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4" r:id="rId3"/>
    <p:sldId id="282" r:id="rId4"/>
    <p:sldId id="4090" r:id="rId5"/>
    <p:sldId id="261" r:id="rId6"/>
    <p:sldId id="259" r:id="rId7"/>
    <p:sldId id="260" r:id="rId8"/>
    <p:sldId id="267" r:id="rId9"/>
    <p:sldId id="268" r:id="rId10"/>
    <p:sldId id="4091" r:id="rId11"/>
    <p:sldId id="278" r:id="rId12"/>
    <p:sldId id="264" r:id="rId13"/>
    <p:sldId id="273" r:id="rId14"/>
    <p:sldId id="272" r:id="rId15"/>
    <p:sldId id="271" r:id="rId16"/>
    <p:sldId id="270" r:id="rId17"/>
    <p:sldId id="4092" r:id="rId18"/>
    <p:sldId id="263" r:id="rId19"/>
    <p:sldId id="262" r:id="rId20"/>
    <p:sldId id="408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14C"/>
    <a:srgbClr val="FFFFFF"/>
    <a:srgbClr val="E46571"/>
    <a:srgbClr val="D7297C"/>
    <a:srgbClr val="161349"/>
    <a:srgbClr val="0098D5"/>
    <a:srgbClr val="901B52"/>
    <a:srgbClr val="55C39B"/>
    <a:srgbClr val="57CFFF"/>
    <a:srgbClr val="6212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3655" autoAdjust="0"/>
  </p:normalViewPr>
  <p:slideViewPr>
    <p:cSldViewPr snapToGrid="0">
      <p:cViewPr varScale="1">
        <p:scale>
          <a:sx n="75" d="100"/>
          <a:sy n="75" d="100"/>
        </p:scale>
        <p:origin x="328" y="36"/>
      </p:cViewPr>
      <p:guideLst/>
    </p:cSldViewPr>
  </p:slideViewPr>
  <p:notesTextViewPr>
    <p:cViewPr>
      <p:scale>
        <a:sx n="1" d="1"/>
        <a:sy n="1" d="1"/>
      </p:scale>
      <p:origin x="0" y="0"/>
    </p:cViewPr>
  </p:notesTextViewPr>
  <p:sorterViewPr>
    <p:cViewPr>
      <p:scale>
        <a:sx n="100" d="100"/>
        <a:sy n="100" d="100"/>
      </p:scale>
      <p:origin x="0" y="-13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995CB7-0C44-4041-AF6F-0770ECDA5D3C}" type="datetimeFigureOut">
              <a:rPr lang="en-GB" smtClean="0"/>
              <a:t>16/10/2023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3B4C4-6BB5-45BF-808E-AD88CAC95515}" type="slidenum">
              <a:rPr lang="en-GB" smtClean="0"/>
              <a:t>‹#›</a:t>
            </a:fld>
            <a:endParaRPr lang="en-GB"/>
          </a:p>
        </p:txBody>
      </p:sp>
    </p:spTree>
    <p:extLst>
      <p:ext uri="{BB962C8B-B14F-4D97-AF65-F5344CB8AC3E}">
        <p14:creationId xmlns:p14="http://schemas.microsoft.com/office/powerpoint/2010/main" val="408849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3B4C4-6BB5-45BF-808E-AD88CAC95515}" type="slidenum">
              <a:rPr lang="en-GB" smtClean="0"/>
              <a:t>5</a:t>
            </a:fld>
            <a:endParaRPr lang="en-GB"/>
          </a:p>
        </p:txBody>
      </p:sp>
    </p:spTree>
    <p:extLst>
      <p:ext uri="{BB962C8B-B14F-4D97-AF65-F5344CB8AC3E}">
        <p14:creationId xmlns:p14="http://schemas.microsoft.com/office/powerpoint/2010/main" val="1216426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3B4C4-6BB5-45BF-808E-AD88CAC95515}" type="slidenum">
              <a:rPr lang="en-GB" smtClean="0"/>
              <a:t>14</a:t>
            </a:fld>
            <a:endParaRPr lang="en-GB"/>
          </a:p>
        </p:txBody>
      </p:sp>
    </p:spTree>
    <p:extLst>
      <p:ext uri="{BB962C8B-B14F-4D97-AF65-F5344CB8AC3E}">
        <p14:creationId xmlns:p14="http://schemas.microsoft.com/office/powerpoint/2010/main" val="2577318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C21F3-7430-47D0-9760-3E43880FAB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6532457-9F8F-428E-8499-A635066B42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951A4ED-A585-4F72-B478-56B228181BD5}"/>
              </a:ext>
            </a:extLst>
          </p:cNvPr>
          <p:cNvSpPr>
            <a:spLocks noGrp="1"/>
          </p:cNvSpPr>
          <p:nvPr>
            <p:ph type="dt" sz="half" idx="10"/>
          </p:nvPr>
        </p:nvSpPr>
        <p:spPr/>
        <p:txBody>
          <a:bodyPr/>
          <a:lstStyle/>
          <a:p>
            <a:fld id="{76FAB86C-94F1-497E-9696-94201496B670}" type="datetimeFigureOut">
              <a:rPr lang="en-GB" smtClean="0"/>
              <a:t>16/10/2023</a:t>
            </a:fld>
            <a:endParaRPr lang="en-GB"/>
          </a:p>
        </p:txBody>
      </p:sp>
      <p:sp>
        <p:nvSpPr>
          <p:cNvPr id="5" name="Footer Placeholder 4">
            <a:extLst>
              <a:ext uri="{FF2B5EF4-FFF2-40B4-BE49-F238E27FC236}">
                <a16:creationId xmlns:a16="http://schemas.microsoft.com/office/drawing/2014/main" id="{0AD4F2F9-9089-484D-BCED-DB883BB7E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EB053A-F60E-4E88-B400-16FF3483761E}"/>
              </a:ext>
            </a:extLst>
          </p:cNvPr>
          <p:cNvSpPr>
            <a:spLocks noGrp="1"/>
          </p:cNvSpPr>
          <p:nvPr>
            <p:ph type="sldNum" sz="quarter" idx="12"/>
          </p:nvPr>
        </p:nvSpPr>
        <p:spPr/>
        <p:txBody>
          <a:bodyPr/>
          <a:lstStyle/>
          <a:p>
            <a:fld id="{A040DBF6-7937-4B51-9A26-8EF9156C0070}" type="slidenum">
              <a:rPr lang="en-GB" smtClean="0"/>
              <a:t>‹#›</a:t>
            </a:fld>
            <a:endParaRPr lang="en-GB"/>
          </a:p>
        </p:txBody>
      </p:sp>
    </p:spTree>
    <p:extLst>
      <p:ext uri="{BB962C8B-B14F-4D97-AF65-F5344CB8AC3E}">
        <p14:creationId xmlns:p14="http://schemas.microsoft.com/office/powerpoint/2010/main" val="268886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7B7BA-BDFF-4B1E-B08F-080A03D3466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8249A7-9813-40A0-8A4D-CD297B1360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A40965-6313-4DA5-A4EC-123B8FDFD1C1}"/>
              </a:ext>
            </a:extLst>
          </p:cNvPr>
          <p:cNvSpPr>
            <a:spLocks noGrp="1"/>
          </p:cNvSpPr>
          <p:nvPr>
            <p:ph type="dt" sz="half" idx="10"/>
          </p:nvPr>
        </p:nvSpPr>
        <p:spPr/>
        <p:txBody>
          <a:bodyPr/>
          <a:lstStyle/>
          <a:p>
            <a:fld id="{76FAB86C-94F1-497E-9696-94201496B670}" type="datetimeFigureOut">
              <a:rPr lang="en-GB" smtClean="0"/>
              <a:t>16/10/2023</a:t>
            </a:fld>
            <a:endParaRPr lang="en-GB"/>
          </a:p>
        </p:txBody>
      </p:sp>
      <p:sp>
        <p:nvSpPr>
          <p:cNvPr id="5" name="Footer Placeholder 4">
            <a:extLst>
              <a:ext uri="{FF2B5EF4-FFF2-40B4-BE49-F238E27FC236}">
                <a16:creationId xmlns:a16="http://schemas.microsoft.com/office/drawing/2014/main" id="{D9045460-F040-4CE8-A0C2-C07A5BE32E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73B325-3C72-42AC-AA1F-3D78B519AEE6}"/>
              </a:ext>
            </a:extLst>
          </p:cNvPr>
          <p:cNvSpPr>
            <a:spLocks noGrp="1"/>
          </p:cNvSpPr>
          <p:nvPr>
            <p:ph type="sldNum" sz="quarter" idx="12"/>
          </p:nvPr>
        </p:nvSpPr>
        <p:spPr/>
        <p:txBody>
          <a:bodyPr/>
          <a:lstStyle/>
          <a:p>
            <a:fld id="{A040DBF6-7937-4B51-9A26-8EF9156C0070}" type="slidenum">
              <a:rPr lang="en-GB" smtClean="0"/>
              <a:t>‹#›</a:t>
            </a:fld>
            <a:endParaRPr lang="en-GB"/>
          </a:p>
        </p:txBody>
      </p:sp>
    </p:spTree>
    <p:extLst>
      <p:ext uri="{BB962C8B-B14F-4D97-AF65-F5344CB8AC3E}">
        <p14:creationId xmlns:p14="http://schemas.microsoft.com/office/powerpoint/2010/main" val="2548507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3BC810-90F7-458F-9EBC-562199C190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084E19-9F2E-4572-849C-80E84B1E47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76342C-95F6-47D7-B98B-A296B2317F43}"/>
              </a:ext>
            </a:extLst>
          </p:cNvPr>
          <p:cNvSpPr>
            <a:spLocks noGrp="1"/>
          </p:cNvSpPr>
          <p:nvPr>
            <p:ph type="dt" sz="half" idx="10"/>
          </p:nvPr>
        </p:nvSpPr>
        <p:spPr/>
        <p:txBody>
          <a:bodyPr/>
          <a:lstStyle/>
          <a:p>
            <a:fld id="{76FAB86C-94F1-497E-9696-94201496B670}" type="datetimeFigureOut">
              <a:rPr lang="en-GB" smtClean="0"/>
              <a:t>16/10/2023</a:t>
            </a:fld>
            <a:endParaRPr lang="en-GB"/>
          </a:p>
        </p:txBody>
      </p:sp>
      <p:sp>
        <p:nvSpPr>
          <p:cNvPr id="5" name="Footer Placeholder 4">
            <a:extLst>
              <a:ext uri="{FF2B5EF4-FFF2-40B4-BE49-F238E27FC236}">
                <a16:creationId xmlns:a16="http://schemas.microsoft.com/office/drawing/2014/main" id="{CC62C306-C366-4DAE-9AD2-F009A6790F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19BF5C-4A51-4E37-8577-C1EEE23C698F}"/>
              </a:ext>
            </a:extLst>
          </p:cNvPr>
          <p:cNvSpPr>
            <a:spLocks noGrp="1"/>
          </p:cNvSpPr>
          <p:nvPr>
            <p:ph type="sldNum" sz="quarter" idx="12"/>
          </p:nvPr>
        </p:nvSpPr>
        <p:spPr/>
        <p:txBody>
          <a:bodyPr/>
          <a:lstStyle/>
          <a:p>
            <a:fld id="{A040DBF6-7937-4B51-9A26-8EF9156C0070}" type="slidenum">
              <a:rPr lang="en-GB" smtClean="0"/>
              <a:t>‹#›</a:t>
            </a:fld>
            <a:endParaRPr lang="en-GB"/>
          </a:p>
        </p:txBody>
      </p:sp>
    </p:spTree>
    <p:extLst>
      <p:ext uri="{BB962C8B-B14F-4D97-AF65-F5344CB8AC3E}">
        <p14:creationId xmlns:p14="http://schemas.microsoft.com/office/powerpoint/2010/main" val="1423928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065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estion Slid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B2CEE3C-1246-4602-84EA-FD45867613D5}"/>
              </a:ext>
            </a:extLst>
          </p:cNvPr>
          <p:cNvSpPr>
            <a:spLocks noGrp="1"/>
          </p:cNvSpPr>
          <p:nvPr>
            <p:ph type="pic" sz="quarter" idx="10"/>
          </p:nvPr>
        </p:nvSpPr>
        <p:spPr>
          <a:xfrm>
            <a:off x="5413753" y="1206"/>
            <a:ext cx="6778247" cy="6855589"/>
          </a:xfrm>
          <a:custGeom>
            <a:avLst/>
            <a:gdLst>
              <a:gd name="connsiteX0" fmla="*/ 4153086 w 13552964"/>
              <a:gd name="connsiteY0" fmla="*/ 0 h 13711177"/>
              <a:gd name="connsiteX1" fmla="*/ 11314482 w 13552964"/>
              <a:gd name="connsiteY1" fmla="*/ 0 h 13711177"/>
              <a:gd name="connsiteX2" fmla="*/ 13552964 w 13552964"/>
              <a:gd name="connsiteY2" fmla="*/ 1763880 h 13711177"/>
              <a:gd name="connsiteX3" fmla="*/ 13552964 w 13552964"/>
              <a:gd name="connsiteY3" fmla="*/ 11947297 h 13711177"/>
              <a:gd name="connsiteX4" fmla="*/ 11314482 w 13552964"/>
              <a:gd name="connsiteY4" fmla="*/ 13711177 h 13711177"/>
              <a:gd name="connsiteX5" fmla="*/ 4153086 w 13552964"/>
              <a:gd name="connsiteY5" fmla="*/ 13711177 h 13711177"/>
              <a:gd name="connsiteX6" fmla="*/ 0 w 13552964"/>
              <a:gd name="connsiteY6" fmla="*/ 6856212 h 13711177"/>
              <a:gd name="connsiteX7" fmla="*/ 4153086 w 13552964"/>
              <a:gd name="connsiteY7" fmla="*/ 0 h 137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52964" h="13711177">
                <a:moveTo>
                  <a:pt x="4153086" y="0"/>
                </a:moveTo>
                <a:lnTo>
                  <a:pt x="11314482" y="0"/>
                </a:lnTo>
                <a:cubicBezTo>
                  <a:pt x="12166526" y="445953"/>
                  <a:pt x="12925142" y="1046370"/>
                  <a:pt x="13552964" y="1763880"/>
                </a:cubicBezTo>
                <a:lnTo>
                  <a:pt x="13552964" y="11947297"/>
                </a:lnTo>
                <a:cubicBezTo>
                  <a:pt x="12925142" y="12664808"/>
                  <a:pt x="12166526" y="13265224"/>
                  <a:pt x="11314482" y="13711177"/>
                </a:cubicBezTo>
                <a:lnTo>
                  <a:pt x="4153086" y="13711177"/>
                </a:lnTo>
                <a:cubicBezTo>
                  <a:pt x="1684155" y="12419409"/>
                  <a:pt x="0" y="9834627"/>
                  <a:pt x="0" y="6856212"/>
                </a:cubicBezTo>
                <a:cubicBezTo>
                  <a:pt x="0" y="3877796"/>
                  <a:pt x="1684155" y="1291768"/>
                  <a:pt x="4153086" y="0"/>
                </a:cubicBezTo>
                <a:close/>
              </a:path>
            </a:pathLst>
          </a:custGeom>
          <a:solidFill>
            <a:schemeClr val="bg2">
              <a:lumMod val="95000"/>
            </a:schemeClr>
          </a:solidFill>
        </p:spPr>
        <p:txBody>
          <a:bodyPr wrap="square">
            <a:noAutofit/>
          </a:bodyPr>
          <a:lstStyle>
            <a:lvl1pPr marL="0" indent="0">
              <a:buNone/>
              <a:defRPr/>
            </a:lvl1pPr>
          </a:lstStyle>
          <a:p>
            <a:endParaRPr lang="en-US" dirty="0"/>
          </a:p>
        </p:txBody>
      </p:sp>
    </p:spTree>
    <p:extLst>
      <p:ext uri="{BB962C8B-B14F-4D97-AF65-F5344CB8AC3E}">
        <p14:creationId xmlns:p14="http://schemas.microsoft.com/office/powerpoint/2010/main" val="1645461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7BBC-4429-4D61-8822-034EB666CE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29947C-DA7C-41B7-A2F1-597CF140AF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AD2B62-A71F-417A-A6ED-9E6DED29D4C0}"/>
              </a:ext>
            </a:extLst>
          </p:cNvPr>
          <p:cNvSpPr>
            <a:spLocks noGrp="1"/>
          </p:cNvSpPr>
          <p:nvPr>
            <p:ph type="dt" sz="half" idx="10"/>
          </p:nvPr>
        </p:nvSpPr>
        <p:spPr/>
        <p:txBody>
          <a:bodyPr/>
          <a:lstStyle/>
          <a:p>
            <a:fld id="{76FAB86C-94F1-497E-9696-94201496B670}" type="datetimeFigureOut">
              <a:rPr lang="en-GB" smtClean="0"/>
              <a:t>16/10/2023</a:t>
            </a:fld>
            <a:endParaRPr lang="en-GB"/>
          </a:p>
        </p:txBody>
      </p:sp>
      <p:sp>
        <p:nvSpPr>
          <p:cNvPr id="5" name="Footer Placeholder 4">
            <a:extLst>
              <a:ext uri="{FF2B5EF4-FFF2-40B4-BE49-F238E27FC236}">
                <a16:creationId xmlns:a16="http://schemas.microsoft.com/office/drawing/2014/main" id="{51366CD7-03B4-44F0-9CC5-975D8AE260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BEE7BB-E370-481A-99B2-EF5C5DD40BF0}"/>
              </a:ext>
            </a:extLst>
          </p:cNvPr>
          <p:cNvSpPr>
            <a:spLocks noGrp="1"/>
          </p:cNvSpPr>
          <p:nvPr>
            <p:ph type="sldNum" sz="quarter" idx="12"/>
          </p:nvPr>
        </p:nvSpPr>
        <p:spPr/>
        <p:txBody>
          <a:bodyPr/>
          <a:lstStyle/>
          <a:p>
            <a:fld id="{A040DBF6-7937-4B51-9A26-8EF9156C0070}" type="slidenum">
              <a:rPr lang="en-GB" smtClean="0"/>
              <a:t>‹#›</a:t>
            </a:fld>
            <a:endParaRPr lang="en-GB"/>
          </a:p>
        </p:txBody>
      </p:sp>
    </p:spTree>
    <p:extLst>
      <p:ext uri="{BB962C8B-B14F-4D97-AF65-F5344CB8AC3E}">
        <p14:creationId xmlns:p14="http://schemas.microsoft.com/office/powerpoint/2010/main" val="3842896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80CF-33E2-4ECF-B882-893A03BEC4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2E87AFE-EFE7-4929-90EC-ABF3FFB2A4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48BC24-9A29-4F7D-8ABE-17175814ABEF}"/>
              </a:ext>
            </a:extLst>
          </p:cNvPr>
          <p:cNvSpPr>
            <a:spLocks noGrp="1"/>
          </p:cNvSpPr>
          <p:nvPr>
            <p:ph type="dt" sz="half" idx="10"/>
          </p:nvPr>
        </p:nvSpPr>
        <p:spPr/>
        <p:txBody>
          <a:bodyPr/>
          <a:lstStyle/>
          <a:p>
            <a:fld id="{76FAB86C-94F1-497E-9696-94201496B670}" type="datetimeFigureOut">
              <a:rPr lang="en-GB" smtClean="0"/>
              <a:t>16/10/2023</a:t>
            </a:fld>
            <a:endParaRPr lang="en-GB"/>
          </a:p>
        </p:txBody>
      </p:sp>
      <p:sp>
        <p:nvSpPr>
          <p:cNvPr id="5" name="Footer Placeholder 4">
            <a:extLst>
              <a:ext uri="{FF2B5EF4-FFF2-40B4-BE49-F238E27FC236}">
                <a16:creationId xmlns:a16="http://schemas.microsoft.com/office/drawing/2014/main" id="{FC697532-4DAD-4D0B-A1B2-77A126C255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7C9E34-E0CA-44FD-9843-7ACC5CF1A430}"/>
              </a:ext>
            </a:extLst>
          </p:cNvPr>
          <p:cNvSpPr>
            <a:spLocks noGrp="1"/>
          </p:cNvSpPr>
          <p:nvPr>
            <p:ph type="sldNum" sz="quarter" idx="12"/>
          </p:nvPr>
        </p:nvSpPr>
        <p:spPr/>
        <p:txBody>
          <a:bodyPr/>
          <a:lstStyle/>
          <a:p>
            <a:fld id="{A040DBF6-7937-4B51-9A26-8EF9156C0070}" type="slidenum">
              <a:rPr lang="en-GB" smtClean="0"/>
              <a:t>‹#›</a:t>
            </a:fld>
            <a:endParaRPr lang="en-GB"/>
          </a:p>
        </p:txBody>
      </p:sp>
    </p:spTree>
    <p:extLst>
      <p:ext uri="{BB962C8B-B14F-4D97-AF65-F5344CB8AC3E}">
        <p14:creationId xmlns:p14="http://schemas.microsoft.com/office/powerpoint/2010/main" val="85301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656CC-7356-44A2-B08F-6F53906D6E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500F52-B4FF-4AFD-9E73-888158F66C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246C91A-7774-4630-92DD-9F80D22320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3EA55C-5C89-40E0-B2C8-BDB68FA5AC28}"/>
              </a:ext>
            </a:extLst>
          </p:cNvPr>
          <p:cNvSpPr>
            <a:spLocks noGrp="1"/>
          </p:cNvSpPr>
          <p:nvPr>
            <p:ph type="dt" sz="half" idx="10"/>
          </p:nvPr>
        </p:nvSpPr>
        <p:spPr/>
        <p:txBody>
          <a:bodyPr/>
          <a:lstStyle/>
          <a:p>
            <a:fld id="{76FAB86C-94F1-497E-9696-94201496B670}" type="datetimeFigureOut">
              <a:rPr lang="en-GB" smtClean="0"/>
              <a:t>16/10/2023</a:t>
            </a:fld>
            <a:endParaRPr lang="en-GB"/>
          </a:p>
        </p:txBody>
      </p:sp>
      <p:sp>
        <p:nvSpPr>
          <p:cNvPr id="6" name="Footer Placeholder 5">
            <a:extLst>
              <a:ext uri="{FF2B5EF4-FFF2-40B4-BE49-F238E27FC236}">
                <a16:creationId xmlns:a16="http://schemas.microsoft.com/office/drawing/2014/main" id="{B4B26C0F-53A0-4DE3-93D6-594F0BC38B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587C3A-8EB7-41A7-A470-B2E95A128514}"/>
              </a:ext>
            </a:extLst>
          </p:cNvPr>
          <p:cNvSpPr>
            <a:spLocks noGrp="1"/>
          </p:cNvSpPr>
          <p:nvPr>
            <p:ph type="sldNum" sz="quarter" idx="12"/>
          </p:nvPr>
        </p:nvSpPr>
        <p:spPr/>
        <p:txBody>
          <a:bodyPr/>
          <a:lstStyle/>
          <a:p>
            <a:fld id="{A040DBF6-7937-4B51-9A26-8EF9156C0070}" type="slidenum">
              <a:rPr lang="en-GB" smtClean="0"/>
              <a:t>‹#›</a:t>
            </a:fld>
            <a:endParaRPr lang="en-GB"/>
          </a:p>
        </p:txBody>
      </p:sp>
    </p:spTree>
    <p:extLst>
      <p:ext uri="{BB962C8B-B14F-4D97-AF65-F5344CB8AC3E}">
        <p14:creationId xmlns:p14="http://schemas.microsoft.com/office/powerpoint/2010/main" val="110597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CB2B-1550-4A97-BBD2-E03D638F06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4E6A5C-BE50-4C48-9E28-FA272AA6C9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FD77AA-C43C-4F26-B26F-747A6B804F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1AC0C7-1F47-4AFE-BC39-1A7B041FA1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7D097E-AF0F-4D4E-B19E-8F503C12DC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7866980-1B23-472D-A496-C8ACF1137A49}"/>
              </a:ext>
            </a:extLst>
          </p:cNvPr>
          <p:cNvSpPr>
            <a:spLocks noGrp="1"/>
          </p:cNvSpPr>
          <p:nvPr>
            <p:ph type="dt" sz="half" idx="10"/>
          </p:nvPr>
        </p:nvSpPr>
        <p:spPr/>
        <p:txBody>
          <a:bodyPr/>
          <a:lstStyle/>
          <a:p>
            <a:fld id="{76FAB86C-94F1-497E-9696-94201496B670}" type="datetimeFigureOut">
              <a:rPr lang="en-GB" smtClean="0"/>
              <a:t>16/10/2023</a:t>
            </a:fld>
            <a:endParaRPr lang="en-GB"/>
          </a:p>
        </p:txBody>
      </p:sp>
      <p:sp>
        <p:nvSpPr>
          <p:cNvPr id="8" name="Footer Placeholder 7">
            <a:extLst>
              <a:ext uri="{FF2B5EF4-FFF2-40B4-BE49-F238E27FC236}">
                <a16:creationId xmlns:a16="http://schemas.microsoft.com/office/drawing/2014/main" id="{E0C9F4E7-3EDA-4681-866C-AAAC5263133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F8BE8A6-032F-4164-AD7E-89EC9C8C5DAE}"/>
              </a:ext>
            </a:extLst>
          </p:cNvPr>
          <p:cNvSpPr>
            <a:spLocks noGrp="1"/>
          </p:cNvSpPr>
          <p:nvPr>
            <p:ph type="sldNum" sz="quarter" idx="12"/>
          </p:nvPr>
        </p:nvSpPr>
        <p:spPr/>
        <p:txBody>
          <a:bodyPr/>
          <a:lstStyle/>
          <a:p>
            <a:fld id="{A040DBF6-7937-4B51-9A26-8EF9156C0070}" type="slidenum">
              <a:rPr lang="en-GB" smtClean="0"/>
              <a:t>‹#›</a:t>
            </a:fld>
            <a:endParaRPr lang="en-GB"/>
          </a:p>
        </p:txBody>
      </p:sp>
    </p:spTree>
    <p:extLst>
      <p:ext uri="{BB962C8B-B14F-4D97-AF65-F5344CB8AC3E}">
        <p14:creationId xmlns:p14="http://schemas.microsoft.com/office/powerpoint/2010/main" val="1073845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67B86-317E-4A22-8F2A-76C7BC5E4CD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51CED92-F5D0-4F6E-BC9B-A649FC4C342E}"/>
              </a:ext>
            </a:extLst>
          </p:cNvPr>
          <p:cNvSpPr>
            <a:spLocks noGrp="1"/>
          </p:cNvSpPr>
          <p:nvPr>
            <p:ph type="dt" sz="half" idx="10"/>
          </p:nvPr>
        </p:nvSpPr>
        <p:spPr/>
        <p:txBody>
          <a:bodyPr/>
          <a:lstStyle/>
          <a:p>
            <a:fld id="{76FAB86C-94F1-497E-9696-94201496B670}" type="datetimeFigureOut">
              <a:rPr lang="en-GB" smtClean="0"/>
              <a:t>16/10/2023</a:t>
            </a:fld>
            <a:endParaRPr lang="en-GB"/>
          </a:p>
        </p:txBody>
      </p:sp>
      <p:sp>
        <p:nvSpPr>
          <p:cNvPr id="4" name="Footer Placeholder 3">
            <a:extLst>
              <a:ext uri="{FF2B5EF4-FFF2-40B4-BE49-F238E27FC236}">
                <a16:creationId xmlns:a16="http://schemas.microsoft.com/office/drawing/2014/main" id="{9FCB1A35-E1BF-423F-8E2B-62B4DE2693E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14AC698-C2D3-4F7B-895F-3D85AA6AA7E3}"/>
              </a:ext>
            </a:extLst>
          </p:cNvPr>
          <p:cNvSpPr>
            <a:spLocks noGrp="1"/>
          </p:cNvSpPr>
          <p:nvPr>
            <p:ph type="sldNum" sz="quarter" idx="12"/>
          </p:nvPr>
        </p:nvSpPr>
        <p:spPr/>
        <p:txBody>
          <a:bodyPr/>
          <a:lstStyle/>
          <a:p>
            <a:fld id="{A040DBF6-7937-4B51-9A26-8EF9156C0070}" type="slidenum">
              <a:rPr lang="en-GB" smtClean="0"/>
              <a:t>‹#›</a:t>
            </a:fld>
            <a:endParaRPr lang="en-GB"/>
          </a:p>
        </p:txBody>
      </p:sp>
    </p:spTree>
    <p:extLst>
      <p:ext uri="{BB962C8B-B14F-4D97-AF65-F5344CB8AC3E}">
        <p14:creationId xmlns:p14="http://schemas.microsoft.com/office/powerpoint/2010/main" val="4127079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C0085D-1F42-41CA-808D-E8A1A014054C}"/>
              </a:ext>
            </a:extLst>
          </p:cNvPr>
          <p:cNvSpPr>
            <a:spLocks noGrp="1"/>
          </p:cNvSpPr>
          <p:nvPr>
            <p:ph type="dt" sz="half" idx="10"/>
          </p:nvPr>
        </p:nvSpPr>
        <p:spPr/>
        <p:txBody>
          <a:bodyPr/>
          <a:lstStyle/>
          <a:p>
            <a:fld id="{76FAB86C-94F1-497E-9696-94201496B670}" type="datetimeFigureOut">
              <a:rPr lang="en-GB" smtClean="0"/>
              <a:t>16/10/2023</a:t>
            </a:fld>
            <a:endParaRPr lang="en-GB"/>
          </a:p>
        </p:txBody>
      </p:sp>
      <p:sp>
        <p:nvSpPr>
          <p:cNvPr id="3" name="Footer Placeholder 2">
            <a:extLst>
              <a:ext uri="{FF2B5EF4-FFF2-40B4-BE49-F238E27FC236}">
                <a16:creationId xmlns:a16="http://schemas.microsoft.com/office/drawing/2014/main" id="{BE1002FC-CA2D-43FC-8AC7-7EBF7C6F60D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44350C0-2525-4981-B87A-A008FD3994BD}"/>
              </a:ext>
            </a:extLst>
          </p:cNvPr>
          <p:cNvSpPr>
            <a:spLocks noGrp="1"/>
          </p:cNvSpPr>
          <p:nvPr>
            <p:ph type="sldNum" sz="quarter" idx="12"/>
          </p:nvPr>
        </p:nvSpPr>
        <p:spPr/>
        <p:txBody>
          <a:bodyPr/>
          <a:lstStyle/>
          <a:p>
            <a:fld id="{A040DBF6-7937-4B51-9A26-8EF9156C0070}" type="slidenum">
              <a:rPr lang="en-GB" smtClean="0"/>
              <a:t>‹#›</a:t>
            </a:fld>
            <a:endParaRPr lang="en-GB"/>
          </a:p>
        </p:txBody>
      </p:sp>
    </p:spTree>
    <p:extLst>
      <p:ext uri="{BB962C8B-B14F-4D97-AF65-F5344CB8AC3E}">
        <p14:creationId xmlns:p14="http://schemas.microsoft.com/office/powerpoint/2010/main" val="2792641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B564B-68FF-4C69-A775-AD9E317B0D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411E80-51AD-461D-B397-0E6DB48A97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13163A1-0864-4727-BD5A-4FD97874EF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883DBD-5D90-4206-9DDC-DBD42A43ED20}"/>
              </a:ext>
            </a:extLst>
          </p:cNvPr>
          <p:cNvSpPr>
            <a:spLocks noGrp="1"/>
          </p:cNvSpPr>
          <p:nvPr>
            <p:ph type="dt" sz="half" idx="10"/>
          </p:nvPr>
        </p:nvSpPr>
        <p:spPr/>
        <p:txBody>
          <a:bodyPr/>
          <a:lstStyle/>
          <a:p>
            <a:fld id="{76FAB86C-94F1-497E-9696-94201496B670}" type="datetimeFigureOut">
              <a:rPr lang="en-GB" smtClean="0"/>
              <a:t>16/10/2023</a:t>
            </a:fld>
            <a:endParaRPr lang="en-GB"/>
          </a:p>
        </p:txBody>
      </p:sp>
      <p:sp>
        <p:nvSpPr>
          <p:cNvPr id="6" name="Footer Placeholder 5">
            <a:extLst>
              <a:ext uri="{FF2B5EF4-FFF2-40B4-BE49-F238E27FC236}">
                <a16:creationId xmlns:a16="http://schemas.microsoft.com/office/drawing/2014/main" id="{92EB1FE7-281D-4043-A07C-1BB54B6121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D0E4ED-0954-4605-9E62-D520D3717C77}"/>
              </a:ext>
            </a:extLst>
          </p:cNvPr>
          <p:cNvSpPr>
            <a:spLocks noGrp="1"/>
          </p:cNvSpPr>
          <p:nvPr>
            <p:ph type="sldNum" sz="quarter" idx="12"/>
          </p:nvPr>
        </p:nvSpPr>
        <p:spPr/>
        <p:txBody>
          <a:bodyPr/>
          <a:lstStyle/>
          <a:p>
            <a:fld id="{A040DBF6-7937-4B51-9A26-8EF9156C0070}" type="slidenum">
              <a:rPr lang="en-GB" smtClean="0"/>
              <a:t>‹#›</a:t>
            </a:fld>
            <a:endParaRPr lang="en-GB"/>
          </a:p>
        </p:txBody>
      </p:sp>
    </p:spTree>
    <p:extLst>
      <p:ext uri="{BB962C8B-B14F-4D97-AF65-F5344CB8AC3E}">
        <p14:creationId xmlns:p14="http://schemas.microsoft.com/office/powerpoint/2010/main" val="613404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B956-110B-4C9A-9E48-6FF4BE4A7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B97AFFD-3382-46E3-A50A-9F9FC86650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C916348-510F-46BC-AAA4-72CDB780C3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9DDD9-457E-41AB-A556-50B1BECBC288}"/>
              </a:ext>
            </a:extLst>
          </p:cNvPr>
          <p:cNvSpPr>
            <a:spLocks noGrp="1"/>
          </p:cNvSpPr>
          <p:nvPr>
            <p:ph type="dt" sz="half" idx="10"/>
          </p:nvPr>
        </p:nvSpPr>
        <p:spPr/>
        <p:txBody>
          <a:bodyPr/>
          <a:lstStyle/>
          <a:p>
            <a:fld id="{76FAB86C-94F1-497E-9696-94201496B670}" type="datetimeFigureOut">
              <a:rPr lang="en-GB" smtClean="0"/>
              <a:t>16/10/2023</a:t>
            </a:fld>
            <a:endParaRPr lang="en-GB"/>
          </a:p>
        </p:txBody>
      </p:sp>
      <p:sp>
        <p:nvSpPr>
          <p:cNvPr id="6" name="Footer Placeholder 5">
            <a:extLst>
              <a:ext uri="{FF2B5EF4-FFF2-40B4-BE49-F238E27FC236}">
                <a16:creationId xmlns:a16="http://schemas.microsoft.com/office/drawing/2014/main" id="{AC81DD15-F49C-4AFE-97B8-12B0436387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48162D-ACE0-4701-A4D2-ADB334ECAF70}"/>
              </a:ext>
            </a:extLst>
          </p:cNvPr>
          <p:cNvSpPr>
            <a:spLocks noGrp="1"/>
          </p:cNvSpPr>
          <p:nvPr>
            <p:ph type="sldNum" sz="quarter" idx="12"/>
          </p:nvPr>
        </p:nvSpPr>
        <p:spPr/>
        <p:txBody>
          <a:bodyPr/>
          <a:lstStyle/>
          <a:p>
            <a:fld id="{A040DBF6-7937-4B51-9A26-8EF9156C0070}" type="slidenum">
              <a:rPr lang="en-GB" smtClean="0"/>
              <a:t>‹#›</a:t>
            </a:fld>
            <a:endParaRPr lang="en-GB"/>
          </a:p>
        </p:txBody>
      </p:sp>
    </p:spTree>
    <p:extLst>
      <p:ext uri="{BB962C8B-B14F-4D97-AF65-F5344CB8AC3E}">
        <p14:creationId xmlns:p14="http://schemas.microsoft.com/office/powerpoint/2010/main" val="1374578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683B2-76AF-440A-9C4B-7CD2D5361C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1FD3AB-6014-4E6C-85D0-05FDB0AEF1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F48A47-5A37-430A-9FDC-F3FC468A47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FAB86C-94F1-497E-9696-94201496B670}" type="datetimeFigureOut">
              <a:rPr lang="en-GB" smtClean="0"/>
              <a:t>16/10/2023</a:t>
            </a:fld>
            <a:endParaRPr lang="en-GB"/>
          </a:p>
        </p:txBody>
      </p:sp>
      <p:sp>
        <p:nvSpPr>
          <p:cNvPr id="5" name="Footer Placeholder 4">
            <a:extLst>
              <a:ext uri="{FF2B5EF4-FFF2-40B4-BE49-F238E27FC236}">
                <a16:creationId xmlns:a16="http://schemas.microsoft.com/office/drawing/2014/main" id="{41FE12EE-DAB0-446B-B8C6-BFFBDDED22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23881B6-940C-41C0-8CAC-8B7379C58F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0DBF6-7937-4B51-9A26-8EF9156C0070}" type="slidenum">
              <a:rPr lang="en-GB" smtClean="0"/>
              <a:t>‹#›</a:t>
            </a:fld>
            <a:endParaRPr lang="en-GB"/>
          </a:p>
        </p:txBody>
      </p:sp>
    </p:spTree>
    <p:extLst>
      <p:ext uri="{BB962C8B-B14F-4D97-AF65-F5344CB8AC3E}">
        <p14:creationId xmlns:p14="http://schemas.microsoft.com/office/powerpoint/2010/main" val="4016590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12.xml"/><Relationship Id="rId5" Type="http://schemas.openxmlformats.org/officeDocument/2006/relationships/image" Target="../media/image11.gif"/><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12.xml"/><Relationship Id="rId5" Type="http://schemas.openxmlformats.org/officeDocument/2006/relationships/image" Target="../media/image11.gif"/><Relationship Id="rId4" Type="http://schemas.openxmlformats.org/officeDocument/2006/relationships/image" Target="../media/image10.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12.xml"/><Relationship Id="rId5" Type="http://schemas.openxmlformats.org/officeDocument/2006/relationships/image" Target="../media/image11.gif"/><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D94DB48-5B90-4428-9462-E0AB362026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214" b="1021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F692EC-2881-40DB-8F79-2889F0F85DEF}"/>
              </a:ext>
            </a:extLst>
          </p:cNvPr>
          <p:cNvSpPr txBox="1"/>
          <p:nvPr/>
        </p:nvSpPr>
        <p:spPr>
          <a:xfrm>
            <a:off x="3278751" y="1899365"/>
            <a:ext cx="6156960" cy="1200329"/>
          </a:xfrm>
          <a:prstGeom prst="rect">
            <a:avLst/>
          </a:prstGeom>
          <a:noFill/>
        </p:spPr>
        <p:txBody>
          <a:bodyPr wrap="square" rtlCol="0">
            <a:spAutoFit/>
          </a:bodyPr>
          <a:lstStyle/>
          <a:p>
            <a:r>
              <a:rPr lang="en-GB" sz="7200" dirty="0">
                <a:solidFill>
                  <a:schemeClr val="bg1"/>
                </a:solidFill>
                <a:latin typeface="Filson Pro Black" pitchFamily="50" charset="0"/>
              </a:rPr>
              <a:t>Repurpose</a:t>
            </a:r>
          </a:p>
        </p:txBody>
      </p:sp>
      <p:sp>
        <p:nvSpPr>
          <p:cNvPr id="5" name="TextBox 4">
            <a:extLst>
              <a:ext uri="{FF2B5EF4-FFF2-40B4-BE49-F238E27FC236}">
                <a16:creationId xmlns:a16="http://schemas.microsoft.com/office/drawing/2014/main" id="{9B8C1F67-FC9A-4625-B356-51290F119F85}"/>
              </a:ext>
            </a:extLst>
          </p:cNvPr>
          <p:cNvSpPr txBox="1"/>
          <p:nvPr/>
        </p:nvSpPr>
        <p:spPr>
          <a:xfrm>
            <a:off x="1307772" y="408532"/>
            <a:ext cx="10058399" cy="830997"/>
          </a:xfrm>
          <a:prstGeom prst="rect">
            <a:avLst/>
          </a:prstGeom>
          <a:noFill/>
        </p:spPr>
        <p:txBody>
          <a:bodyPr wrap="square" rtlCol="0">
            <a:spAutoFit/>
          </a:bodyPr>
          <a:lstStyle/>
          <a:p>
            <a:pPr algn="ctr"/>
            <a:r>
              <a:rPr lang="en-GB" sz="2400" b="1" dirty="0">
                <a:solidFill>
                  <a:schemeClr val="bg1"/>
                </a:solidFill>
                <a:latin typeface="Filson Soft Black" panose="00000A00000000000000" pitchFamily="50" charset="0"/>
              </a:rPr>
              <a:t>Is repurposing buildings the silver bullet solution</a:t>
            </a:r>
          </a:p>
          <a:p>
            <a:pPr algn="ctr"/>
            <a:r>
              <a:rPr lang="en-GB" sz="2400" b="1" dirty="0">
                <a:solidFill>
                  <a:schemeClr val="bg1"/>
                </a:solidFill>
                <a:latin typeface="Filson Soft Black" panose="00000A00000000000000" pitchFamily="50" charset="0"/>
              </a:rPr>
              <a:t> to the environmental crisis?</a:t>
            </a:r>
          </a:p>
        </p:txBody>
      </p:sp>
      <p:pic>
        <p:nvPicPr>
          <p:cNvPr id="7" name="Picture 6" descr="A black and white sign with white text&#10;&#10;Description automatically generated">
            <a:extLst>
              <a:ext uri="{FF2B5EF4-FFF2-40B4-BE49-F238E27FC236}">
                <a16:creationId xmlns:a16="http://schemas.microsoft.com/office/drawing/2014/main" id="{3DE03530-9162-4F3C-AD0A-BD2CE2C3A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536" y="5951483"/>
            <a:ext cx="1047989" cy="635145"/>
          </a:xfrm>
          <a:prstGeom prst="rect">
            <a:avLst/>
          </a:prstGeom>
        </p:spPr>
      </p:pic>
    </p:spTree>
    <p:extLst>
      <p:ext uri="{BB962C8B-B14F-4D97-AF65-F5344CB8AC3E}">
        <p14:creationId xmlns:p14="http://schemas.microsoft.com/office/powerpoint/2010/main" val="259515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Freeform: Shape 435">
            <a:extLst>
              <a:ext uri="{FF2B5EF4-FFF2-40B4-BE49-F238E27FC236}">
                <a16:creationId xmlns:a16="http://schemas.microsoft.com/office/drawing/2014/main" id="{6FA33055-C13B-46B3-BBDF-A35066B75066}"/>
              </a:ext>
            </a:extLst>
          </p:cNvPr>
          <p:cNvSpPr/>
          <p:nvPr/>
        </p:nvSpPr>
        <p:spPr>
          <a:xfrm>
            <a:off x="1270603" y="4490165"/>
            <a:ext cx="388201" cy="403779"/>
          </a:xfrm>
          <a:custGeom>
            <a:avLst/>
            <a:gdLst>
              <a:gd name="connsiteX0" fmla="*/ 133970 w 776401"/>
              <a:gd name="connsiteY0" fmla="*/ 323852 h 807557"/>
              <a:gd name="connsiteX1" fmla="*/ 75854 w 776401"/>
              <a:gd name="connsiteY1" fmla="*/ 381964 h 807557"/>
              <a:gd name="connsiteX2" fmla="*/ 133970 w 776401"/>
              <a:gd name="connsiteY2" fmla="*/ 438839 h 807557"/>
              <a:gd name="connsiteX3" fmla="*/ 192085 w 776401"/>
              <a:gd name="connsiteY3" fmla="*/ 381964 h 807557"/>
              <a:gd name="connsiteX4" fmla="*/ 133970 w 776401"/>
              <a:gd name="connsiteY4" fmla="*/ 323852 h 807557"/>
              <a:gd name="connsiteX5" fmla="*/ 133970 w 776401"/>
              <a:gd name="connsiteY5" fmla="*/ 302833 h 807557"/>
              <a:gd name="connsiteX6" fmla="*/ 213105 w 776401"/>
              <a:gd name="connsiteY6" fmla="*/ 381964 h 807557"/>
              <a:gd name="connsiteX7" fmla="*/ 133970 w 776401"/>
              <a:gd name="connsiteY7" fmla="*/ 459858 h 807557"/>
              <a:gd name="connsiteX8" fmla="*/ 54834 w 776401"/>
              <a:gd name="connsiteY8" fmla="*/ 381964 h 807557"/>
              <a:gd name="connsiteX9" fmla="*/ 133970 w 776401"/>
              <a:gd name="connsiteY9" fmla="*/ 302833 h 807557"/>
              <a:gd name="connsiteX10" fmla="*/ 642426 w 776401"/>
              <a:gd name="connsiteY10" fmla="*/ 266536 h 807557"/>
              <a:gd name="connsiteX11" fmla="*/ 584314 w 776401"/>
              <a:gd name="connsiteY11" fmla="*/ 324647 h 807557"/>
              <a:gd name="connsiteX12" fmla="*/ 642426 w 776401"/>
              <a:gd name="connsiteY12" fmla="*/ 382759 h 807557"/>
              <a:gd name="connsiteX13" fmla="*/ 699301 w 776401"/>
              <a:gd name="connsiteY13" fmla="*/ 324647 h 807557"/>
              <a:gd name="connsiteX14" fmla="*/ 642426 w 776401"/>
              <a:gd name="connsiteY14" fmla="*/ 266536 h 807557"/>
              <a:gd name="connsiteX15" fmla="*/ 642426 w 776401"/>
              <a:gd name="connsiteY15" fmla="*/ 246753 h 807557"/>
              <a:gd name="connsiteX16" fmla="*/ 720320 w 776401"/>
              <a:gd name="connsiteY16" fmla="*/ 324647 h 807557"/>
              <a:gd name="connsiteX17" fmla="*/ 642426 w 776401"/>
              <a:gd name="connsiteY17" fmla="*/ 403778 h 807557"/>
              <a:gd name="connsiteX18" fmla="*/ 563295 w 776401"/>
              <a:gd name="connsiteY18" fmla="*/ 324647 h 807557"/>
              <a:gd name="connsiteX19" fmla="*/ 642426 w 776401"/>
              <a:gd name="connsiteY19" fmla="*/ 246753 h 807557"/>
              <a:gd name="connsiteX20" fmla="*/ 573591 w 776401"/>
              <a:gd name="connsiteY20" fmla="*/ 129408 h 807557"/>
              <a:gd name="connsiteX21" fmla="*/ 573591 w 776401"/>
              <a:gd name="connsiteY21" fmla="*/ 167982 h 807557"/>
              <a:gd name="connsiteX22" fmla="*/ 651978 w 776401"/>
              <a:gd name="connsiteY22" fmla="*/ 129408 h 807557"/>
              <a:gd name="connsiteX23" fmla="*/ 399399 w 776401"/>
              <a:gd name="connsiteY23" fmla="*/ 65948 h 807557"/>
              <a:gd name="connsiteX24" fmla="*/ 386956 w 776401"/>
              <a:gd name="connsiteY24" fmla="*/ 70926 h 807557"/>
              <a:gd name="connsiteX25" fmla="*/ 380735 w 776401"/>
              <a:gd name="connsiteY25" fmla="*/ 83369 h 807557"/>
              <a:gd name="connsiteX26" fmla="*/ 380735 w 776401"/>
              <a:gd name="connsiteY26" fmla="*/ 128164 h 807557"/>
              <a:gd name="connsiteX27" fmla="*/ 388201 w 776401"/>
              <a:gd name="connsiteY27" fmla="*/ 144340 h 807557"/>
              <a:gd name="connsiteX28" fmla="*/ 405620 w 776401"/>
              <a:gd name="connsiteY28" fmla="*/ 149317 h 807557"/>
              <a:gd name="connsiteX29" fmla="*/ 536264 w 776401"/>
              <a:gd name="connsiteY29" fmla="*/ 134385 h 807557"/>
              <a:gd name="connsiteX30" fmla="*/ 552439 w 776401"/>
              <a:gd name="connsiteY30" fmla="*/ 116965 h 807557"/>
              <a:gd name="connsiteX31" fmla="*/ 552439 w 776401"/>
              <a:gd name="connsiteY31" fmla="*/ 108255 h 807557"/>
              <a:gd name="connsiteX32" fmla="*/ 552439 w 776401"/>
              <a:gd name="connsiteY32" fmla="*/ 99545 h 807557"/>
              <a:gd name="connsiteX33" fmla="*/ 536264 w 776401"/>
              <a:gd name="connsiteY33" fmla="*/ 82124 h 807557"/>
              <a:gd name="connsiteX34" fmla="*/ 400643 w 776401"/>
              <a:gd name="connsiteY34" fmla="*/ 65948 h 807557"/>
              <a:gd name="connsiteX35" fmla="*/ 370781 w 776401"/>
              <a:gd name="connsiteY35" fmla="*/ 0 h 807557"/>
              <a:gd name="connsiteX36" fmla="*/ 391933 w 776401"/>
              <a:gd name="connsiteY36" fmla="*/ 21153 h 807557"/>
              <a:gd name="connsiteX37" fmla="*/ 380735 w 776401"/>
              <a:gd name="connsiteY37" fmla="*/ 38574 h 807557"/>
              <a:gd name="connsiteX38" fmla="*/ 380735 w 776401"/>
              <a:gd name="connsiteY38" fmla="*/ 48528 h 807557"/>
              <a:gd name="connsiteX39" fmla="*/ 403131 w 776401"/>
              <a:gd name="connsiteY39" fmla="*/ 44795 h 807557"/>
              <a:gd name="connsiteX40" fmla="*/ 538753 w 776401"/>
              <a:gd name="connsiteY40" fmla="*/ 59727 h 807557"/>
              <a:gd name="connsiteX41" fmla="*/ 573591 w 776401"/>
              <a:gd name="connsiteY41" fmla="*/ 99545 h 807557"/>
              <a:gd name="connsiteX42" fmla="*/ 573591 w 776401"/>
              <a:gd name="connsiteY42" fmla="*/ 108255 h 807557"/>
              <a:gd name="connsiteX43" fmla="*/ 671886 w 776401"/>
              <a:gd name="connsiteY43" fmla="*/ 108255 h 807557"/>
              <a:gd name="connsiteX44" fmla="*/ 688061 w 776401"/>
              <a:gd name="connsiteY44" fmla="*/ 121942 h 807557"/>
              <a:gd name="connsiteX45" fmla="*/ 679351 w 776401"/>
              <a:gd name="connsiteY45" fmla="*/ 139363 h 807557"/>
              <a:gd name="connsiteX46" fmla="*/ 579812 w 776401"/>
              <a:gd name="connsiteY46" fmla="*/ 187891 h 807557"/>
              <a:gd name="connsiteX47" fmla="*/ 571103 w 776401"/>
              <a:gd name="connsiteY47" fmla="*/ 190379 h 807557"/>
              <a:gd name="connsiteX48" fmla="*/ 561149 w 776401"/>
              <a:gd name="connsiteY48" fmla="*/ 187891 h 807557"/>
              <a:gd name="connsiteX49" fmla="*/ 552439 w 776401"/>
              <a:gd name="connsiteY49" fmla="*/ 171715 h 807557"/>
              <a:gd name="connsiteX50" fmla="*/ 552439 w 776401"/>
              <a:gd name="connsiteY50" fmla="*/ 150561 h 807557"/>
              <a:gd name="connsiteX51" fmla="*/ 538753 w 776401"/>
              <a:gd name="connsiteY51" fmla="*/ 154294 h 807557"/>
              <a:gd name="connsiteX52" fmla="*/ 408108 w 776401"/>
              <a:gd name="connsiteY52" fmla="*/ 170470 h 807557"/>
              <a:gd name="connsiteX53" fmla="*/ 403131 w 776401"/>
              <a:gd name="connsiteY53" fmla="*/ 170470 h 807557"/>
              <a:gd name="connsiteX54" fmla="*/ 380735 w 776401"/>
              <a:gd name="connsiteY54" fmla="*/ 164249 h 807557"/>
              <a:gd name="connsiteX55" fmla="*/ 380735 w 776401"/>
              <a:gd name="connsiteY55" fmla="*/ 248862 h 807557"/>
              <a:gd name="connsiteX56" fmla="*/ 383224 w 776401"/>
              <a:gd name="connsiteY56" fmla="*/ 248862 h 807557"/>
              <a:gd name="connsiteX57" fmla="*/ 416818 w 776401"/>
              <a:gd name="connsiteY57" fmla="*/ 266282 h 807557"/>
              <a:gd name="connsiteX58" fmla="*/ 549951 w 776401"/>
              <a:gd name="connsiteY58" fmla="*/ 414355 h 807557"/>
              <a:gd name="connsiteX59" fmla="*/ 571103 w 776401"/>
              <a:gd name="connsiteY59" fmla="*/ 424310 h 807557"/>
              <a:gd name="connsiteX60" fmla="*/ 658199 w 776401"/>
              <a:gd name="connsiteY60" fmla="*/ 424310 h 807557"/>
              <a:gd name="connsiteX61" fmla="*/ 690549 w 776401"/>
              <a:gd name="connsiteY61" fmla="*/ 430531 h 807557"/>
              <a:gd name="connsiteX62" fmla="*/ 745295 w 776401"/>
              <a:gd name="connsiteY62" fmla="*/ 456662 h 807557"/>
              <a:gd name="connsiteX63" fmla="*/ 776401 w 776401"/>
              <a:gd name="connsiteY63" fmla="*/ 505190 h 807557"/>
              <a:gd name="connsiteX64" fmla="*/ 776401 w 776401"/>
              <a:gd name="connsiteY64" fmla="*/ 624643 h 807557"/>
              <a:gd name="connsiteX65" fmla="*/ 756493 w 776401"/>
              <a:gd name="connsiteY65" fmla="*/ 659484 h 807557"/>
              <a:gd name="connsiteX66" fmla="*/ 731609 w 776401"/>
              <a:gd name="connsiteY66" fmla="*/ 671927 h 807557"/>
              <a:gd name="connsiteX67" fmla="*/ 731609 w 776401"/>
              <a:gd name="connsiteY67" fmla="*/ 717967 h 807557"/>
              <a:gd name="connsiteX68" fmla="*/ 720411 w 776401"/>
              <a:gd name="connsiteY68" fmla="*/ 729165 h 807557"/>
              <a:gd name="connsiteX69" fmla="*/ 710457 w 776401"/>
              <a:gd name="connsiteY69" fmla="*/ 717967 h 807557"/>
              <a:gd name="connsiteX70" fmla="*/ 710457 w 776401"/>
              <a:gd name="connsiteY70" fmla="*/ 518877 h 807557"/>
              <a:gd name="connsiteX71" fmla="*/ 720411 w 776401"/>
              <a:gd name="connsiteY71" fmla="*/ 508923 h 807557"/>
              <a:gd name="connsiteX72" fmla="*/ 731609 w 776401"/>
              <a:gd name="connsiteY72" fmla="*/ 518877 h 807557"/>
              <a:gd name="connsiteX73" fmla="*/ 731609 w 776401"/>
              <a:gd name="connsiteY73" fmla="*/ 648285 h 807557"/>
              <a:gd name="connsiteX74" fmla="*/ 745295 w 776401"/>
              <a:gd name="connsiteY74" fmla="*/ 639575 h 807557"/>
              <a:gd name="connsiteX75" fmla="*/ 756493 w 776401"/>
              <a:gd name="connsiteY75" fmla="*/ 624643 h 807557"/>
              <a:gd name="connsiteX76" fmla="*/ 756493 w 776401"/>
              <a:gd name="connsiteY76" fmla="*/ 505190 h 807557"/>
              <a:gd name="connsiteX77" fmla="*/ 736586 w 776401"/>
              <a:gd name="connsiteY77" fmla="*/ 475326 h 807557"/>
              <a:gd name="connsiteX78" fmla="*/ 681839 w 776401"/>
              <a:gd name="connsiteY78" fmla="*/ 450440 h 807557"/>
              <a:gd name="connsiteX79" fmla="*/ 658199 w 776401"/>
              <a:gd name="connsiteY79" fmla="*/ 444219 h 807557"/>
              <a:gd name="connsiteX80" fmla="*/ 571103 w 776401"/>
              <a:gd name="connsiteY80" fmla="*/ 444219 h 807557"/>
              <a:gd name="connsiteX81" fmla="*/ 533776 w 776401"/>
              <a:gd name="connsiteY81" fmla="*/ 428043 h 807557"/>
              <a:gd name="connsiteX82" fmla="*/ 400643 w 776401"/>
              <a:gd name="connsiteY82" fmla="*/ 278725 h 807557"/>
              <a:gd name="connsiteX83" fmla="*/ 383224 w 776401"/>
              <a:gd name="connsiteY83" fmla="*/ 270015 h 807557"/>
              <a:gd name="connsiteX84" fmla="*/ 367049 w 776401"/>
              <a:gd name="connsiteY84" fmla="*/ 277481 h 807557"/>
              <a:gd name="connsiteX85" fmla="*/ 375758 w 776401"/>
              <a:gd name="connsiteY85" fmla="*/ 328498 h 807557"/>
              <a:gd name="connsiteX86" fmla="*/ 522578 w 776401"/>
              <a:gd name="connsiteY86" fmla="*/ 493991 h 807557"/>
              <a:gd name="connsiteX87" fmla="*/ 539997 w 776401"/>
              <a:gd name="connsiteY87" fmla="*/ 536297 h 807557"/>
              <a:gd name="connsiteX88" fmla="*/ 538753 w 776401"/>
              <a:gd name="connsiteY88" fmla="*/ 661973 h 807557"/>
              <a:gd name="connsiteX89" fmla="*/ 528799 w 776401"/>
              <a:gd name="connsiteY89" fmla="*/ 673172 h 807557"/>
              <a:gd name="connsiteX90" fmla="*/ 518845 w 776401"/>
              <a:gd name="connsiteY90" fmla="*/ 661973 h 807557"/>
              <a:gd name="connsiteX91" fmla="*/ 518845 w 776401"/>
              <a:gd name="connsiteY91" fmla="*/ 536297 h 807557"/>
              <a:gd name="connsiteX92" fmla="*/ 507647 w 776401"/>
              <a:gd name="connsiteY92" fmla="*/ 507678 h 807557"/>
              <a:gd name="connsiteX93" fmla="*/ 380735 w 776401"/>
              <a:gd name="connsiteY93" fmla="*/ 365827 h 807557"/>
              <a:gd name="connsiteX94" fmla="*/ 380735 w 776401"/>
              <a:gd name="connsiteY94" fmla="*/ 454173 h 807557"/>
              <a:gd name="connsiteX95" fmla="*/ 411841 w 776401"/>
              <a:gd name="connsiteY95" fmla="*/ 464128 h 807557"/>
              <a:gd name="connsiteX96" fmla="*/ 413085 w 776401"/>
              <a:gd name="connsiteY96" fmla="*/ 542519 h 807557"/>
              <a:gd name="connsiteX97" fmla="*/ 380735 w 776401"/>
              <a:gd name="connsiteY97" fmla="*/ 592291 h 807557"/>
              <a:gd name="connsiteX98" fmla="*/ 380735 w 776401"/>
              <a:gd name="connsiteY98" fmla="*/ 796358 h 807557"/>
              <a:gd name="connsiteX99" fmla="*/ 370781 w 776401"/>
              <a:gd name="connsiteY99" fmla="*/ 807557 h 807557"/>
              <a:gd name="connsiteX100" fmla="*/ 359583 w 776401"/>
              <a:gd name="connsiteY100" fmla="*/ 796358 h 807557"/>
              <a:gd name="connsiteX101" fmla="*/ 359583 w 776401"/>
              <a:gd name="connsiteY101" fmla="*/ 620911 h 807557"/>
              <a:gd name="connsiteX102" fmla="*/ 311058 w 776401"/>
              <a:gd name="connsiteY102" fmla="*/ 639575 h 807557"/>
              <a:gd name="connsiteX103" fmla="*/ 283685 w 776401"/>
              <a:gd name="connsiteY103" fmla="*/ 634598 h 807557"/>
              <a:gd name="connsiteX104" fmla="*/ 257556 w 776401"/>
              <a:gd name="connsiteY104" fmla="*/ 623399 h 807557"/>
              <a:gd name="connsiteX105" fmla="*/ 257556 w 776401"/>
              <a:gd name="connsiteY105" fmla="*/ 717967 h 807557"/>
              <a:gd name="connsiteX106" fmla="*/ 247602 w 776401"/>
              <a:gd name="connsiteY106" fmla="*/ 729165 h 807557"/>
              <a:gd name="connsiteX107" fmla="*/ 236404 w 776401"/>
              <a:gd name="connsiteY107" fmla="*/ 717967 h 807557"/>
              <a:gd name="connsiteX108" fmla="*/ 236404 w 776401"/>
              <a:gd name="connsiteY108" fmla="*/ 613445 h 807557"/>
              <a:gd name="connsiteX109" fmla="*/ 189123 w 776401"/>
              <a:gd name="connsiteY109" fmla="*/ 593536 h 807557"/>
              <a:gd name="connsiteX110" fmla="*/ 184147 w 776401"/>
              <a:gd name="connsiteY110" fmla="*/ 579848 h 807557"/>
              <a:gd name="connsiteX111" fmla="*/ 197833 w 776401"/>
              <a:gd name="connsiteY111" fmla="*/ 573627 h 807557"/>
              <a:gd name="connsiteX112" fmla="*/ 251335 w 776401"/>
              <a:gd name="connsiteY112" fmla="*/ 597269 h 807557"/>
              <a:gd name="connsiteX113" fmla="*/ 292395 w 776401"/>
              <a:gd name="connsiteY113" fmla="*/ 614689 h 807557"/>
              <a:gd name="connsiteX114" fmla="*/ 311058 w 776401"/>
              <a:gd name="connsiteY114" fmla="*/ 618422 h 807557"/>
              <a:gd name="connsiteX115" fmla="*/ 357095 w 776401"/>
              <a:gd name="connsiteY115" fmla="*/ 592291 h 807557"/>
              <a:gd name="connsiteX116" fmla="*/ 360828 w 776401"/>
              <a:gd name="connsiteY116" fmla="*/ 584826 h 807557"/>
              <a:gd name="connsiteX117" fmla="*/ 363316 w 776401"/>
              <a:gd name="connsiteY117" fmla="*/ 581093 h 807557"/>
              <a:gd name="connsiteX118" fmla="*/ 395666 w 776401"/>
              <a:gd name="connsiteY118" fmla="*/ 531320 h 807557"/>
              <a:gd name="connsiteX119" fmla="*/ 398154 w 776401"/>
              <a:gd name="connsiteY119" fmla="*/ 480304 h 807557"/>
              <a:gd name="connsiteX120" fmla="*/ 380735 w 776401"/>
              <a:gd name="connsiteY120" fmla="*/ 475326 h 807557"/>
              <a:gd name="connsiteX121" fmla="*/ 364560 w 776401"/>
              <a:gd name="connsiteY121" fmla="*/ 486525 h 807557"/>
              <a:gd name="connsiteX122" fmla="*/ 325989 w 776401"/>
              <a:gd name="connsiteY122" fmla="*/ 547496 h 807557"/>
              <a:gd name="connsiteX123" fmla="*/ 304837 w 776401"/>
              <a:gd name="connsiteY123" fmla="*/ 553718 h 807557"/>
              <a:gd name="connsiteX124" fmla="*/ 303593 w 776401"/>
              <a:gd name="connsiteY124" fmla="*/ 553718 h 807557"/>
              <a:gd name="connsiteX125" fmla="*/ 211520 w 776401"/>
              <a:gd name="connsiteY125" fmla="*/ 507678 h 807557"/>
              <a:gd name="connsiteX126" fmla="*/ 191612 w 776401"/>
              <a:gd name="connsiteY126" fmla="*/ 501457 h 807557"/>
              <a:gd name="connsiteX127" fmla="*/ 116958 w 776401"/>
              <a:gd name="connsiteY127" fmla="*/ 501457 h 807557"/>
              <a:gd name="connsiteX128" fmla="*/ 94562 w 776401"/>
              <a:gd name="connsiteY128" fmla="*/ 506434 h 807557"/>
              <a:gd name="connsiteX129" fmla="*/ 38571 w 776401"/>
              <a:gd name="connsiteY129" fmla="*/ 532565 h 807557"/>
              <a:gd name="connsiteX130" fmla="*/ 19908 w 776401"/>
              <a:gd name="connsiteY130" fmla="*/ 562428 h 807557"/>
              <a:gd name="connsiteX131" fmla="*/ 19908 w 776401"/>
              <a:gd name="connsiteY131" fmla="*/ 681882 h 807557"/>
              <a:gd name="connsiteX132" fmla="*/ 29862 w 776401"/>
              <a:gd name="connsiteY132" fmla="*/ 696813 h 807557"/>
              <a:gd name="connsiteX133" fmla="*/ 44792 w 776401"/>
              <a:gd name="connsiteY133" fmla="*/ 704279 h 807557"/>
              <a:gd name="connsiteX134" fmla="*/ 44792 w 776401"/>
              <a:gd name="connsiteY134" fmla="*/ 574871 h 807557"/>
              <a:gd name="connsiteX135" fmla="*/ 54746 w 776401"/>
              <a:gd name="connsiteY135" fmla="*/ 566161 h 807557"/>
              <a:gd name="connsiteX136" fmla="*/ 65944 w 776401"/>
              <a:gd name="connsiteY136" fmla="*/ 574871 h 807557"/>
              <a:gd name="connsiteX137" fmla="*/ 65944 w 776401"/>
              <a:gd name="connsiteY137" fmla="*/ 775205 h 807557"/>
              <a:gd name="connsiteX138" fmla="*/ 54746 w 776401"/>
              <a:gd name="connsiteY138" fmla="*/ 785159 h 807557"/>
              <a:gd name="connsiteX139" fmla="*/ 44792 w 776401"/>
              <a:gd name="connsiteY139" fmla="*/ 775205 h 807557"/>
              <a:gd name="connsiteX140" fmla="*/ 44792 w 776401"/>
              <a:gd name="connsiteY140" fmla="*/ 727921 h 807557"/>
              <a:gd name="connsiteX141" fmla="*/ 19908 w 776401"/>
              <a:gd name="connsiteY141" fmla="*/ 715478 h 807557"/>
              <a:gd name="connsiteX142" fmla="*/ 0 w 776401"/>
              <a:gd name="connsiteY142" fmla="*/ 681882 h 807557"/>
              <a:gd name="connsiteX143" fmla="*/ 0 w 776401"/>
              <a:gd name="connsiteY143" fmla="*/ 562428 h 807557"/>
              <a:gd name="connsiteX144" fmla="*/ 29862 w 776401"/>
              <a:gd name="connsiteY144" fmla="*/ 513900 h 807557"/>
              <a:gd name="connsiteX145" fmla="*/ 85852 w 776401"/>
              <a:gd name="connsiteY145" fmla="*/ 487769 h 807557"/>
              <a:gd name="connsiteX146" fmla="*/ 116958 w 776401"/>
              <a:gd name="connsiteY146" fmla="*/ 480304 h 807557"/>
              <a:gd name="connsiteX147" fmla="*/ 192856 w 776401"/>
              <a:gd name="connsiteY147" fmla="*/ 481548 h 807557"/>
              <a:gd name="connsiteX148" fmla="*/ 221473 w 776401"/>
              <a:gd name="connsiteY148" fmla="*/ 487769 h 807557"/>
              <a:gd name="connsiteX149" fmla="*/ 309814 w 776401"/>
              <a:gd name="connsiteY149" fmla="*/ 532565 h 807557"/>
              <a:gd name="connsiteX150" fmla="*/ 347141 w 776401"/>
              <a:gd name="connsiteY150" fmla="*/ 475326 h 807557"/>
              <a:gd name="connsiteX151" fmla="*/ 359583 w 776401"/>
              <a:gd name="connsiteY151" fmla="*/ 461639 h 807557"/>
              <a:gd name="connsiteX152" fmla="*/ 359583 w 776401"/>
              <a:gd name="connsiteY152" fmla="*/ 342185 h 807557"/>
              <a:gd name="connsiteX153" fmla="*/ 350874 w 776401"/>
              <a:gd name="connsiteY153" fmla="*/ 262549 h 807557"/>
              <a:gd name="connsiteX154" fmla="*/ 359583 w 776401"/>
              <a:gd name="connsiteY154" fmla="*/ 255083 h 807557"/>
              <a:gd name="connsiteX155" fmla="*/ 359583 w 776401"/>
              <a:gd name="connsiteY155" fmla="*/ 128164 h 807557"/>
              <a:gd name="connsiteX156" fmla="*/ 359583 w 776401"/>
              <a:gd name="connsiteY156" fmla="*/ 83369 h 807557"/>
              <a:gd name="connsiteX157" fmla="*/ 359583 w 776401"/>
              <a:gd name="connsiteY157" fmla="*/ 38574 h 807557"/>
              <a:gd name="connsiteX158" fmla="*/ 350874 w 776401"/>
              <a:gd name="connsiteY158" fmla="*/ 21153 h 807557"/>
              <a:gd name="connsiteX159" fmla="*/ 370781 w 776401"/>
              <a:gd name="connsiteY159" fmla="*/ 0 h 80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776401" h="807557">
                <a:moveTo>
                  <a:pt x="133970" y="323852"/>
                </a:moveTo>
                <a:cubicBezTo>
                  <a:pt x="101821" y="323852"/>
                  <a:pt x="75854" y="349817"/>
                  <a:pt x="75854" y="381964"/>
                </a:cubicBezTo>
                <a:cubicBezTo>
                  <a:pt x="75854" y="412874"/>
                  <a:pt x="101821" y="438839"/>
                  <a:pt x="133970" y="438839"/>
                </a:cubicBezTo>
                <a:cubicBezTo>
                  <a:pt x="164882" y="438839"/>
                  <a:pt x="192085" y="412874"/>
                  <a:pt x="192085" y="381964"/>
                </a:cubicBezTo>
                <a:cubicBezTo>
                  <a:pt x="192085" y="349817"/>
                  <a:pt x="164882" y="323852"/>
                  <a:pt x="133970" y="323852"/>
                </a:cubicBezTo>
                <a:close/>
                <a:moveTo>
                  <a:pt x="133970" y="302833"/>
                </a:moveTo>
                <a:cubicBezTo>
                  <a:pt x="177247" y="302833"/>
                  <a:pt x="213105" y="337453"/>
                  <a:pt x="213105" y="381964"/>
                </a:cubicBezTo>
                <a:cubicBezTo>
                  <a:pt x="213105" y="424002"/>
                  <a:pt x="177247" y="459858"/>
                  <a:pt x="133970" y="459858"/>
                </a:cubicBezTo>
                <a:cubicBezTo>
                  <a:pt x="90692" y="459858"/>
                  <a:pt x="54834" y="424002"/>
                  <a:pt x="54834" y="381964"/>
                </a:cubicBezTo>
                <a:cubicBezTo>
                  <a:pt x="54834" y="337453"/>
                  <a:pt x="90692" y="302833"/>
                  <a:pt x="133970" y="302833"/>
                </a:cubicBezTo>
                <a:close/>
                <a:moveTo>
                  <a:pt x="642426" y="266536"/>
                </a:moveTo>
                <a:cubicBezTo>
                  <a:pt x="610279" y="266536"/>
                  <a:pt x="584314" y="293737"/>
                  <a:pt x="584314" y="324647"/>
                </a:cubicBezTo>
                <a:cubicBezTo>
                  <a:pt x="584314" y="356794"/>
                  <a:pt x="610279" y="382759"/>
                  <a:pt x="642426" y="382759"/>
                </a:cubicBezTo>
                <a:cubicBezTo>
                  <a:pt x="673336" y="382759"/>
                  <a:pt x="699301" y="356794"/>
                  <a:pt x="699301" y="324647"/>
                </a:cubicBezTo>
                <a:cubicBezTo>
                  <a:pt x="699301" y="293737"/>
                  <a:pt x="673336" y="266536"/>
                  <a:pt x="642426" y="266536"/>
                </a:cubicBezTo>
                <a:close/>
                <a:moveTo>
                  <a:pt x="642426" y="246753"/>
                </a:moveTo>
                <a:cubicBezTo>
                  <a:pt x="685700" y="246753"/>
                  <a:pt x="720320" y="281373"/>
                  <a:pt x="720320" y="324647"/>
                </a:cubicBezTo>
                <a:cubicBezTo>
                  <a:pt x="720320" y="367922"/>
                  <a:pt x="685700" y="403778"/>
                  <a:pt x="642426" y="403778"/>
                </a:cubicBezTo>
                <a:cubicBezTo>
                  <a:pt x="599151" y="403778"/>
                  <a:pt x="563295" y="367922"/>
                  <a:pt x="563295" y="324647"/>
                </a:cubicBezTo>
                <a:cubicBezTo>
                  <a:pt x="563295" y="281373"/>
                  <a:pt x="599151" y="246753"/>
                  <a:pt x="642426" y="246753"/>
                </a:cubicBezTo>
                <a:close/>
                <a:moveTo>
                  <a:pt x="573591" y="129408"/>
                </a:moveTo>
                <a:lnTo>
                  <a:pt x="573591" y="167982"/>
                </a:lnTo>
                <a:lnTo>
                  <a:pt x="651978" y="129408"/>
                </a:lnTo>
                <a:close/>
                <a:moveTo>
                  <a:pt x="399399" y="65948"/>
                </a:moveTo>
                <a:cubicBezTo>
                  <a:pt x="395666" y="65948"/>
                  <a:pt x="390689" y="67193"/>
                  <a:pt x="386956" y="70926"/>
                </a:cubicBezTo>
                <a:cubicBezTo>
                  <a:pt x="383224" y="73414"/>
                  <a:pt x="380735" y="78392"/>
                  <a:pt x="380735" y="83369"/>
                </a:cubicBezTo>
                <a:lnTo>
                  <a:pt x="380735" y="128164"/>
                </a:lnTo>
                <a:cubicBezTo>
                  <a:pt x="380735" y="134385"/>
                  <a:pt x="383224" y="140607"/>
                  <a:pt x="388201" y="144340"/>
                </a:cubicBezTo>
                <a:cubicBezTo>
                  <a:pt x="393178" y="149317"/>
                  <a:pt x="399399" y="150561"/>
                  <a:pt x="405620" y="149317"/>
                </a:cubicBezTo>
                <a:lnTo>
                  <a:pt x="536264" y="134385"/>
                </a:lnTo>
                <a:cubicBezTo>
                  <a:pt x="544974" y="133141"/>
                  <a:pt x="552439" y="124431"/>
                  <a:pt x="552439" y="116965"/>
                </a:cubicBezTo>
                <a:lnTo>
                  <a:pt x="552439" y="108255"/>
                </a:lnTo>
                <a:lnTo>
                  <a:pt x="552439" y="99545"/>
                </a:lnTo>
                <a:cubicBezTo>
                  <a:pt x="552439" y="89590"/>
                  <a:pt x="544974" y="82124"/>
                  <a:pt x="536264" y="82124"/>
                </a:cubicBezTo>
                <a:lnTo>
                  <a:pt x="400643" y="65948"/>
                </a:lnTo>
                <a:close/>
                <a:moveTo>
                  <a:pt x="370781" y="0"/>
                </a:moveTo>
                <a:cubicBezTo>
                  <a:pt x="383224" y="0"/>
                  <a:pt x="391933" y="9954"/>
                  <a:pt x="391933" y="21153"/>
                </a:cubicBezTo>
                <a:cubicBezTo>
                  <a:pt x="391933" y="28619"/>
                  <a:pt x="386956" y="34841"/>
                  <a:pt x="380735" y="38574"/>
                </a:cubicBezTo>
                <a:lnTo>
                  <a:pt x="380735" y="48528"/>
                </a:lnTo>
                <a:cubicBezTo>
                  <a:pt x="388201" y="44795"/>
                  <a:pt x="395666" y="43551"/>
                  <a:pt x="403131" y="44795"/>
                </a:cubicBezTo>
                <a:lnTo>
                  <a:pt x="538753" y="59727"/>
                </a:lnTo>
                <a:cubicBezTo>
                  <a:pt x="558660" y="62215"/>
                  <a:pt x="573591" y="79636"/>
                  <a:pt x="573591" y="99545"/>
                </a:cubicBezTo>
                <a:lnTo>
                  <a:pt x="573591" y="108255"/>
                </a:lnTo>
                <a:lnTo>
                  <a:pt x="671886" y="108255"/>
                </a:lnTo>
                <a:cubicBezTo>
                  <a:pt x="679351" y="108255"/>
                  <a:pt x="686816" y="113232"/>
                  <a:pt x="688061" y="121942"/>
                </a:cubicBezTo>
                <a:cubicBezTo>
                  <a:pt x="690549" y="129408"/>
                  <a:pt x="686816" y="136874"/>
                  <a:pt x="679351" y="139363"/>
                </a:cubicBezTo>
                <a:lnTo>
                  <a:pt x="579812" y="187891"/>
                </a:lnTo>
                <a:cubicBezTo>
                  <a:pt x="576080" y="189135"/>
                  <a:pt x="573591" y="190379"/>
                  <a:pt x="571103" y="190379"/>
                </a:cubicBezTo>
                <a:cubicBezTo>
                  <a:pt x="567370" y="190379"/>
                  <a:pt x="563637" y="189135"/>
                  <a:pt x="561149" y="187891"/>
                </a:cubicBezTo>
                <a:cubicBezTo>
                  <a:pt x="556172" y="184158"/>
                  <a:pt x="552439" y="177936"/>
                  <a:pt x="552439" y="171715"/>
                </a:cubicBezTo>
                <a:lnTo>
                  <a:pt x="552439" y="150561"/>
                </a:lnTo>
                <a:cubicBezTo>
                  <a:pt x="548707" y="153050"/>
                  <a:pt x="543730" y="154294"/>
                  <a:pt x="538753" y="154294"/>
                </a:cubicBezTo>
                <a:lnTo>
                  <a:pt x="408108" y="170470"/>
                </a:lnTo>
                <a:cubicBezTo>
                  <a:pt x="406864" y="170470"/>
                  <a:pt x="404376" y="170470"/>
                  <a:pt x="403131" y="170470"/>
                </a:cubicBezTo>
                <a:cubicBezTo>
                  <a:pt x="395666" y="170470"/>
                  <a:pt x="388201" y="167982"/>
                  <a:pt x="380735" y="164249"/>
                </a:cubicBezTo>
                <a:lnTo>
                  <a:pt x="380735" y="248862"/>
                </a:lnTo>
                <a:cubicBezTo>
                  <a:pt x="381979" y="248862"/>
                  <a:pt x="383224" y="248862"/>
                  <a:pt x="383224" y="248862"/>
                </a:cubicBezTo>
                <a:cubicBezTo>
                  <a:pt x="396910" y="250106"/>
                  <a:pt x="409353" y="256328"/>
                  <a:pt x="416818" y="266282"/>
                </a:cubicBezTo>
                <a:lnTo>
                  <a:pt x="549951" y="414355"/>
                </a:lnTo>
                <a:cubicBezTo>
                  <a:pt x="554928" y="420577"/>
                  <a:pt x="562393" y="424310"/>
                  <a:pt x="571103" y="424310"/>
                </a:cubicBezTo>
                <a:cubicBezTo>
                  <a:pt x="597232" y="424310"/>
                  <a:pt x="644513" y="424310"/>
                  <a:pt x="658199" y="424310"/>
                </a:cubicBezTo>
                <a:cubicBezTo>
                  <a:pt x="669397" y="424310"/>
                  <a:pt x="680595" y="426798"/>
                  <a:pt x="690549" y="430531"/>
                </a:cubicBezTo>
                <a:lnTo>
                  <a:pt x="745295" y="456662"/>
                </a:lnTo>
                <a:cubicBezTo>
                  <a:pt x="765203" y="466616"/>
                  <a:pt x="776401" y="485281"/>
                  <a:pt x="776401" y="505190"/>
                </a:cubicBezTo>
                <a:lnTo>
                  <a:pt x="776401" y="624643"/>
                </a:lnTo>
                <a:cubicBezTo>
                  <a:pt x="776401" y="639575"/>
                  <a:pt x="768936" y="652018"/>
                  <a:pt x="756493" y="659484"/>
                </a:cubicBezTo>
                <a:lnTo>
                  <a:pt x="731609" y="671927"/>
                </a:lnTo>
                <a:lnTo>
                  <a:pt x="731609" y="717967"/>
                </a:lnTo>
                <a:cubicBezTo>
                  <a:pt x="731609" y="724188"/>
                  <a:pt x="726632" y="729165"/>
                  <a:pt x="720411" y="729165"/>
                </a:cubicBezTo>
                <a:cubicBezTo>
                  <a:pt x="715434" y="729165"/>
                  <a:pt x="710457" y="724188"/>
                  <a:pt x="710457" y="717967"/>
                </a:cubicBezTo>
                <a:lnTo>
                  <a:pt x="710457" y="518877"/>
                </a:lnTo>
                <a:cubicBezTo>
                  <a:pt x="710457" y="513900"/>
                  <a:pt x="715434" y="508923"/>
                  <a:pt x="720411" y="508923"/>
                </a:cubicBezTo>
                <a:cubicBezTo>
                  <a:pt x="726632" y="508923"/>
                  <a:pt x="731609" y="513900"/>
                  <a:pt x="731609" y="518877"/>
                </a:cubicBezTo>
                <a:lnTo>
                  <a:pt x="731609" y="648285"/>
                </a:lnTo>
                <a:lnTo>
                  <a:pt x="745295" y="639575"/>
                </a:lnTo>
                <a:cubicBezTo>
                  <a:pt x="751517" y="637087"/>
                  <a:pt x="756493" y="632109"/>
                  <a:pt x="756493" y="624643"/>
                </a:cubicBezTo>
                <a:lnTo>
                  <a:pt x="756493" y="505190"/>
                </a:lnTo>
                <a:cubicBezTo>
                  <a:pt x="756493" y="492747"/>
                  <a:pt x="747784" y="481548"/>
                  <a:pt x="736586" y="475326"/>
                </a:cubicBezTo>
                <a:lnTo>
                  <a:pt x="681839" y="450440"/>
                </a:lnTo>
                <a:cubicBezTo>
                  <a:pt x="674374" y="446707"/>
                  <a:pt x="666909" y="444219"/>
                  <a:pt x="658199" y="444219"/>
                </a:cubicBezTo>
                <a:cubicBezTo>
                  <a:pt x="644513" y="445463"/>
                  <a:pt x="597232" y="445463"/>
                  <a:pt x="571103" y="444219"/>
                </a:cubicBezTo>
                <a:cubicBezTo>
                  <a:pt x="556172" y="444219"/>
                  <a:pt x="542485" y="437997"/>
                  <a:pt x="533776" y="428043"/>
                </a:cubicBezTo>
                <a:lnTo>
                  <a:pt x="400643" y="278725"/>
                </a:lnTo>
                <a:cubicBezTo>
                  <a:pt x="396910" y="274992"/>
                  <a:pt x="390689" y="270015"/>
                  <a:pt x="383224" y="270015"/>
                </a:cubicBezTo>
                <a:cubicBezTo>
                  <a:pt x="377003" y="270015"/>
                  <a:pt x="372026" y="272504"/>
                  <a:pt x="367049" y="277481"/>
                </a:cubicBezTo>
                <a:cubicBezTo>
                  <a:pt x="350874" y="293657"/>
                  <a:pt x="372026" y="323521"/>
                  <a:pt x="375758" y="328498"/>
                </a:cubicBezTo>
                <a:lnTo>
                  <a:pt x="522578" y="493991"/>
                </a:lnTo>
                <a:cubicBezTo>
                  <a:pt x="533776" y="505190"/>
                  <a:pt x="539997" y="520121"/>
                  <a:pt x="539997" y="536297"/>
                </a:cubicBezTo>
                <a:lnTo>
                  <a:pt x="538753" y="661973"/>
                </a:lnTo>
                <a:cubicBezTo>
                  <a:pt x="538753" y="668194"/>
                  <a:pt x="535020" y="673172"/>
                  <a:pt x="528799" y="673172"/>
                </a:cubicBezTo>
                <a:cubicBezTo>
                  <a:pt x="522578" y="673172"/>
                  <a:pt x="518845" y="666950"/>
                  <a:pt x="518845" y="661973"/>
                </a:cubicBezTo>
                <a:lnTo>
                  <a:pt x="518845" y="536297"/>
                </a:lnTo>
                <a:cubicBezTo>
                  <a:pt x="518845" y="525099"/>
                  <a:pt x="515112" y="515144"/>
                  <a:pt x="507647" y="507678"/>
                </a:cubicBezTo>
                <a:lnTo>
                  <a:pt x="380735" y="365827"/>
                </a:lnTo>
                <a:lnTo>
                  <a:pt x="380735" y="454173"/>
                </a:lnTo>
                <a:cubicBezTo>
                  <a:pt x="391933" y="452929"/>
                  <a:pt x="403131" y="456662"/>
                  <a:pt x="411841" y="464128"/>
                </a:cubicBezTo>
                <a:cubicBezTo>
                  <a:pt x="436726" y="484036"/>
                  <a:pt x="429260" y="517633"/>
                  <a:pt x="413085" y="542519"/>
                </a:cubicBezTo>
                <a:lnTo>
                  <a:pt x="380735" y="592291"/>
                </a:lnTo>
                <a:lnTo>
                  <a:pt x="380735" y="796358"/>
                </a:lnTo>
                <a:cubicBezTo>
                  <a:pt x="380735" y="802580"/>
                  <a:pt x="377003" y="807557"/>
                  <a:pt x="370781" y="807557"/>
                </a:cubicBezTo>
                <a:cubicBezTo>
                  <a:pt x="365804" y="807557"/>
                  <a:pt x="359583" y="802580"/>
                  <a:pt x="359583" y="796358"/>
                </a:cubicBezTo>
                <a:lnTo>
                  <a:pt x="359583" y="620911"/>
                </a:lnTo>
                <a:cubicBezTo>
                  <a:pt x="347141" y="632109"/>
                  <a:pt x="329722" y="639575"/>
                  <a:pt x="311058" y="639575"/>
                </a:cubicBezTo>
                <a:cubicBezTo>
                  <a:pt x="302349" y="639575"/>
                  <a:pt x="292395" y="637087"/>
                  <a:pt x="283685" y="634598"/>
                </a:cubicBezTo>
                <a:lnTo>
                  <a:pt x="257556" y="623399"/>
                </a:lnTo>
                <a:lnTo>
                  <a:pt x="257556" y="717967"/>
                </a:lnTo>
                <a:cubicBezTo>
                  <a:pt x="257556" y="724188"/>
                  <a:pt x="252579" y="729165"/>
                  <a:pt x="247602" y="729165"/>
                </a:cubicBezTo>
                <a:cubicBezTo>
                  <a:pt x="241381" y="729165"/>
                  <a:pt x="236404" y="724188"/>
                  <a:pt x="236404" y="717967"/>
                </a:cubicBezTo>
                <a:lnTo>
                  <a:pt x="236404" y="613445"/>
                </a:lnTo>
                <a:lnTo>
                  <a:pt x="189123" y="593536"/>
                </a:lnTo>
                <a:cubicBezTo>
                  <a:pt x="184147" y="591047"/>
                  <a:pt x="181658" y="584826"/>
                  <a:pt x="184147" y="579848"/>
                </a:cubicBezTo>
                <a:cubicBezTo>
                  <a:pt x="186635" y="573627"/>
                  <a:pt x="192856" y="571138"/>
                  <a:pt x="197833" y="573627"/>
                </a:cubicBezTo>
                <a:lnTo>
                  <a:pt x="251335" y="597269"/>
                </a:lnTo>
                <a:lnTo>
                  <a:pt x="292395" y="614689"/>
                </a:lnTo>
                <a:cubicBezTo>
                  <a:pt x="297372" y="617178"/>
                  <a:pt x="304837" y="618422"/>
                  <a:pt x="311058" y="618422"/>
                </a:cubicBezTo>
                <a:cubicBezTo>
                  <a:pt x="329722" y="618422"/>
                  <a:pt x="345897" y="608467"/>
                  <a:pt x="357095" y="592291"/>
                </a:cubicBezTo>
                <a:lnTo>
                  <a:pt x="360828" y="584826"/>
                </a:lnTo>
                <a:cubicBezTo>
                  <a:pt x="362072" y="583581"/>
                  <a:pt x="362072" y="582337"/>
                  <a:pt x="363316" y="581093"/>
                </a:cubicBezTo>
                <a:lnTo>
                  <a:pt x="395666" y="531320"/>
                </a:lnTo>
                <a:cubicBezTo>
                  <a:pt x="399399" y="526343"/>
                  <a:pt x="416818" y="495235"/>
                  <a:pt x="398154" y="480304"/>
                </a:cubicBezTo>
                <a:cubicBezTo>
                  <a:pt x="393178" y="475326"/>
                  <a:pt x="386956" y="474082"/>
                  <a:pt x="380735" y="475326"/>
                </a:cubicBezTo>
                <a:cubicBezTo>
                  <a:pt x="373270" y="476571"/>
                  <a:pt x="367049" y="481548"/>
                  <a:pt x="364560" y="486525"/>
                </a:cubicBezTo>
                <a:lnTo>
                  <a:pt x="325989" y="547496"/>
                </a:lnTo>
                <a:cubicBezTo>
                  <a:pt x="321012" y="553718"/>
                  <a:pt x="313547" y="557451"/>
                  <a:pt x="304837" y="553718"/>
                </a:cubicBezTo>
                <a:lnTo>
                  <a:pt x="303593" y="553718"/>
                </a:lnTo>
                <a:lnTo>
                  <a:pt x="211520" y="507678"/>
                </a:lnTo>
                <a:cubicBezTo>
                  <a:pt x="205298" y="503945"/>
                  <a:pt x="199077" y="501457"/>
                  <a:pt x="191612" y="501457"/>
                </a:cubicBezTo>
                <a:cubicBezTo>
                  <a:pt x="174193" y="501457"/>
                  <a:pt x="138110" y="501457"/>
                  <a:pt x="116958" y="501457"/>
                </a:cubicBezTo>
                <a:cubicBezTo>
                  <a:pt x="109493" y="501457"/>
                  <a:pt x="102027" y="502701"/>
                  <a:pt x="94562" y="506434"/>
                </a:cubicBezTo>
                <a:lnTo>
                  <a:pt x="38571" y="532565"/>
                </a:lnTo>
                <a:cubicBezTo>
                  <a:pt x="27373" y="537542"/>
                  <a:pt x="19908" y="548741"/>
                  <a:pt x="19908" y="562428"/>
                </a:cubicBezTo>
                <a:lnTo>
                  <a:pt x="19908" y="681882"/>
                </a:lnTo>
                <a:cubicBezTo>
                  <a:pt x="19908" y="688103"/>
                  <a:pt x="23641" y="693081"/>
                  <a:pt x="29862" y="696813"/>
                </a:cubicBezTo>
                <a:lnTo>
                  <a:pt x="44792" y="704279"/>
                </a:lnTo>
                <a:lnTo>
                  <a:pt x="44792" y="574871"/>
                </a:lnTo>
                <a:cubicBezTo>
                  <a:pt x="44792" y="569894"/>
                  <a:pt x="48525" y="566161"/>
                  <a:pt x="54746" y="566161"/>
                </a:cubicBezTo>
                <a:cubicBezTo>
                  <a:pt x="60968" y="566161"/>
                  <a:pt x="65944" y="569894"/>
                  <a:pt x="65944" y="574871"/>
                </a:cubicBezTo>
                <a:lnTo>
                  <a:pt x="65944" y="775205"/>
                </a:lnTo>
                <a:cubicBezTo>
                  <a:pt x="65944" y="780182"/>
                  <a:pt x="60968" y="785159"/>
                  <a:pt x="54746" y="785159"/>
                </a:cubicBezTo>
                <a:cubicBezTo>
                  <a:pt x="48525" y="785159"/>
                  <a:pt x="44792" y="780182"/>
                  <a:pt x="44792" y="775205"/>
                </a:cubicBezTo>
                <a:lnTo>
                  <a:pt x="44792" y="727921"/>
                </a:lnTo>
                <a:lnTo>
                  <a:pt x="19908" y="715478"/>
                </a:lnTo>
                <a:cubicBezTo>
                  <a:pt x="7466" y="709257"/>
                  <a:pt x="0" y="695569"/>
                  <a:pt x="0" y="681882"/>
                </a:cubicBezTo>
                <a:lnTo>
                  <a:pt x="0" y="562428"/>
                </a:lnTo>
                <a:cubicBezTo>
                  <a:pt x="0" y="541275"/>
                  <a:pt x="11198" y="522610"/>
                  <a:pt x="29862" y="513900"/>
                </a:cubicBezTo>
                <a:lnTo>
                  <a:pt x="85852" y="487769"/>
                </a:lnTo>
                <a:cubicBezTo>
                  <a:pt x="95806" y="482792"/>
                  <a:pt x="107004" y="480304"/>
                  <a:pt x="116958" y="480304"/>
                </a:cubicBezTo>
                <a:cubicBezTo>
                  <a:pt x="138110" y="480304"/>
                  <a:pt x="174193" y="480304"/>
                  <a:pt x="192856" y="481548"/>
                </a:cubicBezTo>
                <a:cubicBezTo>
                  <a:pt x="202810" y="481548"/>
                  <a:pt x="212764" y="484036"/>
                  <a:pt x="221473" y="487769"/>
                </a:cubicBezTo>
                <a:lnTo>
                  <a:pt x="309814" y="532565"/>
                </a:lnTo>
                <a:lnTo>
                  <a:pt x="347141" y="475326"/>
                </a:lnTo>
                <a:cubicBezTo>
                  <a:pt x="350874" y="470349"/>
                  <a:pt x="354606" y="465372"/>
                  <a:pt x="359583" y="461639"/>
                </a:cubicBezTo>
                <a:lnTo>
                  <a:pt x="359583" y="342185"/>
                </a:lnTo>
                <a:cubicBezTo>
                  <a:pt x="342164" y="318543"/>
                  <a:pt x="329722" y="286191"/>
                  <a:pt x="350874" y="262549"/>
                </a:cubicBezTo>
                <a:cubicBezTo>
                  <a:pt x="354606" y="260061"/>
                  <a:pt x="357095" y="257572"/>
                  <a:pt x="359583" y="255083"/>
                </a:cubicBezTo>
                <a:lnTo>
                  <a:pt x="359583" y="128164"/>
                </a:lnTo>
                <a:lnTo>
                  <a:pt x="359583" y="83369"/>
                </a:lnTo>
                <a:lnTo>
                  <a:pt x="359583" y="38574"/>
                </a:lnTo>
                <a:cubicBezTo>
                  <a:pt x="354606" y="34841"/>
                  <a:pt x="350874" y="28619"/>
                  <a:pt x="350874" y="21153"/>
                </a:cubicBezTo>
                <a:cubicBezTo>
                  <a:pt x="350874" y="9954"/>
                  <a:pt x="359583" y="0"/>
                  <a:pt x="370781" y="0"/>
                </a:cubicBezTo>
                <a:close/>
              </a:path>
            </a:pathLst>
          </a:custGeom>
          <a:solidFill>
            <a:schemeClr val="bg1"/>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279" name="Freeform: Shape 278">
            <a:extLst>
              <a:ext uri="{FF2B5EF4-FFF2-40B4-BE49-F238E27FC236}">
                <a16:creationId xmlns:a16="http://schemas.microsoft.com/office/drawing/2014/main" id="{C8FC006C-E042-40ED-BB9A-473BFFCD3D6E}"/>
              </a:ext>
            </a:extLst>
          </p:cNvPr>
          <p:cNvSpPr/>
          <p:nvPr/>
        </p:nvSpPr>
        <p:spPr>
          <a:xfrm>
            <a:off x="1274341" y="3242066"/>
            <a:ext cx="380100" cy="380100"/>
          </a:xfrm>
          <a:custGeom>
            <a:avLst/>
            <a:gdLst/>
            <a:ahLst/>
            <a:cxnLst>
              <a:cxn ang="3cd4">
                <a:pos x="hc" y="t"/>
              </a:cxn>
              <a:cxn ang="cd2">
                <a:pos x="l" y="vc"/>
              </a:cxn>
              <a:cxn ang="cd4">
                <a:pos x="hc" y="b"/>
              </a:cxn>
              <a:cxn ang="0">
                <a:pos x="r" y="vc"/>
              </a:cxn>
            </a:cxnLst>
            <a:rect l="l" t="t" r="r" b="b"/>
            <a:pathLst>
              <a:path w="611" h="611">
                <a:moveTo>
                  <a:pt x="580" y="579"/>
                </a:moveTo>
                <a:cubicBezTo>
                  <a:pt x="570" y="589"/>
                  <a:pt x="557" y="595"/>
                  <a:pt x="543" y="595"/>
                </a:cubicBezTo>
                <a:cubicBezTo>
                  <a:pt x="529" y="594"/>
                  <a:pt x="517" y="588"/>
                  <a:pt x="507" y="578"/>
                </a:cubicBezTo>
                <a:lnTo>
                  <a:pt x="411" y="477"/>
                </a:lnTo>
                <a:lnTo>
                  <a:pt x="477" y="411"/>
                </a:lnTo>
                <a:lnTo>
                  <a:pt x="578" y="507"/>
                </a:lnTo>
                <a:cubicBezTo>
                  <a:pt x="589" y="516"/>
                  <a:pt x="594" y="529"/>
                  <a:pt x="594" y="543"/>
                </a:cubicBezTo>
                <a:cubicBezTo>
                  <a:pt x="595" y="557"/>
                  <a:pt x="589" y="569"/>
                  <a:pt x="580" y="579"/>
                </a:cubicBezTo>
                <a:close/>
                <a:moveTo>
                  <a:pt x="348" y="407"/>
                </a:moveTo>
                <a:cubicBezTo>
                  <a:pt x="350" y="406"/>
                  <a:pt x="352" y="404"/>
                  <a:pt x="356" y="402"/>
                </a:cubicBezTo>
                <a:cubicBezTo>
                  <a:pt x="356" y="402"/>
                  <a:pt x="356" y="401"/>
                  <a:pt x="357" y="401"/>
                </a:cubicBezTo>
                <a:cubicBezTo>
                  <a:pt x="359" y="399"/>
                  <a:pt x="362" y="397"/>
                  <a:pt x="364" y="395"/>
                </a:cubicBezTo>
                <a:cubicBezTo>
                  <a:pt x="365" y="395"/>
                  <a:pt x="366" y="394"/>
                  <a:pt x="367" y="393"/>
                </a:cubicBezTo>
                <a:cubicBezTo>
                  <a:pt x="368" y="391"/>
                  <a:pt x="371" y="390"/>
                  <a:pt x="373" y="388"/>
                </a:cubicBezTo>
                <a:cubicBezTo>
                  <a:pt x="375" y="385"/>
                  <a:pt x="378" y="383"/>
                  <a:pt x="381" y="380"/>
                </a:cubicBezTo>
                <a:cubicBezTo>
                  <a:pt x="391" y="370"/>
                  <a:pt x="400" y="358"/>
                  <a:pt x="408" y="346"/>
                </a:cubicBezTo>
                <a:lnTo>
                  <a:pt x="465" y="400"/>
                </a:lnTo>
                <a:lnTo>
                  <a:pt x="400" y="464"/>
                </a:lnTo>
                <a:lnTo>
                  <a:pt x="346" y="408"/>
                </a:lnTo>
                <a:cubicBezTo>
                  <a:pt x="347" y="408"/>
                  <a:pt x="347" y="408"/>
                  <a:pt x="348" y="407"/>
                </a:cubicBezTo>
                <a:close/>
                <a:moveTo>
                  <a:pt x="213" y="428"/>
                </a:moveTo>
                <a:cubicBezTo>
                  <a:pt x="227" y="384"/>
                  <a:pt x="216" y="337"/>
                  <a:pt x="183" y="303"/>
                </a:cubicBezTo>
                <a:cubicBezTo>
                  <a:pt x="141" y="261"/>
                  <a:pt x="76" y="255"/>
                  <a:pt x="28" y="288"/>
                </a:cubicBezTo>
                <a:cubicBezTo>
                  <a:pt x="23" y="273"/>
                  <a:pt x="19" y="257"/>
                  <a:pt x="18" y="241"/>
                </a:cubicBezTo>
                <a:cubicBezTo>
                  <a:pt x="30" y="235"/>
                  <a:pt x="41" y="231"/>
                  <a:pt x="53" y="228"/>
                </a:cubicBezTo>
                <a:cubicBezTo>
                  <a:pt x="63" y="225"/>
                  <a:pt x="71" y="216"/>
                  <a:pt x="72" y="206"/>
                </a:cubicBezTo>
                <a:lnTo>
                  <a:pt x="76" y="171"/>
                </a:lnTo>
                <a:cubicBezTo>
                  <a:pt x="76" y="167"/>
                  <a:pt x="80" y="164"/>
                  <a:pt x="84" y="164"/>
                </a:cubicBezTo>
                <a:lnTo>
                  <a:pt x="108" y="164"/>
                </a:lnTo>
                <a:cubicBezTo>
                  <a:pt x="112" y="164"/>
                  <a:pt x="115" y="167"/>
                  <a:pt x="116" y="171"/>
                </a:cubicBezTo>
                <a:lnTo>
                  <a:pt x="120" y="206"/>
                </a:lnTo>
                <a:cubicBezTo>
                  <a:pt x="121" y="216"/>
                  <a:pt x="129" y="225"/>
                  <a:pt x="139" y="228"/>
                </a:cubicBezTo>
                <a:cubicBezTo>
                  <a:pt x="154" y="231"/>
                  <a:pt x="168" y="237"/>
                  <a:pt x="181" y="246"/>
                </a:cubicBezTo>
                <a:cubicBezTo>
                  <a:pt x="190" y="251"/>
                  <a:pt x="202" y="250"/>
                  <a:pt x="210" y="244"/>
                </a:cubicBezTo>
                <a:lnTo>
                  <a:pt x="237" y="222"/>
                </a:lnTo>
                <a:cubicBezTo>
                  <a:pt x="241" y="219"/>
                  <a:pt x="246" y="219"/>
                  <a:pt x="249" y="222"/>
                </a:cubicBezTo>
                <a:lnTo>
                  <a:pt x="265" y="239"/>
                </a:lnTo>
                <a:cubicBezTo>
                  <a:pt x="268" y="242"/>
                  <a:pt x="268" y="247"/>
                  <a:pt x="266" y="250"/>
                </a:cubicBezTo>
                <a:lnTo>
                  <a:pt x="244" y="278"/>
                </a:lnTo>
                <a:cubicBezTo>
                  <a:pt x="237" y="286"/>
                  <a:pt x="236" y="297"/>
                  <a:pt x="241" y="306"/>
                </a:cubicBezTo>
                <a:cubicBezTo>
                  <a:pt x="249" y="319"/>
                  <a:pt x="255" y="333"/>
                  <a:pt x="259" y="349"/>
                </a:cubicBezTo>
                <a:cubicBezTo>
                  <a:pt x="261" y="358"/>
                  <a:pt x="270" y="366"/>
                  <a:pt x="281" y="367"/>
                </a:cubicBezTo>
                <a:lnTo>
                  <a:pt x="316" y="371"/>
                </a:lnTo>
                <a:cubicBezTo>
                  <a:pt x="320" y="372"/>
                  <a:pt x="323" y="376"/>
                  <a:pt x="323" y="379"/>
                </a:cubicBezTo>
                <a:lnTo>
                  <a:pt x="323" y="403"/>
                </a:lnTo>
                <a:cubicBezTo>
                  <a:pt x="289" y="421"/>
                  <a:pt x="250" y="430"/>
                  <a:pt x="213" y="428"/>
                </a:cubicBezTo>
                <a:close/>
                <a:moveTo>
                  <a:pt x="34" y="304"/>
                </a:moveTo>
                <a:cubicBezTo>
                  <a:pt x="76" y="274"/>
                  <a:pt x="134" y="278"/>
                  <a:pt x="171" y="315"/>
                </a:cubicBezTo>
                <a:cubicBezTo>
                  <a:pt x="200" y="344"/>
                  <a:pt x="209" y="388"/>
                  <a:pt x="195" y="427"/>
                </a:cubicBezTo>
                <a:cubicBezTo>
                  <a:pt x="152" y="421"/>
                  <a:pt x="110" y="401"/>
                  <a:pt x="77" y="368"/>
                </a:cubicBezTo>
                <a:cubicBezTo>
                  <a:pt x="58" y="349"/>
                  <a:pt x="44" y="327"/>
                  <a:pt x="34" y="304"/>
                </a:cubicBezTo>
                <a:close/>
                <a:moveTo>
                  <a:pt x="77" y="77"/>
                </a:moveTo>
                <a:cubicBezTo>
                  <a:pt x="111" y="44"/>
                  <a:pt x="153" y="24"/>
                  <a:pt x="197" y="19"/>
                </a:cubicBezTo>
                <a:cubicBezTo>
                  <a:pt x="195" y="22"/>
                  <a:pt x="194" y="26"/>
                  <a:pt x="194" y="29"/>
                </a:cubicBezTo>
                <a:cubicBezTo>
                  <a:pt x="193" y="31"/>
                  <a:pt x="192" y="31"/>
                  <a:pt x="190" y="31"/>
                </a:cubicBezTo>
                <a:lnTo>
                  <a:pt x="166" y="34"/>
                </a:lnTo>
                <a:cubicBezTo>
                  <a:pt x="155" y="36"/>
                  <a:pt x="147" y="44"/>
                  <a:pt x="147" y="55"/>
                </a:cubicBezTo>
                <a:lnTo>
                  <a:pt x="147" y="72"/>
                </a:lnTo>
                <a:cubicBezTo>
                  <a:pt x="147" y="82"/>
                  <a:pt x="155" y="91"/>
                  <a:pt x="166" y="92"/>
                </a:cubicBezTo>
                <a:lnTo>
                  <a:pt x="191" y="95"/>
                </a:lnTo>
                <a:cubicBezTo>
                  <a:pt x="192" y="95"/>
                  <a:pt x="194" y="96"/>
                  <a:pt x="194" y="97"/>
                </a:cubicBezTo>
                <a:cubicBezTo>
                  <a:pt x="197" y="109"/>
                  <a:pt x="202" y="120"/>
                  <a:pt x="208" y="131"/>
                </a:cubicBezTo>
                <a:cubicBezTo>
                  <a:pt x="209" y="132"/>
                  <a:pt x="208" y="133"/>
                  <a:pt x="208" y="134"/>
                </a:cubicBezTo>
                <a:lnTo>
                  <a:pt x="191" y="154"/>
                </a:lnTo>
                <a:cubicBezTo>
                  <a:pt x="185" y="163"/>
                  <a:pt x="186" y="174"/>
                  <a:pt x="193" y="182"/>
                </a:cubicBezTo>
                <a:lnTo>
                  <a:pt x="205" y="194"/>
                </a:lnTo>
                <a:cubicBezTo>
                  <a:pt x="212" y="201"/>
                  <a:pt x="224" y="201"/>
                  <a:pt x="232" y="195"/>
                </a:cubicBezTo>
                <a:lnTo>
                  <a:pt x="253" y="179"/>
                </a:lnTo>
                <a:cubicBezTo>
                  <a:pt x="254" y="178"/>
                  <a:pt x="255" y="178"/>
                  <a:pt x="257" y="178"/>
                </a:cubicBezTo>
                <a:cubicBezTo>
                  <a:pt x="267" y="184"/>
                  <a:pt x="277" y="189"/>
                  <a:pt x="289" y="191"/>
                </a:cubicBezTo>
                <a:cubicBezTo>
                  <a:pt x="290" y="192"/>
                  <a:pt x="292" y="193"/>
                  <a:pt x="292" y="195"/>
                </a:cubicBezTo>
                <a:lnTo>
                  <a:pt x="294" y="221"/>
                </a:lnTo>
                <a:cubicBezTo>
                  <a:pt x="296" y="231"/>
                  <a:pt x="304" y="239"/>
                  <a:pt x="315" y="239"/>
                </a:cubicBezTo>
                <a:lnTo>
                  <a:pt x="332" y="239"/>
                </a:lnTo>
                <a:cubicBezTo>
                  <a:pt x="342" y="239"/>
                  <a:pt x="351" y="231"/>
                  <a:pt x="352" y="221"/>
                </a:cubicBezTo>
                <a:lnTo>
                  <a:pt x="355" y="195"/>
                </a:lnTo>
                <a:cubicBezTo>
                  <a:pt x="355" y="193"/>
                  <a:pt x="356" y="192"/>
                  <a:pt x="357" y="191"/>
                </a:cubicBezTo>
                <a:cubicBezTo>
                  <a:pt x="368" y="189"/>
                  <a:pt x="379" y="184"/>
                  <a:pt x="390" y="178"/>
                </a:cubicBezTo>
                <a:cubicBezTo>
                  <a:pt x="391" y="178"/>
                  <a:pt x="392" y="178"/>
                  <a:pt x="394" y="179"/>
                </a:cubicBezTo>
                <a:lnTo>
                  <a:pt x="414" y="195"/>
                </a:lnTo>
                <a:cubicBezTo>
                  <a:pt x="419" y="198"/>
                  <a:pt x="423" y="200"/>
                  <a:pt x="428" y="200"/>
                </a:cubicBezTo>
                <a:cubicBezTo>
                  <a:pt x="428" y="207"/>
                  <a:pt x="429" y="215"/>
                  <a:pt x="429" y="223"/>
                </a:cubicBezTo>
                <a:cubicBezTo>
                  <a:pt x="429" y="260"/>
                  <a:pt x="419" y="296"/>
                  <a:pt x="401" y="326"/>
                </a:cubicBezTo>
                <a:lnTo>
                  <a:pt x="400" y="328"/>
                </a:lnTo>
                <a:cubicBezTo>
                  <a:pt x="397" y="332"/>
                  <a:pt x="396" y="336"/>
                  <a:pt x="393" y="339"/>
                </a:cubicBezTo>
                <a:lnTo>
                  <a:pt x="392" y="339"/>
                </a:lnTo>
                <a:cubicBezTo>
                  <a:pt x="391" y="343"/>
                  <a:pt x="388" y="346"/>
                  <a:pt x="386" y="349"/>
                </a:cubicBezTo>
                <a:cubicBezTo>
                  <a:pt x="386" y="349"/>
                  <a:pt x="385" y="350"/>
                  <a:pt x="384" y="351"/>
                </a:cubicBezTo>
                <a:cubicBezTo>
                  <a:pt x="383" y="353"/>
                  <a:pt x="381" y="356"/>
                  <a:pt x="378" y="358"/>
                </a:cubicBezTo>
                <a:cubicBezTo>
                  <a:pt x="378" y="358"/>
                  <a:pt x="377" y="359"/>
                  <a:pt x="376" y="360"/>
                </a:cubicBezTo>
                <a:cubicBezTo>
                  <a:pt x="374" y="363"/>
                  <a:pt x="372" y="366"/>
                  <a:pt x="368" y="368"/>
                </a:cubicBezTo>
                <a:cubicBezTo>
                  <a:pt x="366" y="371"/>
                  <a:pt x="363" y="374"/>
                  <a:pt x="360" y="376"/>
                </a:cubicBezTo>
                <a:cubicBezTo>
                  <a:pt x="359" y="378"/>
                  <a:pt x="358" y="378"/>
                  <a:pt x="357" y="379"/>
                </a:cubicBezTo>
                <a:cubicBezTo>
                  <a:pt x="356" y="380"/>
                  <a:pt x="353" y="382"/>
                  <a:pt x="351" y="384"/>
                </a:cubicBezTo>
                <a:cubicBezTo>
                  <a:pt x="350" y="385"/>
                  <a:pt x="349" y="385"/>
                  <a:pt x="348" y="386"/>
                </a:cubicBezTo>
                <a:cubicBezTo>
                  <a:pt x="346" y="388"/>
                  <a:pt x="344" y="390"/>
                  <a:pt x="341" y="391"/>
                </a:cubicBezTo>
                <a:lnTo>
                  <a:pt x="340" y="392"/>
                </a:lnTo>
                <a:lnTo>
                  <a:pt x="340" y="379"/>
                </a:lnTo>
                <a:cubicBezTo>
                  <a:pt x="340" y="367"/>
                  <a:pt x="331" y="356"/>
                  <a:pt x="318" y="354"/>
                </a:cubicBezTo>
                <a:lnTo>
                  <a:pt x="282" y="351"/>
                </a:lnTo>
                <a:cubicBezTo>
                  <a:pt x="279" y="350"/>
                  <a:pt x="276" y="348"/>
                  <a:pt x="276" y="344"/>
                </a:cubicBezTo>
                <a:cubicBezTo>
                  <a:pt x="271" y="328"/>
                  <a:pt x="265" y="312"/>
                  <a:pt x="256" y="297"/>
                </a:cubicBezTo>
                <a:cubicBezTo>
                  <a:pt x="255" y="295"/>
                  <a:pt x="255" y="291"/>
                  <a:pt x="257" y="288"/>
                </a:cubicBezTo>
                <a:lnTo>
                  <a:pt x="279" y="261"/>
                </a:lnTo>
                <a:cubicBezTo>
                  <a:pt x="287" y="250"/>
                  <a:pt x="286" y="236"/>
                  <a:pt x="277" y="227"/>
                </a:cubicBezTo>
                <a:lnTo>
                  <a:pt x="260" y="211"/>
                </a:lnTo>
                <a:cubicBezTo>
                  <a:pt x="251" y="201"/>
                  <a:pt x="237" y="200"/>
                  <a:pt x="226" y="208"/>
                </a:cubicBezTo>
                <a:lnTo>
                  <a:pt x="200" y="230"/>
                </a:lnTo>
                <a:cubicBezTo>
                  <a:pt x="197" y="232"/>
                  <a:pt x="193" y="233"/>
                  <a:pt x="190" y="231"/>
                </a:cubicBezTo>
                <a:cubicBezTo>
                  <a:pt x="175" y="222"/>
                  <a:pt x="159" y="215"/>
                  <a:pt x="143" y="211"/>
                </a:cubicBezTo>
                <a:cubicBezTo>
                  <a:pt x="140" y="210"/>
                  <a:pt x="137" y="207"/>
                  <a:pt x="137" y="204"/>
                </a:cubicBezTo>
                <a:lnTo>
                  <a:pt x="133" y="170"/>
                </a:lnTo>
                <a:cubicBezTo>
                  <a:pt x="131" y="157"/>
                  <a:pt x="121" y="147"/>
                  <a:pt x="108" y="147"/>
                </a:cubicBezTo>
                <a:lnTo>
                  <a:pt x="84" y="147"/>
                </a:lnTo>
                <a:cubicBezTo>
                  <a:pt x="71" y="147"/>
                  <a:pt x="60" y="157"/>
                  <a:pt x="59" y="170"/>
                </a:cubicBezTo>
                <a:lnTo>
                  <a:pt x="55" y="204"/>
                </a:lnTo>
                <a:cubicBezTo>
                  <a:pt x="55" y="207"/>
                  <a:pt x="52" y="210"/>
                  <a:pt x="49" y="211"/>
                </a:cubicBezTo>
                <a:cubicBezTo>
                  <a:pt x="38" y="213"/>
                  <a:pt x="28" y="218"/>
                  <a:pt x="17" y="223"/>
                </a:cubicBezTo>
                <a:cubicBezTo>
                  <a:pt x="17" y="170"/>
                  <a:pt x="38" y="118"/>
                  <a:pt x="77" y="77"/>
                </a:cubicBezTo>
                <a:close/>
                <a:moveTo>
                  <a:pt x="245" y="18"/>
                </a:moveTo>
                <a:cubicBezTo>
                  <a:pt x="225" y="53"/>
                  <a:pt x="231" y="97"/>
                  <a:pt x="260" y="126"/>
                </a:cubicBezTo>
                <a:cubicBezTo>
                  <a:pt x="277" y="143"/>
                  <a:pt x="299" y="152"/>
                  <a:pt x="323" y="152"/>
                </a:cubicBezTo>
                <a:cubicBezTo>
                  <a:pt x="347" y="152"/>
                  <a:pt x="370" y="143"/>
                  <a:pt x="387" y="126"/>
                </a:cubicBezTo>
                <a:cubicBezTo>
                  <a:pt x="391" y="122"/>
                  <a:pt x="394" y="118"/>
                  <a:pt x="397" y="113"/>
                </a:cubicBezTo>
                <a:cubicBezTo>
                  <a:pt x="410" y="134"/>
                  <a:pt x="420" y="157"/>
                  <a:pt x="425" y="181"/>
                </a:cubicBezTo>
                <a:lnTo>
                  <a:pt x="404" y="165"/>
                </a:lnTo>
                <a:cubicBezTo>
                  <a:pt x="398" y="160"/>
                  <a:pt x="389" y="159"/>
                  <a:pt x="381" y="163"/>
                </a:cubicBezTo>
                <a:cubicBezTo>
                  <a:pt x="373" y="168"/>
                  <a:pt x="363" y="173"/>
                  <a:pt x="353" y="175"/>
                </a:cubicBezTo>
                <a:cubicBezTo>
                  <a:pt x="345" y="178"/>
                  <a:pt x="339" y="184"/>
                  <a:pt x="338" y="192"/>
                </a:cubicBezTo>
                <a:lnTo>
                  <a:pt x="335" y="219"/>
                </a:lnTo>
                <a:cubicBezTo>
                  <a:pt x="335" y="221"/>
                  <a:pt x="334" y="222"/>
                  <a:pt x="332" y="222"/>
                </a:cubicBezTo>
                <a:lnTo>
                  <a:pt x="315" y="222"/>
                </a:lnTo>
                <a:cubicBezTo>
                  <a:pt x="313" y="222"/>
                  <a:pt x="312" y="221"/>
                  <a:pt x="312" y="219"/>
                </a:cubicBezTo>
                <a:lnTo>
                  <a:pt x="309" y="192"/>
                </a:lnTo>
                <a:cubicBezTo>
                  <a:pt x="307" y="184"/>
                  <a:pt x="301" y="178"/>
                  <a:pt x="293" y="175"/>
                </a:cubicBezTo>
                <a:cubicBezTo>
                  <a:pt x="283" y="173"/>
                  <a:pt x="274" y="168"/>
                  <a:pt x="265" y="163"/>
                </a:cubicBezTo>
                <a:cubicBezTo>
                  <a:pt x="258" y="159"/>
                  <a:pt x="249" y="160"/>
                  <a:pt x="242" y="165"/>
                </a:cubicBezTo>
                <a:lnTo>
                  <a:pt x="221" y="182"/>
                </a:lnTo>
                <a:cubicBezTo>
                  <a:pt x="220" y="183"/>
                  <a:pt x="218" y="183"/>
                  <a:pt x="217" y="182"/>
                </a:cubicBezTo>
                <a:lnTo>
                  <a:pt x="205" y="170"/>
                </a:lnTo>
                <a:cubicBezTo>
                  <a:pt x="203" y="168"/>
                  <a:pt x="203" y="166"/>
                  <a:pt x="205" y="165"/>
                </a:cubicBezTo>
                <a:lnTo>
                  <a:pt x="221" y="144"/>
                </a:lnTo>
                <a:cubicBezTo>
                  <a:pt x="226" y="138"/>
                  <a:pt x="226" y="129"/>
                  <a:pt x="222" y="122"/>
                </a:cubicBezTo>
                <a:cubicBezTo>
                  <a:pt x="218" y="113"/>
                  <a:pt x="213" y="103"/>
                  <a:pt x="211" y="93"/>
                </a:cubicBezTo>
                <a:cubicBezTo>
                  <a:pt x="208" y="85"/>
                  <a:pt x="202" y="79"/>
                  <a:pt x="193" y="78"/>
                </a:cubicBezTo>
                <a:lnTo>
                  <a:pt x="167" y="75"/>
                </a:lnTo>
                <a:cubicBezTo>
                  <a:pt x="166" y="75"/>
                  <a:pt x="164" y="74"/>
                  <a:pt x="164" y="72"/>
                </a:cubicBezTo>
                <a:lnTo>
                  <a:pt x="164" y="55"/>
                </a:lnTo>
                <a:cubicBezTo>
                  <a:pt x="164" y="53"/>
                  <a:pt x="166" y="52"/>
                  <a:pt x="167" y="52"/>
                </a:cubicBezTo>
                <a:lnTo>
                  <a:pt x="192" y="48"/>
                </a:lnTo>
                <a:cubicBezTo>
                  <a:pt x="201" y="47"/>
                  <a:pt x="208" y="42"/>
                  <a:pt x="210" y="33"/>
                </a:cubicBezTo>
                <a:cubicBezTo>
                  <a:pt x="211" y="28"/>
                  <a:pt x="213" y="23"/>
                  <a:pt x="216" y="17"/>
                </a:cubicBezTo>
                <a:cubicBezTo>
                  <a:pt x="218" y="17"/>
                  <a:pt x="220" y="17"/>
                  <a:pt x="223" y="17"/>
                </a:cubicBezTo>
                <a:cubicBezTo>
                  <a:pt x="230" y="17"/>
                  <a:pt x="237" y="17"/>
                  <a:pt x="245" y="18"/>
                </a:cubicBezTo>
                <a:lnTo>
                  <a:pt x="386" y="98"/>
                </a:lnTo>
                <a:cubicBezTo>
                  <a:pt x="383" y="103"/>
                  <a:pt x="379" y="109"/>
                  <a:pt x="375" y="113"/>
                </a:cubicBezTo>
                <a:cubicBezTo>
                  <a:pt x="346" y="142"/>
                  <a:pt x="300" y="142"/>
                  <a:pt x="272" y="113"/>
                </a:cubicBezTo>
                <a:cubicBezTo>
                  <a:pt x="247" y="89"/>
                  <a:pt x="244" y="50"/>
                  <a:pt x="263" y="21"/>
                </a:cubicBezTo>
                <a:cubicBezTo>
                  <a:pt x="302" y="29"/>
                  <a:pt x="339" y="47"/>
                  <a:pt x="368" y="77"/>
                </a:cubicBezTo>
                <a:cubicBezTo>
                  <a:pt x="375" y="84"/>
                  <a:pt x="381" y="91"/>
                  <a:pt x="386" y="98"/>
                </a:cubicBezTo>
                <a:close/>
                <a:moveTo>
                  <a:pt x="590" y="494"/>
                </a:moveTo>
                <a:lnTo>
                  <a:pt x="417" y="332"/>
                </a:lnTo>
                <a:cubicBezTo>
                  <a:pt x="436" y="299"/>
                  <a:pt x="446" y="262"/>
                  <a:pt x="446" y="223"/>
                </a:cubicBezTo>
                <a:cubicBezTo>
                  <a:pt x="446" y="163"/>
                  <a:pt x="423" y="107"/>
                  <a:pt x="381" y="66"/>
                </a:cubicBezTo>
                <a:cubicBezTo>
                  <a:pt x="294" y="-21"/>
                  <a:pt x="153" y="-22"/>
                  <a:pt x="65" y="66"/>
                </a:cubicBezTo>
                <a:cubicBezTo>
                  <a:pt x="-22" y="152"/>
                  <a:pt x="-22" y="294"/>
                  <a:pt x="65" y="380"/>
                </a:cubicBezTo>
                <a:cubicBezTo>
                  <a:pt x="109" y="424"/>
                  <a:pt x="166" y="445"/>
                  <a:pt x="223" y="445"/>
                </a:cubicBezTo>
                <a:cubicBezTo>
                  <a:pt x="260" y="445"/>
                  <a:pt x="298" y="436"/>
                  <a:pt x="332" y="417"/>
                </a:cubicBezTo>
                <a:lnTo>
                  <a:pt x="494" y="590"/>
                </a:lnTo>
                <a:cubicBezTo>
                  <a:pt x="507" y="603"/>
                  <a:pt x="524" y="611"/>
                  <a:pt x="543" y="611"/>
                </a:cubicBezTo>
                <a:lnTo>
                  <a:pt x="544" y="611"/>
                </a:lnTo>
                <a:cubicBezTo>
                  <a:pt x="562" y="611"/>
                  <a:pt x="579" y="604"/>
                  <a:pt x="592" y="592"/>
                </a:cubicBezTo>
                <a:cubicBezTo>
                  <a:pt x="604" y="579"/>
                  <a:pt x="612" y="561"/>
                  <a:pt x="611" y="543"/>
                </a:cubicBezTo>
                <a:cubicBezTo>
                  <a:pt x="611" y="524"/>
                  <a:pt x="603" y="507"/>
                  <a:pt x="590" y="494"/>
                </a:cubicBezTo>
                <a:close/>
              </a:path>
            </a:pathLst>
          </a:custGeom>
          <a:solidFill>
            <a:schemeClr val="bg1"/>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35" name="Freeform: Shape 434">
            <a:extLst>
              <a:ext uri="{FF2B5EF4-FFF2-40B4-BE49-F238E27FC236}">
                <a16:creationId xmlns:a16="http://schemas.microsoft.com/office/drawing/2014/main" id="{DB70DB66-24CE-4974-917B-3C10C1802786}"/>
              </a:ext>
            </a:extLst>
          </p:cNvPr>
          <p:cNvSpPr/>
          <p:nvPr/>
        </p:nvSpPr>
        <p:spPr>
          <a:xfrm>
            <a:off x="1261879" y="1974649"/>
            <a:ext cx="405648" cy="394434"/>
          </a:xfrm>
          <a:custGeom>
            <a:avLst/>
            <a:gdLst>
              <a:gd name="connsiteX0" fmla="*/ 557652 w 811295"/>
              <a:gd name="connsiteY0" fmla="*/ 681691 h 788867"/>
              <a:gd name="connsiteX1" fmla="*/ 567035 w 811295"/>
              <a:gd name="connsiteY1" fmla="*/ 692778 h 788867"/>
              <a:gd name="connsiteX2" fmla="*/ 567035 w 811295"/>
              <a:gd name="connsiteY2" fmla="*/ 779012 h 788867"/>
              <a:gd name="connsiteX3" fmla="*/ 557652 w 811295"/>
              <a:gd name="connsiteY3" fmla="*/ 788867 h 788867"/>
              <a:gd name="connsiteX4" fmla="*/ 547095 w 811295"/>
              <a:gd name="connsiteY4" fmla="*/ 779012 h 788867"/>
              <a:gd name="connsiteX5" fmla="*/ 547095 w 811295"/>
              <a:gd name="connsiteY5" fmla="*/ 692778 h 788867"/>
              <a:gd name="connsiteX6" fmla="*/ 557652 w 811295"/>
              <a:gd name="connsiteY6" fmla="*/ 681691 h 788867"/>
              <a:gd name="connsiteX7" fmla="*/ 253572 w 811295"/>
              <a:gd name="connsiteY7" fmla="*/ 681691 h 788867"/>
              <a:gd name="connsiteX8" fmla="*/ 262955 w 811295"/>
              <a:gd name="connsiteY8" fmla="*/ 692778 h 788867"/>
              <a:gd name="connsiteX9" fmla="*/ 262955 w 811295"/>
              <a:gd name="connsiteY9" fmla="*/ 779012 h 788867"/>
              <a:gd name="connsiteX10" fmla="*/ 253572 w 811295"/>
              <a:gd name="connsiteY10" fmla="*/ 788867 h 788867"/>
              <a:gd name="connsiteX11" fmla="*/ 243015 w 811295"/>
              <a:gd name="connsiteY11" fmla="*/ 779012 h 788867"/>
              <a:gd name="connsiteX12" fmla="*/ 243015 w 811295"/>
              <a:gd name="connsiteY12" fmla="*/ 692778 h 788867"/>
              <a:gd name="connsiteX13" fmla="*/ 253572 w 811295"/>
              <a:gd name="connsiteY13" fmla="*/ 681691 h 788867"/>
              <a:gd name="connsiteX14" fmla="*/ 382027 w 811295"/>
              <a:gd name="connsiteY14" fmla="*/ 613949 h 788867"/>
              <a:gd name="connsiteX15" fmla="*/ 383270 w 811295"/>
              <a:gd name="connsiteY15" fmla="*/ 616430 h 788867"/>
              <a:gd name="connsiteX16" fmla="*/ 384514 w 811295"/>
              <a:gd name="connsiteY16" fmla="*/ 622633 h 788867"/>
              <a:gd name="connsiteX17" fmla="*/ 425537 w 811295"/>
              <a:gd name="connsiteY17" fmla="*/ 622633 h 788867"/>
              <a:gd name="connsiteX18" fmla="*/ 428023 w 811295"/>
              <a:gd name="connsiteY18" fmla="*/ 616430 h 788867"/>
              <a:gd name="connsiteX19" fmla="*/ 429266 w 811295"/>
              <a:gd name="connsiteY19" fmla="*/ 613949 h 788867"/>
              <a:gd name="connsiteX20" fmla="*/ 465317 w 811295"/>
              <a:gd name="connsiteY20" fmla="*/ 539518 h 788867"/>
              <a:gd name="connsiteX21" fmla="*/ 426780 w 811295"/>
              <a:gd name="connsiteY21" fmla="*/ 594101 h 788867"/>
              <a:gd name="connsiteX22" fmla="*/ 496395 w 811295"/>
              <a:gd name="connsiteY22" fmla="*/ 594101 h 788867"/>
              <a:gd name="connsiteX23" fmla="*/ 496395 w 811295"/>
              <a:gd name="connsiteY23" fmla="*/ 549443 h 788867"/>
              <a:gd name="connsiteX24" fmla="*/ 347220 w 811295"/>
              <a:gd name="connsiteY24" fmla="*/ 539518 h 788867"/>
              <a:gd name="connsiteX25" fmla="*/ 314899 w 811295"/>
              <a:gd name="connsiteY25" fmla="*/ 550683 h 788867"/>
              <a:gd name="connsiteX26" fmla="*/ 314899 w 811295"/>
              <a:gd name="connsiteY26" fmla="*/ 594101 h 788867"/>
              <a:gd name="connsiteX27" fmla="*/ 384514 w 811295"/>
              <a:gd name="connsiteY27" fmla="*/ 594101 h 788867"/>
              <a:gd name="connsiteX28" fmla="*/ 377055 w 811295"/>
              <a:gd name="connsiteY28" fmla="*/ 581696 h 788867"/>
              <a:gd name="connsiteX29" fmla="*/ 469046 w 811295"/>
              <a:gd name="connsiteY29" fmla="*/ 517189 h 788867"/>
              <a:gd name="connsiteX30" fmla="*/ 471532 w 811295"/>
              <a:gd name="connsiteY30" fmla="*/ 518430 h 788867"/>
              <a:gd name="connsiteX31" fmla="*/ 631895 w 811295"/>
              <a:gd name="connsiteY31" fmla="*/ 576734 h 788867"/>
              <a:gd name="connsiteX32" fmla="*/ 654271 w 811295"/>
              <a:gd name="connsiteY32" fmla="*/ 608987 h 788867"/>
              <a:gd name="connsiteX33" fmla="*/ 654271 w 811295"/>
              <a:gd name="connsiteY33" fmla="*/ 777697 h 788867"/>
              <a:gd name="connsiteX34" fmla="*/ 644326 w 811295"/>
              <a:gd name="connsiteY34" fmla="*/ 787621 h 788867"/>
              <a:gd name="connsiteX35" fmla="*/ 633138 w 811295"/>
              <a:gd name="connsiteY35" fmla="*/ 777697 h 788867"/>
              <a:gd name="connsiteX36" fmla="*/ 633138 w 811295"/>
              <a:gd name="connsiteY36" fmla="*/ 608987 h 788867"/>
              <a:gd name="connsiteX37" fmla="*/ 621950 w 811295"/>
              <a:gd name="connsiteY37" fmla="*/ 596582 h 788867"/>
              <a:gd name="connsiteX38" fmla="*/ 517528 w 811295"/>
              <a:gd name="connsiteY38" fmla="*/ 556886 h 788867"/>
              <a:gd name="connsiteX39" fmla="*/ 517528 w 811295"/>
              <a:gd name="connsiteY39" fmla="*/ 594101 h 788867"/>
              <a:gd name="connsiteX40" fmla="*/ 496395 w 811295"/>
              <a:gd name="connsiteY40" fmla="*/ 613949 h 788867"/>
              <a:gd name="connsiteX41" fmla="*/ 454128 w 811295"/>
              <a:gd name="connsiteY41" fmla="*/ 613949 h 788867"/>
              <a:gd name="connsiteX42" fmla="*/ 446670 w 811295"/>
              <a:gd name="connsiteY42" fmla="*/ 627595 h 788867"/>
              <a:gd name="connsiteX43" fmla="*/ 442940 w 811295"/>
              <a:gd name="connsiteY43" fmla="*/ 642481 h 788867"/>
              <a:gd name="connsiteX44" fmla="*/ 459101 w 811295"/>
              <a:gd name="connsiteY44" fmla="*/ 776457 h 788867"/>
              <a:gd name="connsiteX45" fmla="*/ 449156 w 811295"/>
              <a:gd name="connsiteY45" fmla="*/ 787621 h 788867"/>
              <a:gd name="connsiteX46" fmla="*/ 437968 w 811295"/>
              <a:gd name="connsiteY46" fmla="*/ 777697 h 788867"/>
              <a:gd name="connsiteX47" fmla="*/ 423050 w 811295"/>
              <a:gd name="connsiteY47" fmla="*/ 646203 h 788867"/>
              <a:gd name="connsiteX48" fmla="*/ 423050 w 811295"/>
              <a:gd name="connsiteY48" fmla="*/ 642481 h 788867"/>
              <a:gd name="connsiteX49" fmla="*/ 389486 w 811295"/>
              <a:gd name="connsiteY49" fmla="*/ 642481 h 788867"/>
              <a:gd name="connsiteX50" fmla="*/ 389486 w 811295"/>
              <a:gd name="connsiteY50" fmla="*/ 646203 h 788867"/>
              <a:gd name="connsiteX51" fmla="*/ 372082 w 811295"/>
              <a:gd name="connsiteY51" fmla="*/ 777697 h 788867"/>
              <a:gd name="connsiteX52" fmla="*/ 360894 w 811295"/>
              <a:gd name="connsiteY52" fmla="*/ 787621 h 788867"/>
              <a:gd name="connsiteX53" fmla="*/ 352192 w 811295"/>
              <a:gd name="connsiteY53" fmla="*/ 776457 h 788867"/>
              <a:gd name="connsiteX54" fmla="*/ 368353 w 811295"/>
              <a:gd name="connsiteY54" fmla="*/ 642481 h 788867"/>
              <a:gd name="connsiteX55" fmla="*/ 364624 w 811295"/>
              <a:gd name="connsiteY55" fmla="*/ 627595 h 788867"/>
              <a:gd name="connsiteX56" fmla="*/ 357165 w 811295"/>
              <a:gd name="connsiteY56" fmla="*/ 613949 h 788867"/>
              <a:gd name="connsiteX57" fmla="*/ 313656 w 811295"/>
              <a:gd name="connsiteY57" fmla="*/ 613949 h 788867"/>
              <a:gd name="connsiteX58" fmla="*/ 293766 w 811295"/>
              <a:gd name="connsiteY58" fmla="*/ 594101 h 788867"/>
              <a:gd name="connsiteX59" fmla="*/ 293766 w 811295"/>
              <a:gd name="connsiteY59" fmla="*/ 558126 h 788867"/>
              <a:gd name="connsiteX60" fmla="*/ 188100 w 811295"/>
              <a:gd name="connsiteY60" fmla="*/ 596582 h 788867"/>
              <a:gd name="connsiteX61" fmla="*/ 176912 w 811295"/>
              <a:gd name="connsiteY61" fmla="*/ 611468 h 788867"/>
              <a:gd name="connsiteX62" fmla="*/ 176912 w 811295"/>
              <a:gd name="connsiteY62" fmla="*/ 777697 h 788867"/>
              <a:gd name="connsiteX63" fmla="*/ 166967 w 811295"/>
              <a:gd name="connsiteY63" fmla="*/ 787621 h 788867"/>
              <a:gd name="connsiteX64" fmla="*/ 155779 w 811295"/>
              <a:gd name="connsiteY64" fmla="*/ 777697 h 788867"/>
              <a:gd name="connsiteX65" fmla="*/ 155779 w 811295"/>
              <a:gd name="connsiteY65" fmla="*/ 611468 h 788867"/>
              <a:gd name="connsiteX66" fmla="*/ 180642 w 811295"/>
              <a:gd name="connsiteY66" fmla="*/ 576734 h 788867"/>
              <a:gd name="connsiteX67" fmla="*/ 342247 w 811295"/>
              <a:gd name="connsiteY67" fmla="*/ 518430 h 788867"/>
              <a:gd name="connsiteX68" fmla="*/ 363381 w 811295"/>
              <a:gd name="connsiteY68" fmla="*/ 525873 h 788867"/>
              <a:gd name="connsiteX69" fmla="*/ 395702 w 811295"/>
              <a:gd name="connsiteY69" fmla="*/ 571772 h 788867"/>
              <a:gd name="connsiteX70" fmla="*/ 405647 w 811295"/>
              <a:gd name="connsiteY70" fmla="*/ 586658 h 788867"/>
              <a:gd name="connsiteX71" fmla="*/ 449156 w 811295"/>
              <a:gd name="connsiteY71" fmla="*/ 525873 h 788867"/>
              <a:gd name="connsiteX72" fmla="*/ 450399 w 811295"/>
              <a:gd name="connsiteY72" fmla="*/ 523392 h 788867"/>
              <a:gd name="connsiteX73" fmla="*/ 469046 w 811295"/>
              <a:gd name="connsiteY73" fmla="*/ 517189 h 788867"/>
              <a:gd name="connsiteX74" fmla="*/ 405648 w 811295"/>
              <a:gd name="connsiteY74" fmla="*/ 332607 h 788867"/>
              <a:gd name="connsiteX75" fmla="*/ 332611 w 811295"/>
              <a:gd name="connsiteY75" fmla="*/ 405647 h 788867"/>
              <a:gd name="connsiteX76" fmla="*/ 405648 w 811295"/>
              <a:gd name="connsiteY76" fmla="*/ 477450 h 788867"/>
              <a:gd name="connsiteX77" fmla="*/ 477447 w 811295"/>
              <a:gd name="connsiteY77" fmla="*/ 405647 h 788867"/>
              <a:gd name="connsiteX78" fmla="*/ 405648 w 811295"/>
              <a:gd name="connsiteY78" fmla="*/ 332607 h 788867"/>
              <a:gd name="connsiteX79" fmla="*/ 405648 w 811295"/>
              <a:gd name="connsiteY79" fmla="*/ 311561 h 788867"/>
              <a:gd name="connsiteX80" fmla="*/ 498492 w 811295"/>
              <a:gd name="connsiteY80" fmla="*/ 405647 h 788867"/>
              <a:gd name="connsiteX81" fmla="*/ 405648 w 811295"/>
              <a:gd name="connsiteY81" fmla="*/ 498495 h 788867"/>
              <a:gd name="connsiteX82" fmla="*/ 312804 w 811295"/>
              <a:gd name="connsiteY82" fmla="*/ 405647 h 788867"/>
              <a:gd name="connsiteX83" fmla="*/ 405648 w 811295"/>
              <a:gd name="connsiteY83" fmla="*/ 311561 h 788867"/>
              <a:gd name="connsiteX84" fmla="*/ 389491 w 811295"/>
              <a:gd name="connsiteY84" fmla="*/ 180707 h 788867"/>
              <a:gd name="connsiteX85" fmla="*/ 562234 w 811295"/>
              <a:gd name="connsiteY85" fmla="*/ 245286 h 788867"/>
              <a:gd name="connsiteX86" fmla="*/ 626857 w 811295"/>
              <a:gd name="connsiteY86" fmla="*/ 417911 h 788867"/>
              <a:gd name="connsiteX87" fmla="*/ 584604 w 811295"/>
              <a:gd name="connsiteY87" fmla="*/ 533408 h 788867"/>
              <a:gd name="connsiteX88" fmla="*/ 575904 w 811295"/>
              <a:gd name="connsiteY88" fmla="*/ 538375 h 788867"/>
              <a:gd name="connsiteX89" fmla="*/ 569691 w 811295"/>
              <a:gd name="connsiteY89" fmla="*/ 535891 h 788867"/>
              <a:gd name="connsiteX90" fmla="*/ 568448 w 811295"/>
              <a:gd name="connsiteY90" fmla="*/ 520989 h 788867"/>
              <a:gd name="connsiteX91" fmla="*/ 605731 w 811295"/>
              <a:gd name="connsiteY91" fmla="*/ 416669 h 788867"/>
              <a:gd name="connsiteX92" fmla="*/ 547321 w 811295"/>
              <a:gd name="connsiteY92" fmla="*/ 261431 h 788867"/>
              <a:gd name="connsiteX93" fmla="*/ 390733 w 811295"/>
              <a:gd name="connsiteY93" fmla="*/ 201819 h 788867"/>
              <a:gd name="connsiteX94" fmla="*/ 201834 w 811295"/>
              <a:gd name="connsiteY94" fmla="*/ 390589 h 788867"/>
              <a:gd name="connsiteX95" fmla="*/ 239117 w 811295"/>
              <a:gd name="connsiteY95" fmla="*/ 519747 h 788867"/>
              <a:gd name="connsiteX96" fmla="*/ 236631 w 811295"/>
              <a:gd name="connsiteY96" fmla="*/ 534650 h 788867"/>
              <a:gd name="connsiteX97" fmla="*/ 221718 w 811295"/>
              <a:gd name="connsiteY97" fmla="*/ 532166 h 788867"/>
              <a:gd name="connsiteX98" fmla="*/ 181950 w 811295"/>
              <a:gd name="connsiteY98" fmla="*/ 389347 h 788867"/>
              <a:gd name="connsiteX99" fmla="*/ 389491 w 811295"/>
              <a:gd name="connsiteY99" fmla="*/ 180707 h 788867"/>
              <a:gd name="connsiteX100" fmla="*/ 372051 w 811295"/>
              <a:gd name="connsiteY100" fmla="*/ 0 h 788867"/>
              <a:gd name="connsiteX101" fmla="*/ 438000 w 811295"/>
              <a:gd name="connsiteY101" fmla="*/ 0 h 788867"/>
              <a:gd name="connsiteX102" fmla="*/ 467864 w 811295"/>
              <a:gd name="connsiteY102" fmla="*/ 28612 h 788867"/>
              <a:gd name="connsiteX103" fmla="*/ 467864 w 811295"/>
              <a:gd name="connsiteY103" fmla="*/ 72152 h 788867"/>
              <a:gd name="connsiteX104" fmla="*/ 474085 w 811295"/>
              <a:gd name="connsiteY104" fmla="*/ 79616 h 788867"/>
              <a:gd name="connsiteX105" fmla="*/ 587318 w 811295"/>
              <a:gd name="connsiteY105" fmla="*/ 126887 h 788867"/>
              <a:gd name="connsiteX106" fmla="*/ 597273 w 811295"/>
              <a:gd name="connsiteY106" fmla="*/ 124399 h 788867"/>
              <a:gd name="connsiteX107" fmla="*/ 627136 w 811295"/>
              <a:gd name="connsiteY107" fmla="*/ 94544 h 788867"/>
              <a:gd name="connsiteX108" fmla="*/ 668199 w 811295"/>
              <a:gd name="connsiteY108" fmla="*/ 94544 h 788867"/>
              <a:gd name="connsiteX109" fmla="*/ 715483 w 811295"/>
              <a:gd name="connsiteY109" fmla="*/ 141815 h 788867"/>
              <a:gd name="connsiteX110" fmla="*/ 724193 w 811295"/>
              <a:gd name="connsiteY110" fmla="*/ 162963 h 788867"/>
              <a:gd name="connsiteX111" fmla="*/ 715483 w 811295"/>
              <a:gd name="connsiteY111" fmla="*/ 184111 h 788867"/>
              <a:gd name="connsiteX112" fmla="*/ 684375 w 811295"/>
              <a:gd name="connsiteY112" fmla="*/ 212723 h 788867"/>
              <a:gd name="connsiteX113" fmla="*/ 683130 w 811295"/>
              <a:gd name="connsiteY113" fmla="*/ 222675 h 788867"/>
              <a:gd name="connsiteX114" fmla="*/ 730415 w 811295"/>
              <a:gd name="connsiteY114" fmla="*/ 335878 h 788867"/>
              <a:gd name="connsiteX115" fmla="*/ 737880 w 811295"/>
              <a:gd name="connsiteY115" fmla="*/ 342098 h 788867"/>
              <a:gd name="connsiteX116" fmla="*/ 781432 w 811295"/>
              <a:gd name="connsiteY116" fmla="*/ 342098 h 788867"/>
              <a:gd name="connsiteX117" fmla="*/ 811295 w 811295"/>
              <a:gd name="connsiteY117" fmla="*/ 371954 h 788867"/>
              <a:gd name="connsiteX118" fmla="*/ 811295 w 811295"/>
              <a:gd name="connsiteY118" fmla="*/ 437886 h 788867"/>
              <a:gd name="connsiteX119" fmla="*/ 781432 w 811295"/>
              <a:gd name="connsiteY119" fmla="*/ 467742 h 788867"/>
              <a:gd name="connsiteX120" fmla="*/ 737880 w 811295"/>
              <a:gd name="connsiteY120" fmla="*/ 467742 h 788867"/>
              <a:gd name="connsiteX121" fmla="*/ 730415 w 811295"/>
              <a:gd name="connsiteY121" fmla="*/ 472718 h 788867"/>
              <a:gd name="connsiteX122" fmla="*/ 683130 w 811295"/>
              <a:gd name="connsiteY122" fmla="*/ 585921 h 788867"/>
              <a:gd name="connsiteX123" fmla="*/ 684375 w 811295"/>
              <a:gd name="connsiteY123" fmla="*/ 595873 h 788867"/>
              <a:gd name="connsiteX124" fmla="*/ 715483 w 811295"/>
              <a:gd name="connsiteY124" fmla="*/ 626973 h 788867"/>
              <a:gd name="connsiteX125" fmla="*/ 715483 w 811295"/>
              <a:gd name="connsiteY125" fmla="*/ 666780 h 788867"/>
              <a:gd name="connsiteX126" fmla="*/ 693085 w 811295"/>
              <a:gd name="connsiteY126" fmla="*/ 690416 h 788867"/>
              <a:gd name="connsiteX127" fmla="*/ 684375 w 811295"/>
              <a:gd name="connsiteY127" fmla="*/ 692904 h 788867"/>
              <a:gd name="connsiteX128" fmla="*/ 676909 w 811295"/>
              <a:gd name="connsiteY128" fmla="*/ 690416 h 788867"/>
              <a:gd name="connsiteX129" fmla="*/ 676909 w 811295"/>
              <a:gd name="connsiteY129" fmla="*/ 675488 h 788867"/>
              <a:gd name="connsiteX130" fmla="*/ 700551 w 811295"/>
              <a:gd name="connsiteY130" fmla="*/ 651852 h 788867"/>
              <a:gd name="connsiteX131" fmla="*/ 700551 w 811295"/>
              <a:gd name="connsiteY131" fmla="*/ 640657 h 788867"/>
              <a:gd name="connsiteX132" fmla="*/ 669443 w 811295"/>
              <a:gd name="connsiteY132" fmla="*/ 610801 h 788867"/>
              <a:gd name="connsiteX133" fmla="*/ 665710 w 811295"/>
              <a:gd name="connsiteY133" fmla="*/ 574725 h 788867"/>
              <a:gd name="connsiteX134" fmla="*/ 710505 w 811295"/>
              <a:gd name="connsiteY134" fmla="*/ 468986 h 788867"/>
              <a:gd name="connsiteX135" fmla="*/ 737880 w 811295"/>
              <a:gd name="connsiteY135" fmla="*/ 445350 h 788867"/>
              <a:gd name="connsiteX136" fmla="*/ 781432 w 811295"/>
              <a:gd name="connsiteY136" fmla="*/ 445350 h 788867"/>
              <a:gd name="connsiteX137" fmla="*/ 788897 w 811295"/>
              <a:gd name="connsiteY137" fmla="*/ 437886 h 788867"/>
              <a:gd name="connsiteX138" fmla="*/ 788897 w 811295"/>
              <a:gd name="connsiteY138" fmla="*/ 371954 h 788867"/>
              <a:gd name="connsiteX139" fmla="*/ 781432 w 811295"/>
              <a:gd name="connsiteY139" fmla="*/ 363246 h 788867"/>
              <a:gd name="connsiteX140" fmla="*/ 737880 w 811295"/>
              <a:gd name="connsiteY140" fmla="*/ 363246 h 788867"/>
              <a:gd name="connsiteX141" fmla="*/ 710505 w 811295"/>
              <a:gd name="connsiteY141" fmla="*/ 340854 h 788867"/>
              <a:gd name="connsiteX142" fmla="*/ 665710 w 811295"/>
              <a:gd name="connsiteY142" fmla="*/ 235115 h 788867"/>
              <a:gd name="connsiteX143" fmla="*/ 669443 w 811295"/>
              <a:gd name="connsiteY143" fmla="*/ 199039 h 788867"/>
              <a:gd name="connsiteX144" fmla="*/ 700551 w 811295"/>
              <a:gd name="connsiteY144" fmla="*/ 167939 h 788867"/>
              <a:gd name="connsiteX145" fmla="*/ 703040 w 811295"/>
              <a:gd name="connsiteY145" fmla="*/ 162963 h 788867"/>
              <a:gd name="connsiteX146" fmla="*/ 700551 w 811295"/>
              <a:gd name="connsiteY146" fmla="*/ 156743 h 788867"/>
              <a:gd name="connsiteX147" fmla="*/ 653267 w 811295"/>
              <a:gd name="connsiteY147" fmla="*/ 109471 h 788867"/>
              <a:gd name="connsiteX148" fmla="*/ 642068 w 811295"/>
              <a:gd name="connsiteY148" fmla="*/ 109471 h 788867"/>
              <a:gd name="connsiteX149" fmla="*/ 612204 w 811295"/>
              <a:gd name="connsiteY149" fmla="*/ 140571 h 788867"/>
              <a:gd name="connsiteX150" fmla="*/ 574875 w 811295"/>
              <a:gd name="connsiteY150" fmla="*/ 144303 h 788867"/>
              <a:gd name="connsiteX151" fmla="*/ 469108 w 811295"/>
              <a:gd name="connsiteY151" fmla="*/ 100764 h 788867"/>
              <a:gd name="connsiteX152" fmla="*/ 446710 w 811295"/>
              <a:gd name="connsiteY152" fmla="*/ 72152 h 788867"/>
              <a:gd name="connsiteX153" fmla="*/ 446710 w 811295"/>
              <a:gd name="connsiteY153" fmla="*/ 28612 h 788867"/>
              <a:gd name="connsiteX154" fmla="*/ 438000 w 811295"/>
              <a:gd name="connsiteY154" fmla="*/ 21148 h 788867"/>
              <a:gd name="connsiteX155" fmla="*/ 372051 w 811295"/>
              <a:gd name="connsiteY155" fmla="*/ 21148 h 788867"/>
              <a:gd name="connsiteX156" fmla="*/ 363341 w 811295"/>
              <a:gd name="connsiteY156" fmla="*/ 28612 h 788867"/>
              <a:gd name="connsiteX157" fmla="*/ 363341 w 811295"/>
              <a:gd name="connsiteY157" fmla="*/ 72152 h 788867"/>
              <a:gd name="connsiteX158" fmla="*/ 340943 w 811295"/>
              <a:gd name="connsiteY158" fmla="*/ 100764 h 788867"/>
              <a:gd name="connsiteX159" fmla="*/ 236420 w 811295"/>
              <a:gd name="connsiteY159" fmla="*/ 144303 h 788867"/>
              <a:gd name="connsiteX160" fmla="*/ 199091 w 811295"/>
              <a:gd name="connsiteY160" fmla="*/ 140571 h 788867"/>
              <a:gd name="connsiteX161" fmla="*/ 169227 w 811295"/>
              <a:gd name="connsiteY161" fmla="*/ 109471 h 788867"/>
              <a:gd name="connsiteX162" fmla="*/ 158028 w 811295"/>
              <a:gd name="connsiteY162" fmla="*/ 109471 h 788867"/>
              <a:gd name="connsiteX163" fmla="*/ 110744 w 811295"/>
              <a:gd name="connsiteY163" fmla="*/ 156743 h 788867"/>
              <a:gd name="connsiteX164" fmla="*/ 110744 w 811295"/>
              <a:gd name="connsiteY164" fmla="*/ 167939 h 788867"/>
              <a:gd name="connsiteX165" fmla="*/ 140608 w 811295"/>
              <a:gd name="connsiteY165" fmla="*/ 199039 h 788867"/>
              <a:gd name="connsiteX166" fmla="*/ 144341 w 811295"/>
              <a:gd name="connsiteY166" fmla="*/ 235115 h 788867"/>
              <a:gd name="connsiteX167" fmla="*/ 102034 w 811295"/>
              <a:gd name="connsiteY167" fmla="*/ 340854 h 788867"/>
              <a:gd name="connsiteX168" fmla="*/ 72171 w 811295"/>
              <a:gd name="connsiteY168" fmla="*/ 363246 h 788867"/>
              <a:gd name="connsiteX169" fmla="*/ 29864 w 811295"/>
              <a:gd name="connsiteY169" fmla="*/ 363246 h 788867"/>
              <a:gd name="connsiteX170" fmla="*/ 21154 w 811295"/>
              <a:gd name="connsiteY170" fmla="*/ 371954 h 788867"/>
              <a:gd name="connsiteX171" fmla="*/ 21154 w 811295"/>
              <a:gd name="connsiteY171" fmla="*/ 437886 h 788867"/>
              <a:gd name="connsiteX172" fmla="*/ 29864 w 811295"/>
              <a:gd name="connsiteY172" fmla="*/ 445350 h 788867"/>
              <a:gd name="connsiteX173" fmla="*/ 72171 w 811295"/>
              <a:gd name="connsiteY173" fmla="*/ 445350 h 788867"/>
              <a:gd name="connsiteX174" fmla="*/ 102034 w 811295"/>
              <a:gd name="connsiteY174" fmla="*/ 468986 h 788867"/>
              <a:gd name="connsiteX175" fmla="*/ 144341 w 811295"/>
              <a:gd name="connsiteY175" fmla="*/ 574725 h 788867"/>
              <a:gd name="connsiteX176" fmla="*/ 140608 w 811295"/>
              <a:gd name="connsiteY176" fmla="*/ 610801 h 788867"/>
              <a:gd name="connsiteX177" fmla="*/ 110744 w 811295"/>
              <a:gd name="connsiteY177" fmla="*/ 640657 h 788867"/>
              <a:gd name="connsiteX178" fmla="*/ 110744 w 811295"/>
              <a:gd name="connsiteY178" fmla="*/ 651852 h 788867"/>
              <a:gd name="connsiteX179" fmla="*/ 130653 w 811295"/>
              <a:gd name="connsiteY179" fmla="*/ 673000 h 788867"/>
              <a:gd name="connsiteX180" fmla="*/ 130653 w 811295"/>
              <a:gd name="connsiteY180" fmla="*/ 687928 h 788867"/>
              <a:gd name="connsiteX181" fmla="*/ 116966 w 811295"/>
              <a:gd name="connsiteY181" fmla="*/ 687928 h 788867"/>
              <a:gd name="connsiteX182" fmla="*/ 95813 w 811295"/>
              <a:gd name="connsiteY182" fmla="*/ 666780 h 788867"/>
              <a:gd name="connsiteX183" fmla="*/ 95813 w 811295"/>
              <a:gd name="connsiteY183" fmla="*/ 626973 h 788867"/>
              <a:gd name="connsiteX184" fmla="*/ 125676 w 811295"/>
              <a:gd name="connsiteY184" fmla="*/ 595873 h 788867"/>
              <a:gd name="connsiteX185" fmla="*/ 126921 w 811295"/>
              <a:gd name="connsiteY185" fmla="*/ 585921 h 788867"/>
              <a:gd name="connsiteX186" fmla="*/ 79636 w 811295"/>
              <a:gd name="connsiteY186" fmla="*/ 472718 h 788867"/>
              <a:gd name="connsiteX187" fmla="*/ 72171 w 811295"/>
              <a:gd name="connsiteY187" fmla="*/ 467742 h 788867"/>
              <a:gd name="connsiteX188" fmla="*/ 29864 w 811295"/>
              <a:gd name="connsiteY188" fmla="*/ 467742 h 788867"/>
              <a:gd name="connsiteX189" fmla="*/ 0 w 811295"/>
              <a:gd name="connsiteY189" fmla="*/ 437886 h 788867"/>
              <a:gd name="connsiteX190" fmla="*/ 0 w 811295"/>
              <a:gd name="connsiteY190" fmla="*/ 371954 h 788867"/>
              <a:gd name="connsiteX191" fmla="*/ 29864 w 811295"/>
              <a:gd name="connsiteY191" fmla="*/ 342098 h 788867"/>
              <a:gd name="connsiteX192" fmla="*/ 72171 w 811295"/>
              <a:gd name="connsiteY192" fmla="*/ 342098 h 788867"/>
              <a:gd name="connsiteX193" fmla="*/ 79636 w 811295"/>
              <a:gd name="connsiteY193" fmla="*/ 335878 h 788867"/>
              <a:gd name="connsiteX194" fmla="*/ 126921 w 811295"/>
              <a:gd name="connsiteY194" fmla="*/ 222675 h 788867"/>
              <a:gd name="connsiteX195" fmla="*/ 125676 w 811295"/>
              <a:gd name="connsiteY195" fmla="*/ 212723 h 788867"/>
              <a:gd name="connsiteX196" fmla="*/ 95813 w 811295"/>
              <a:gd name="connsiteY196" fmla="*/ 184111 h 788867"/>
              <a:gd name="connsiteX197" fmla="*/ 87102 w 811295"/>
              <a:gd name="connsiteY197" fmla="*/ 162963 h 788867"/>
              <a:gd name="connsiteX198" fmla="*/ 95813 w 811295"/>
              <a:gd name="connsiteY198" fmla="*/ 141815 h 788867"/>
              <a:gd name="connsiteX199" fmla="*/ 141852 w 811295"/>
              <a:gd name="connsiteY199" fmla="*/ 94544 h 788867"/>
              <a:gd name="connsiteX200" fmla="*/ 163006 w 811295"/>
              <a:gd name="connsiteY200" fmla="*/ 85836 h 788867"/>
              <a:gd name="connsiteX201" fmla="*/ 184159 w 811295"/>
              <a:gd name="connsiteY201" fmla="*/ 94544 h 788867"/>
              <a:gd name="connsiteX202" fmla="*/ 214023 w 811295"/>
              <a:gd name="connsiteY202" fmla="*/ 124399 h 788867"/>
              <a:gd name="connsiteX203" fmla="*/ 223977 w 811295"/>
              <a:gd name="connsiteY203" fmla="*/ 126887 h 788867"/>
              <a:gd name="connsiteX204" fmla="*/ 335966 w 811295"/>
              <a:gd name="connsiteY204" fmla="*/ 79616 h 788867"/>
              <a:gd name="connsiteX205" fmla="*/ 343432 w 811295"/>
              <a:gd name="connsiteY205" fmla="*/ 72152 h 788867"/>
              <a:gd name="connsiteX206" fmla="*/ 343432 w 811295"/>
              <a:gd name="connsiteY206" fmla="*/ 28612 h 788867"/>
              <a:gd name="connsiteX207" fmla="*/ 372051 w 811295"/>
              <a:gd name="connsiteY207" fmla="*/ 0 h 78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811295" h="788867">
                <a:moveTo>
                  <a:pt x="557652" y="681691"/>
                </a:moveTo>
                <a:cubicBezTo>
                  <a:pt x="563516" y="681691"/>
                  <a:pt x="567035" y="686619"/>
                  <a:pt x="567035" y="692778"/>
                </a:cubicBezTo>
                <a:lnTo>
                  <a:pt x="567035" y="779012"/>
                </a:lnTo>
                <a:cubicBezTo>
                  <a:pt x="567035" y="783940"/>
                  <a:pt x="563516" y="788867"/>
                  <a:pt x="557652" y="788867"/>
                </a:cubicBezTo>
                <a:cubicBezTo>
                  <a:pt x="552960" y="788867"/>
                  <a:pt x="547095" y="783940"/>
                  <a:pt x="547095" y="779012"/>
                </a:cubicBezTo>
                <a:lnTo>
                  <a:pt x="547095" y="692778"/>
                </a:lnTo>
                <a:cubicBezTo>
                  <a:pt x="547095" y="686619"/>
                  <a:pt x="552960" y="681691"/>
                  <a:pt x="557652" y="681691"/>
                </a:cubicBezTo>
                <a:close/>
                <a:moveTo>
                  <a:pt x="253572" y="681691"/>
                </a:moveTo>
                <a:cubicBezTo>
                  <a:pt x="259436" y="681691"/>
                  <a:pt x="262955" y="686619"/>
                  <a:pt x="262955" y="692778"/>
                </a:cubicBezTo>
                <a:lnTo>
                  <a:pt x="262955" y="779012"/>
                </a:lnTo>
                <a:cubicBezTo>
                  <a:pt x="262955" y="783940"/>
                  <a:pt x="259436" y="788867"/>
                  <a:pt x="253572" y="788867"/>
                </a:cubicBezTo>
                <a:cubicBezTo>
                  <a:pt x="247707" y="788867"/>
                  <a:pt x="243015" y="783940"/>
                  <a:pt x="243015" y="779012"/>
                </a:cubicBezTo>
                <a:lnTo>
                  <a:pt x="243015" y="692778"/>
                </a:lnTo>
                <a:cubicBezTo>
                  <a:pt x="243015" y="686619"/>
                  <a:pt x="247707" y="681691"/>
                  <a:pt x="253572" y="681691"/>
                </a:cubicBezTo>
                <a:close/>
                <a:moveTo>
                  <a:pt x="382027" y="613949"/>
                </a:moveTo>
                <a:lnTo>
                  <a:pt x="383270" y="616430"/>
                </a:lnTo>
                <a:cubicBezTo>
                  <a:pt x="383270" y="618911"/>
                  <a:pt x="384514" y="620152"/>
                  <a:pt x="384514" y="622633"/>
                </a:cubicBezTo>
                <a:lnTo>
                  <a:pt x="425537" y="622633"/>
                </a:lnTo>
                <a:cubicBezTo>
                  <a:pt x="426780" y="620152"/>
                  <a:pt x="426780" y="618911"/>
                  <a:pt x="428023" y="616430"/>
                </a:cubicBezTo>
                <a:lnTo>
                  <a:pt x="429266" y="613949"/>
                </a:lnTo>
                <a:close/>
                <a:moveTo>
                  <a:pt x="465317" y="539518"/>
                </a:moveTo>
                <a:lnTo>
                  <a:pt x="426780" y="594101"/>
                </a:lnTo>
                <a:lnTo>
                  <a:pt x="496395" y="594101"/>
                </a:lnTo>
                <a:lnTo>
                  <a:pt x="496395" y="549443"/>
                </a:lnTo>
                <a:close/>
                <a:moveTo>
                  <a:pt x="347220" y="539518"/>
                </a:moveTo>
                <a:lnTo>
                  <a:pt x="314899" y="550683"/>
                </a:lnTo>
                <a:lnTo>
                  <a:pt x="314899" y="594101"/>
                </a:lnTo>
                <a:lnTo>
                  <a:pt x="384514" y="594101"/>
                </a:lnTo>
                <a:lnTo>
                  <a:pt x="377055" y="581696"/>
                </a:lnTo>
                <a:close/>
                <a:moveTo>
                  <a:pt x="469046" y="517189"/>
                </a:moveTo>
                <a:lnTo>
                  <a:pt x="471532" y="518430"/>
                </a:lnTo>
                <a:lnTo>
                  <a:pt x="631895" y="576734"/>
                </a:lnTo>
                <a:cubicBezTo>
                  <a:pt x="645569" y="584177"/>
                  <a:pt x="654271" y="595342"/>
                  <a:pt x="654271" y="608987"/>
                </a:cubicBezTo>
                <a:lnTo>
                  <a:pt x="654271" y="777697"/>
                </a:lnTo>
                <a:cubicBezTo>
                  <a:pt x="654271" y="782659"/>
                  <a:pt x="649299" y="787621"/>
                  <a:pt x="644326" y="787621"/>
                </a:cubicBezTo>
                <a:cubicBezTo>
                  <a:pt x="638111" y="787621"/>
                  <a:pt x="633138" y="782659"/>
                  <a:pt x="633138" y="777697"/>
                </a:cubicBezTo>
                <a:lnTo>
                  <a:pt x="633138" y="608987"/>
                </a:lnTo>
                <a:cubicBezTo>
                  <a:pt x="633138" y="602785"/>
                  <a:pt x="628166" y="597823"/>
                  <a:pt x="621950" y="596582"/>
                </a:cubicBezTo>
                <a:lnTo>
                  <a:pt x="517528" y="556886"/>
                </a:lnTo>
                <a:lnTo>
                  <a:pt x="517528" y="594101"/>
                </a:lnTo>
                <a:cubicBezTo>
                  <a:pt x="517528" y="605266"/>
                  <a:pt x="508826" y="613949"/>
                  <a:pt x="496395" y="613949"/>
                </a:cubicBezTo>
                <a:lnTo>
                  <a:pt x="454128" y="613949"/>
                </a:lnTo>
                <a:lnTo>
                  <a:pt x="446670" y="627595"/>
                </a:lnTo>
                <a:cubicBezTo>
                  <a:pt x="444183" y="632557"/>
                  <a:pt x="441697" y="637519"/>
                  <a:pt x="442940" y="642481"/>
                </a:cubicBezTo>
                <a:lnTo>
                  <a:pt x="459101" y="776457"/>
                </a:lnTo>
                <a:cubicBezTo>
                  <a:pt x="460344" y="781419"/>
                  <a:pt x="455372" y="786381"/>
                  <a:pt x="449156" y="787621"/>
                </a:cubicBezTo>
                <a:cubicBezTo>
                  <a:pt x="444183" y="787621"/>
                  <a:pt x="439211" y="783900"/>
                  <a:pt x="437968" y="777697"/>
                </a:cubicBezTo>
                <a:lnTo>
                  <a:pt x="423050" y="646203"/>
                </a:lnTo>
                <a:cubicBezTo>
                  <a:pt x="423050" y="644962"/>
                  <a:pt x="423050" y="643722"/>
                  <a:pt x="423050" y="642481"/>
                </a:cubicBezTo>
                <a:lnTo>
                  <a:pt x="389486" y="642481"/>
                </a:lnTo>
                <a:cubicBezTo>
                  <a:pt x="389486" y="643722"/>
                  <a:pt x="389486" y="644962"/>
                  <a:pt x="389486" y="646203"/>
                </a:cubicBezTo>
                <a:lnTo>
                  <a:pt x="372082" y="777697"/>
                </a:lnTo>
                <a:cubicBezTo>
                  <a:pt x="372082" y="783900"/>
                  <a:pt x="365867" y="787621"/>
                  <a:pt x="360894" y="787621"/>
                </a:cubicBezTo>
                <a:cubicBezTo>
                  <a:pt x="354679" y="786381"/>
                  <a:pt x="350949" y="781419"/>
                  <a:pt x="352192" y="776457"/>
                </a:cubicBezTo>
                <a:lnTo>
                  <a:pt x="368353" y="642481"/>
                </a:lnTo>
                <a:cubicBezTo>
                  <a:pt x="368353" y="637519"/>
                  <a:pt x="367110" y="632557"/>
                  <a:pt x="364624" y="627595"/>
                </a:cubicBezTo>
                <a:lnTo>
                  <a:pt x="357165" y="613949"/>
                </a:lnTo>
                <a:lnTo>
                  <a:pt x="313656" y="613949"/>
                </a:lnTo>
                <a:cubicBezTo>
                  <a:pt x="302468" y="613949"/>
                  <a:pt x="293766" y="605266"/>
                  <a:pt x="293766" y="594101"/>
                </a:cubicBezTo>
                <a:lnTo>
                  <a:pt x="293766" y="558126"/>
                </a:lnTo>
                <a:lnTo>
                  <a:pt x="188100" y="596582"/>
                </a:lnTo>
                <a:cubicBezTo>
                  <a:pt x="183128" y="597823"/>
                  <a:pt x="176912" y="605266"/>
                  <a:pt x="176912" y="611468"/>
                </a:cubicBezTo>
                <a:lnTo>
                  <a:pt x="176912" y="777697"/>
                </a:lnTo>
                <a:cubicBezTo>
                  <a:pt x="176912" y="782659"/>
                  <a:pt x="173183" y="787621"/>
                  <a:pt x="166967" y="787621"/>
                </a:cubicBezTo>
                <a:cubicBezTo>
                  <a:pt x="160752" y="787621"/>
                  <a:pt x="155779" y="782659"/>
                  <a:pt x="155779" y="777697"/>
                </a:cubicBezTo>
                <a:lnTo>
                  <a:pt x="155779" y="611468"/>
                </a:lnTo>
                <a:cubicBezTo>
                  <a:pt x="155779" y="596582"/>
                  <a:pt x="166967" y="580455"/>
                  <a:pt x="180642" y="576734"/>
                </a:cubicBezTo>
                <a:lnTo>
                  <a:pt x="342247" y="518430"/>
                </a:lnTo>
                <a:cubicBezTo>
                  <a:pt x="350949" y="515949"/>
                  <a:pt x="358408" y="519670"/>
                  <a:pt x="363381" y="525873"/>
                </a:cubicBezTo>
                <a:lnTo>
                  <a:pt x="395702" y="571772"/>
                </a:lnTo>
                <a:lnTo>
                  <a:pt x="405647" y="586658"/>
                </a:lnTo>
                <a:lnTo>
                  <a:pt x="449156" y="525873"/>
                </a:lnTo>
                <a:cubicBezTo>
                  <a:pt x="449156" y="525873"/>
                  <a:pt x="449156" y="524632"/>
                  <a:pt x="450399" y="523392"/>
                </a:cubicBezTo>
                <a:cubicBezTo>
                  <a:pt x="455372" y="518430"/>
                  <a:pt x="462830" y="515949"/>
                  <a:pt x="469046" y="517189"/>
                </a:cubicBezTo>
                <a:close/>
                <a:moveTo>
                  <a:pt x="405648" y="332607"/>
                </a:moveTo>
                <a:cubicBezTo>
                  <a:pt x="366035" y="332607"/>
                  <a:pt x="332611" y="364794"/>
                  <a:pt x="332611" y="405647"/>
                </a:cubicBezTo>
                <a:cubicBezTo>
                  <a:pt x="332611" y="444024"/>
                  <a:pt x="366035" y="477450"/>
                  <a:pt x="405648" y="477450"/>
                </a:cubicBezTo>
                <a:cubicBezTo>
                  <a:pt x="445262" y="477450"/>
                  <a:pt x="477447" y="444024"/>
                  <a:pt x="477447" y="405647"/>
                </a:cubicBezTo>
                <a:cubicBezTo>
                  <a:pt x="477447" y="364794"/>
                  <a:pt x="445262" y="332607"/>
                  <a:pt x="405648" y="332607"/>
                </a:cubicBezTo>
                <a:close/>
                <a:moveTo>
                  <a:pt x="405648" y="311561"/>
                </a:moveTo>
                <a:cubicBezTo>
                  <a:pt x="456403" y="311561"/>
                  <a:pt x="498492" y="353652"/>
                  <a:pt x="498492" y="405647"/>
                </a:cubicBezTo>
                <a:cubicBezTo>
                  <a:pt x="498492" y="456404"/>
                  <a:pt x="456403" y="498495"/>
                  <a:pt x="405648" y="498495"/>
                </a:cubicBezTo>
                <a:cubicBezTo>
                  <a:pt x="354893" y="498495"/>
                  <a:pt x="312804" y="456404"/>
                  <a:pt x="312804" y="405647"/>
                </a:cubicBezTo>
                <a:cubicBezTo>
                  <a:pt x="312804" y="353652"/>
                  <a:pt x="354893" y="311561"/>
                  <a:pt x="405648" y="311561"/>
                </a:cubicBezTo>
                <a:close/>
                <a:moveTo>
                  <a:pt x="389491" y="180707"/>
                </a:moveTo>
                <a:cubicBezTo>
                  <a:pt x="454114" y="176981"/>
                  <a:pt x="517495" y="199336"/>
                  <a:pt x="562234" y="245286"/>
                </a:cubicBezTo>
                <a:cubicBezTo>
                  <a:pt x="606973" y="291237"/>
                  <a:pt x="630586" y="353332"/>
                  <a:pt x="626857" y="417911"/>
                </a:cubicBezTo>
                <a:cubicBezTo>
                  <a:pt x="624372" y="460135"/>
                  <a:pt x="609459" y="498634"/>
                  <a:pt x="584604" y="533408"/>
                </a:cubicBezTo>
                <a:cubicBezTo>
                  <a:pt x="583361" y="535891"/>
                  <a:pt x="579633" y="538375"/>
                  <a:pt x="575904" y="538375"/>
                </a:cubicBezTo>
                <a:cubicBezTo>
                  <a:pt x="573419" y="538375"/>
                  <a:pt x="572176" y="537133"/>
                  <a:pt x="569691" y="535891"/>
                </a:cubicBezTo>
                <a:cubicBezTo>
                  <a:pt x="565962" y="533408"/>
                  <a:pt x="564719" y="525956"/>
                  <a:pt x="568448" y="520989"/>
                </a:cubicBezTo>
                <a:cubicBezTo>
                  <a:pt x="589575" y="489941"/>
                  <a:pt x="603245" y="455168"/>
                  <a:pt x="605731" y="416669"/>
                </a:cubicBezTo>
                <a:cubicBezTo>
                  <a:pt x="609459" y="358299"/>
                  <a:pt x="588332" y="301172"/>
                  <a:pt x="547321" y="261431"/>
                </a:cubicBezTo>
                <a:cubicBezTo>
                  <a:pt x="506310" y="219206"/>
                  <a:pt x="449143" y="198094"/>
                  <a:pt x="390733" y="201819"/>
                </a:cubicBezTo>
                <a:cubicBezTo>
                  <a:pt x="290070" y="208029"/>
                  <a:pt x="209291" y="288753"/>
                  <a:pt x="201834" y="390589"/>
                </a:cubicBezTo>
                <a:cubicBezTo>
                  <a:pt x="199349" y="436539"/>
                  <a:pt x="211776" y="482490"/>
                  <a:pt x="239117" y="519747"/>
                </a:cubicBezTo>
                <a:cubicBezTo>
                  <a:pt x="242845" y="524714"/>
                  <a:pt x="241602" y="530924"/>
                  <a:pt x="236631" y="534650"/>
                </a:cubicBezTo>
                <a:cubicBezTo>
                  <a:pt x="231660" y="538375"/>
                  <a:pt x="225447" y="537133"/>
                  <a:pt x="221718" y="532166"/>
                </a:cubicBezTo>
                <a:cubicBezTo>
                  <a:pt x="191892" y="489941"/>
                  <a:pt x="178222" y="440265"/>
                  <a:pt x="181950" y="389347"/>
                </a:cubicBezTo>
                <a:cubicBezTo>
                  <a:pt x="188164" y="277576"/>
                  <a:pt x="278885" y="188159"/>
                  <a:pt x="389491" y="180707"/>
                </a:cubicBezTo>
                <a:close/>
                <a:moveTo>
                  <a:pt x="372051" y="0"/>
                </a:moveTo>
                <a:lnTo>
                  <a:pt x="438000" y="0"/>
                </a:lnTo>
                <a:cubicBezTo>
                  <a:pt x="454176" y="0"/>
                  <a:pt x="467864" y="13684"/>
                  <a:pt x="467864" y="28612"/>
                </a:cubicBezTo>
                <a:lnTo>
                  <a:pt x="467864" y="72152"/>
                </a:lnTo>
                <a:cubicBezTo>
                  <a:pt x="467864" y="75884"/>
                  <a:pt x="470352" y="78372"/>
                  <a:pt x="474085" y="79616"/>
                </a:cubicBezTo>
                <a:cubicBezTo>
                  <a:pt x="515148" y="88324"/>
                  <a:pt x="552477" y="103252"/>
                  <a:pt x="587318" y="126887"/>
                </a:cubicBezTo>
                <a:cubicBezTo>
                  <a:pt x="589807" y="128131"/>
                  <a:pt x="593540" y="128131"/>
                  <a:pt x="597273" y="124399"/>
                </a:cubicBezTo>
                <a:lnTo>
                  <a:pt x="627136" y="94544"/>
                </a:lnTo>
                <a:cubicBezTo>
                  <a:pt x="638335" y="83348"/>
                  <a:pt x="657000" y="83348"/>
                  <a:pt x="668199" y="94544"/>
                </a:cubicBezTo>
                <a:lnTo>
                  <a:pt x="715483" y="141815"/>
                </a:lnTo>
                <a:cubicBezTo>
                  <a:pt x="720460" y="146791"/>
                  <a:pt x="724193" y="154255"/>
                  <a:pt x="724193" y="162963"/>
                </a:cubicBezTo>
                <a:cubicBezTo>
                  <a:pt x="724193" y="170427"/>
                  <a:pt x="720460" y="177891"/>
                  <a:pt x="715483" y="184111"/>
                </a:cubicBezTo>
                <a:lnTo>
                  <a:pt x="684375" y="212723"/>
                </a:lnTo>
                <a:cubicBezTo>
                  <a:pt x="681886" y="216455"/>
                  <a:pt x="681886" y="220187"/>
                  <a:pt x="683130" y="222675"/>
                </a:cubicBezTo>
                <a:cubicBezTo>
                  <a:pt x="706772" y="257507"/>
                  <a:pt x="722949" y="294827"/>
                  <a:pt x="730415" y="335878"/>
                </a:cubicBezTo>
                <a:cubicBezTo>
                  <a:pt x="731659" y="339610"/>
                  <a:pt x="734147" y="342098"/>
                  <a:pt x="737880" y="342098"/>
                </a:cubicBezTo>
                <a:lnTo>
                  <a:pt x="781432" y="342098"/>
                </a:lnTo>
                <a:cubicBezTo>
                  <a:pt x="796363" y="342098"/>
                  <a:pt x="811295" y="355782"/>
                  <a:pt x="811295" y="371954"/>
                </a:cubicBezTo>
                <a:lnTo>
                  <a:pt x="811295" y="437886"/>
                </a:lnTo>
                <a:cubicBezTo>
                  <a:pt x="811295" y="454058"/>
                  <a:pt x="796363" y="467742"/>
                  <a:pt x="781432" y="467742"/>
                </a:cubicBezTo>
                <a:lnTo>
                  <a:pt x="737880" y="467742"/>
                </a:lnTo>
                <a:cubicBezTo>
                  <a:pt x="734147" y="467742"/>
                  <a:pt x="731659" y="470230"/>
                  <a:pt x="730415" y="472718"/>
                </a:cubicBezTo>
                <a:cubicBezTo>
                  <a:pt x="722949" y="513769"/>
                  <a:pt x="706772" y="551089"/>
                  <a:pt x="683130" y="585921"/>
                </a:cubicBezTo>
                <a:cubicBezTo>
                  <a:pt x="681886" y="588409"/>
                  <a:pt x="681886" y="593385"/>
                  <a:pt x="684375" y="595873"/>
                </a:cubicBezTo>
                <a:lnTo>
                  <a:pt x="715483" y="626973"/>
                </a:lnTo>
                <a:cubicBezTo>
                  <a:pt x="726682" y="636925"/>
                  <a:pt x="726682" y="655584"/>
                  <a:pt x="715483" y="666780"/>
                </a:cubicBezTo>
                <a:lnTo>
                  <a:pt x="693085" y="690416"/>
                </a:lnTo>
                <a:cubicBezTo>
                  <a:pt x="690596" y="692904"/>
                  <a:pt x="686863" y="692904"/>
                  <a:pt x="684375" y="692904"/>
                </a:cubicBezTo>
                <a:cubicBezTo>
                  <a:pt x="681886" y="692904"/>
                  <a:pt x="679398" y="692904"/>
                  <a:pt x="676909" y="690416"/>
                </a:cubicBezTo>
                <a:cubicBezTo>
                  <a:pt x="674420" y="686684"/>
                  <a:pt x="674420" y="679220"/>
                  <a:pt x="676909" y="675488"/>
                </a:cubicBezTo>
                <a:lnTo>
                  <a:pt x="700551" y="651852"/>
                </a:lnTo>
                <a:cubicBezTo>
                  <a:pt x="703040" y="649364"/>
                  <a:pt x="703040" y="643145"/>
                  <a:pt x="700551" y="640657"/>
                </a:cubicBezTo>
                <a:lnTo>
                  <a:pt x="669443" y="610801"/>
                </a:lnTo>
                <a:cubicBezTo>
                  <a:pt x="660733" y="600849"/>
                  <a:pt x="658244" y="585921"/>
                  <a:pt x="665710" y="574725"/>
                </a:cubicBezTo>
                <a:cubicBezTo>
                  <a:pt x="686863" y="542381"/>
                  <a:pt x="701795" y="506305"/>
                  <a:pt x="710505" y="468986"/>
                </a:cubicBezTo>
                <a:cubicBezTo>
                  <a:pt x="711750" y="456546"/>
                  <a:pt x="724193" y="445350"/>
                  <a:pt x="737880" y="445350"/>
                </a:cubicBezTo>
                <a:lnTo>
                  <a:pt x="781432" y="445350"/>
                </a:lnTo>
                <a:cubicBezTo>
                  <a:pt x="785164" y="445350"/>
                  <a:pt x="788897" y="441618"/>
                  <a:pt x="788897" y="437886"/>
                </a:cubicBezTo>
                <a:lnTo>
                  <a:pt x="788897" y="371954"/>
                </a:lnTo>
                <a:cubicBezTo>
                  <a:pt x="788897" y="366978"/>
                  <a:pt x="785164" y="363246"/>
                  <a:pt x="781432" y="363246"/>
                </a:cubicBezTo>
                <a:lnTo>
                  <a:pt x="737880" y="363246"/>
                </a:lnTo>
                <a:cubicBezTo>
                  <a:pt x="724193" y="363246"/>
                  <a:pt x="711750" y="353294"/>
                  <a:pt x="710505" y="340854"/>
                </a:cubicBezTo>
                <a:cubicBezTo>
                  <a:pt x="701795" y="302290"/>
                  <a:pt x="686863" y="267459"/>
                  <a:pt x="665710" y="235115"/>
                </a:cubicBezTo>
                <a:cubicBezTo>
                  <a:pt x="658244" y="223919"/>
                  <a:pt x="660733" y="207747"/>
                  <a:pt x="669443" y="199039"/>
                </a:cubicBezTo>
                <a:lnTo>
                  <a:pt x="700551" y="167939"/>
                </a:lnTo>
                <a:cubicBezTo>
                  <a:pt x="701795" y="166695"/>
                  <a:pt x="703040" y="164207"/>
                  <a:pt x="703040" y="162963"/>
                </a:cubicBezTo>
                <a:cubicBezTo>
                  <a:pt x="703040" y="160475"/>
                  <a:pt x="701795" y="157987"/>
                  <a:pt x="700551" y="156743"/>
                </a:cubicBezTo>
                <a:lnTo>
                  <a:pt x="653267" y="109471"/>
                </a:lnTo>
                <a:cubicBezTo>
                  <a:pt x="649534" y="106984"/>
                  <a:pt x="644557" y="106984"/>
                  <a:pt x="642068" y="109471"/>
                </a:cubicBezTo>
                <a:lnTo>
                  <a:pt x="612204" y="140571"/>
                </a:lnTo>
                <a:cubicBezTo>
                  <a:pt x="602250" y="150523"/>
                  <a:pt x="587318" y="151767"/>
                  <a:pt x="574875" y="144303"/>
                </a:cubicBezTo>
                <a:cubicBezTo>
                  <a:pt x="542523" y="121911"/>
                  <a:pt x="507682" y="108228"/>
                  <a:pt x="469108" y="100764"/>
                </a:cubicBezTo>
                <a:cubicBezTo>
                  <a:pt x="456665" y="98276"/>
                  <a:pt x="446710" y="85836"/>
                  <a:pt x="446710" y="72152"/>
                </a:cubicBezTo>
                <a:lnTo>
                  <a:pt x="446710" y="28612"/>
                </a:lnTo>
                <a:cubicBezTo>
                  <a:pt x="446710" y="24880"/>
                  <a:pt x="442977" y="21148"/>
                  <a:pt x="438000" y="21148"/>
                </a:cubicBezTo>
                <a:lnTo>
                  <a:pt x="372051" y="21148"/>
                </a:lnTo>
                <a:cubicBezTo>
                  <a:pt x="368318" y="21148"/>
                  <a:pt x="363341" y="24880"/>
                  <a:pt x="363341" y="28612"/>
                </a:cubicBezTo>
                <a:lnTo>
                  <a:pt x="363341" y="72152"/>
                </a:lnTo>
                <a:cubicBezTo>
                  <a:pt x="363341" y="85836"/>
                  <a:pt x="354631" y="98276"/>
                  <a:pt x="340943" y="100764"/>
                </a:cubicBezTo>
                <a:cubicBezTo>
                  <a:pt x="303614" y="108228"/>
                  <a:pt x="267528" y="121911"/>
                  <a:pt x="236420" y="144303"/>
                </a:cubicBezTo>
                <a:cubicBezTo>
                  <a:pt x="225222" y="151767"/>
                  <a:pt x="209045" y="150523"/>
                  <a:pt x="199091" y="140571"/>
                </a:cubicBezTo>
                <a:lnTo>
                  <a:pt x="169227" y="109471"/>
                </a:lnTo>
                <a:cubicBezTo>
                  <a:pt x="166739" y="106984"/>
                  <a:pt x="160517" y="106984"/>
                  <a:pt x="158028" y="109471"/>
                </a:cubicBezTo>
                <a:lnTo>
                  <a:pt x="110744" y="156743"/>
                </a:lnTo>
                <a:cubicBezTo>
                  <a:pt x="107011" y="159231"/>
                  <a:pt x="107011" y="165451"/>
                  <a:pt x="110744" y="167939"/>
                </a:cubicBezTo>
                <a:lnTo>
                  <a:pt x="140608" y="199039"/>
                </a:lnTo>
                <a:cubicBezTo>
                  <a:pt x="150563" y="207747"/>
                  <a:pt x="153051" y="223919"/>
                  <a:pt x="144341" y="235115"/>
                </a:cubicBezTo>
                <a:cubicBezTo>
                  <a:pt x="123188" y="267459"/>
                  <a:pt x="109500" y="302290"/>
                  <a:pt x="102034" y="340854"/>
                </a:cubicBezTo>
                <a:cubicBezTo>
                  <a:pt x="98301" y="353294"/>
                  <a:pt x="85858" y="363246"/>
                  <a:pt x="72171" y="363246"/>
                </a:cubicBezTo>
                <a:lnTo>
                  <a:pt x="29864" y="363246"/>
                </a:lnTo>
                <a:cubicBezTo>
                  <a:pt x="24886" y="363246"/>
                  <a:pt x="21154" y="366978"/>
                  <a:pt x="21154" y="371954"/>
                </a:cubicBezTo>
                <a:lnTo>
                  <a:pt x="21154" y="437886"/>
                </a:lnTo>
                <a:cubicBezTo>
                  <a:pt x="21154" y="441618"/>
                  <a:pt x="24886" y="445350"/>
                  <a:pt x="29864" y="445350"/>
                </a:cubicBezTo>
                <a:lnTo>
                  <a:pt x="72171" y="445350"/>
                </a:lnTo>
                <a:cubicBezTo>
                  <a:pt x="85858" y="445350"/>
                  <a:pt x="98301" y="456546"/>
                  <a:pt x="102034" y="468986"/>
                </a:cubicBezTo>
                <a:cubicBezTo>
                  <a:pt x="109500" y="506305"/>
                  <a:pt x="123188" y="542381"/>
                  <a:pt x="144341" y="574725"/>
                </a:cubicBezTo>
                <a:cubicBezTo>
                  <a:pt x="153051" y="585921"/>
                  <a:pt x="150563" y="600849"/>
                  <a:pt x="140608" y="610801"/>
                </a:cubicBezTo>
                <a:lnTo>
                  <a:pt x="110744" y="640657"/>
                </a:lnTo>
                <a:cubicBezTo>
                  <a:pt x="107011" y="643145"/>
                  <a:pt x="107011" y="649364"/>
                  <a:pt x="110744" y="651852"/>
                </a:cubicBezTo>
                <a:lnTo>
                  <a:pt x="130653" y="673000"/>
                </a:lnTo>
                <a:cubicBezTo>
                  <a:pt x="135631" y="676732"/>
                  <a:pt x="135631" y="684196"/>
                  <a:pt x="130653" y="687928"/>
                </a:cubicBezTo>
                <a:cubicBezTo>
                  <a:pt x="126921" y="692904"/>
                  <a:pt x="120699" y="692904"/>
                  <a:pt x="116966" y="687928"/>
                </a:cubicBezTo>
                <a:lnTo>
                  <a:pt x="95813" y="666780"/>
                </a:lnTo>
                <a:cubicBezTo>
                  <a:pt x="83369" y="655584"/>
                  <a:pt x="83369" y="636925"/>
                  <a:pt x="95813" y="626973"/>
                </a:cubicBezTo>
                <a:lnTo>
                  <a:pt x="125676" y="595873"/>
                </a:lnTo>
                <a:cubicBezTo>
                  <a:pt x="128165" y="593385"/>
                  <a:pt x="128165" y="588409"/>
                  <a:pt x="126921" y="585921"/>
                </a:cubicBezTo>
                <a:cubicBezTo>
                  <a:pt x="104523" y="551089"/>
                  <a:pt x="89591" y="513769"/>
                  <a:pt x="79636" y="472718"/>
                </a:cubicBezTo>
                <a:cubicBezTo>
                  <a:pt x="79636" y="470230"/>
                  <a:pt x="75903" y="467742"/>
                  <a:pt x="72171" y="467742"/>
                </a:cubicBezTo>
                <a:lnTo>
                  <a:pt x="29864" y="467742"/>
                </a:lnTo>
                <a:cubicBezTo>
                  <a:pt x="13688" y="467742"/>
                  <a:pt x="0" y="454058"/>
                  <a:pt x="0" y="437886"/>
                </a:cubicBezTo>
                <a:lnTo>
                  <a:pt x="0" y="371954"/>
                </a:lnTo>
                <a:cubicBezTo>
                  <a:pt x="0" y="355782"/>
                  <a:pt x="13688" y="342098"/>
                  <a:pt x="29864" y="342098"/>
                </a:cubicBezTo>
                <a:lnTo>
                  <a:pt x="72171" y="342098"/>
                </a:lnTo>
                <a:cubicBezTo>
                  <a:pt x="75903" y="342098"/>
                  <a:pt x="79636" y="339610"/>
                  <a:pt x="79636" y="335878"/>
                </a:cubicBezTo>
                <a:cubicBezTo>
                  <a:pt x="89591" y="294827"/>
                  <a:pt x="104523" y="257507"/>
                  <a:pt x="126921" y="222675"/>
                </a:cubicBezTo>
                <a:cubicBezTo>
                  <a:pt x="128165" y="220187"/>
                  <a:pt x="128165" y="216455"/>
                  <a:pt x="125676" y="212723"/>
                </a:cubicBezTo>
                <a:lnTo>
                  <a:pt x="95813" y="184111"/>
                </a:lnTo>
                <a:cubicBezTo>
                  <a:pt x="89591" y="177891"/>
                  <a:pt x="87102" y="170427"/>
                  <a:pt x="87102" y="162963"/>
                </a:cubicBezTo>
                <a:cubicBezTo>
                  <a:pt x="87102" y="154255"/>
                  <a:pt x="89591" y="146791"/>
                  <a:pt x="95813" y="141815"/>
                </a:cubicBezTo>
                <a:lnTo>
                  <a:pt x="141852" y="94544"/>
                </a:lnTo>
                <a:cubicBezTo>
                  <a:pt x="148074" y="89568"/>
                  <a:pt x="155540" y="85836"/>
                  <a:pt x="163006" y="85836"/>
                </a:cubicBezTo>
                <a:cubicBezTo>
                  <a:pt x="171716" y="85836"/>
                  <a:pt x="177938" y="89568"/>
                  <a:pt x="184159" y="94544"/>
                </a:cubicBezTo>
                <a:lnTo>
                  <a:pt x="214023" y="124399"/>
                </a:lnTo>
                <a:cubicBezTo>
                  <a:pt x="217756" y="128131"/>
                  <a:pt x="220244" y="128131"/>
                  <a:pt x="223977" y="126887"/>
                </a:cubicBezTo>
                <a:cubicBezTo>
                  <a:pt x="258818" y="103252"/>
                  <a:pt x="296148" y="88324"/>
                  <a:pt x="335966" y="79616"/>
                </a:cubicBezTo>
                <a:cubicBezTo>
                  <a:pt x="339699" y="78372"/>
                  <a:pt x="343432" y="75884"/>
                  <a:pt x="343432" y="72152"/>
                </a:cubicBezTo>
                <a:lnTo>
                  <a:pt x="343432" y="28612"/>
                </a:lnTo>
                <a:cubicBezTo>
                  <a:pt x="343432" y="13684"/>
                  <a:pt x="355875" y="0"/>
                  <a:pt x="372051" y="0"/>
                </a:cubicBezTo>
                <a:close/>
              </a:path>
            </a:pathLst>
          </a:custGeom>
          <a:solidFill>
            <a:schemeClr val="bg1"/>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437" name="Freeform: Shape 436">
            <a:extLst>
              <a:ext uri="{FF2B5EF4-FFF2-40B4-BE49-F238E27FC236}">
                <a16:creationId xmlns:a16="http://schemas.microsoft.com/office/drawing/2014/main" id="{00726576-404A-4FE7-AAB9-565BDA7E03CD}"/>
              </a:ext>
            </a:extLst>
          </p:cNvPr>
          <p:cNvSpPr/>
          <p:nvPr/>
        </p:nvSpPr>
        <p:spPr>
          <a:xfrm>
            <a:off x="1273718" y="5750102"/>
            <a:ext cx="381970" cy="405121"/>
          </a:xfrm>
          <a:custGeom>
            <a:avLst/>
            <a:gdLst>
              <a:gd name="connsiteX0" fmla="*/ 618753 w 763939"/>
              <a:gd name="connsiteY0" fmla="*/ 655517 h 810241"/>
              <a:gd name="connsiteX1" fmla="*/ 628099 w 763939"/>
              <a:gd name="connsiteY1" fmla="*/ 665407 h 810241"/>
              <a:gd name="connsiteX2" fmla="*/ 628099 w 763939"/>
              <a:gd name="connsiteY2" fmla="*/ 800159 h 810241"/>
              <a:gd name="connsiteX3" fmla="*/ 618753 w 763939"/>
              <a:gd name="connsiteY3" fmla="*/ 810049 h 810241"/>
              <a:gd name="connsiteX4" fmla="*/ 609406 w 763939"/>
              <a:gd name="connsiteY4" fmla="*/ 800159 h 810241"/>
              <a:gd name="connsiteX5" fmla="*/ 609406 w 763939"/>
              <a:gd name="connsiteY5" fmla="*/ 665407 h 810241"/>
              <a:gd name="connsiteX6" fmla="*/ 618753 w 763939"/>
              <a:gd name="connsiteY6" fmla="*/ 655517 h 810241"/>
              <a:gd name="connsiteX7" fmla="*/ 145186 w 763939"/>
              <a:gd name="connsiteY7" fmla="*/ 655517 h 810241"/>
              <a:gd name="connsiteX8" fmla="*/ 155779 w 763939"/>
              <a:gd name="connsiteY8" fmla="*/ 665407 h 810241"/>
              <a:gd name="connsiteX9" fmla="*/ 155779 w 763939"/>
              <a:gd name="connsiteY9" fmla="*/ 800159 h 810241"/>
              <a:gd name="connsiteX10" fmla="*/ 145186 w 763939"/>
              <a:gd name="connsiteY10" fmla="*/ 810049 h 810241"/>
              <a:gd name="connsiteX11" fmla="*/ 134593 w 763939"/>
              <a:gd name="connsiteY11" fmla="*/ 800159 h 810241"/>
              <a:gd name="connsiteX12" fmla="*/ 134593 w 763939"/>
              <a:gd name="connsiteY12" fmla="*/ 665407 h 810241"/>
              <a:gd name="connsiteX13" fmla="*/ 145186 w 763939"/>
              <a:gd name="connsiteY13" fmla="*/ 655517 h 810241"/>
              <a:gd name="connsiteX14" fmla="*/ 334690 w 763939"/>
              <a:gd name="connsiteY14" fmla="*/ 540437 h 810241"/>
              <a:gd name="connsiteX15" fmla="*/ 340911 w 763939"/>
              <a:gd name="connsiteY15" fmla="*/ 552862 h 810241"/>
              <a:gd name="connsiteX16" fmla="*/ 345888 w 763939"/>
              <a:gd name="connsiteY16" fmla="*/ 564044 h 810241"/>
              <a:gd name="connsiteX17" fmla="*/ 416807 w 763939"/>
              <a:gd name="connsiteY17" fmla="*/ 564044 h 810241"/>
              <a:gd name="connsiteX18" fmla="*/ 423028 w 763939"/>
              <a:gd name="connsiteY18" fmla="*/ 552862 h 810241"/>
              <a:gd name="connsiteX19" fmla="*/ 429249 w 763939"/>
              <a:gd name="connsiteY19" fmla="*/ 540437 h 810241"/>
              <a:gd name="connsiteX20" fmla="*/ 291143 w 763939"/>
              <a:gd name="connsiteY20" fmla="*/ 424889 h 810241"/>
              <a:gd name="connsiteX21" fmla="*/ 233910 w 763939"/>
              <a:gd name="connsiteY21" fmla="*/ 442283 h 810241"/>
              <a:gd name="connsiteX22" fmla="*/ 233910 w 763939"/>
              <a:gd name="connsiteY22" fmla="*/ 515588 h 810241"/>
              <a:gd name="connsiteX23" fmla="*/ 238886 w 763939"/>
              <a:gd name="connsiteY23" fmla="*/ 519315 h 810241"/>
              <a:gd name="connsiteX24" fmla="*/ 360818 w 763939"/>
              <a:gd name="connsiteY24" fmla="*/ 519315 h 810241"/>
              <a:gd name="connsiteX25" fmla="*/ 344644 w 763939"/>
              <a:gd name="connsiteY25" fmla="*/ 494466 h 810241"/>
              <a:gd name="connsiteX26" fmla="*/ 296120 w 763939"/>
              <a:gd name="connsiteY26" fmla="*/ 426131 h 810241"/>
              <a:gd name="connsiteX27" fmla="*/ 291143 w 763939"/>
              <a:gd name="connsiteY27" fmla="*/ 424889 h 810241"/>
              <a:gd name="connsiteX28" fmla="*/ 475285 w 763939"/>
              <a:gd name="connsiteY28" fmla="*/ 422404 h 810241"/>
              <a:gd name="connsiteX29" fmla="*/ 471552 w 763939"/>
              <a:gd name="connsiteY29" fmla="*/ 423647 h 810241"/>
              <a:gd name="connsiteX30" fmla="*/ 403121 w 763939"/>
              <a:gd name="connsiteY30" fmla="*/ 519315 h 810241"/>
              <a:gd name="connsiteX31" fmla="*/ 523808 w 763939"/>
              <a:gd name="connsiteY31" fmla="*/ 519315 h 810241"/>
              <a:gd name="connsiteX32" fmla="*/ 528785 w 763939"/>
              <a:gd name="connsiteY32" fmla="*/ 515588 h 810241"/>
              <a:gd name="connsiteX33" fmla="*/ 528785 w 763939"/>
              <a:gd name="connsiteY33" fmla="*/ 441041 h 810241"/>
              <a:gd name="connsiteX34" fmla="*/ 481506 w 763939"/>
              <a:gd name="connsiteY34" fmla="*/ 400040 h 810241"/>
              <a:gd name="connsiteX35" fmla="*/ 482750 w 763939"/>
              <a:gd name="connsiteY35" fmla="*/ 401282 h 810241"/>
              <a:gd name="connsiteX36" fmla="*/ 731590 w 763939"/>
              <a:gd name="connsiteY36" fmla="*/ 493224 h 810241"/>
              <a:gd name="connsiteX37" fmla="*/ 763939 w 763939"/>
              <a:gd name="connsiteY37" fmla="*/ 537952 h 810241"/>
              <a:gd name="connsiteX38" fmla="*/ 763939 w 763939"/>
              <a:gd name="connsiteY38" fmla="*/ 800109 h 810241"/>
              <a:gd name="connsiteX39" fmla="*/ 752741 w 763939"/>
              <a:gd name="connsiteY39" fmla="*/ 810049 h 810241"/>
              <a:gd name="connsiteX40" fmla="*/ 742788 w 763939"/>
              <a:gd name="connsiteY40" fmla="*/ 800109 h 810241"/>
              <a:gd name="connsiteX41" fmla="*/ 742788 w 763939"/>
              <a:gd name="connsiteY41" fmla="*/ 537952 h 810241"/>
              <a:gd name="connsiteX42" fmla="*/ 722881 w 763939"/>
              <a:gd name="connsiteY42" fmla="*/ 513103 h 810241"/>
              <a:gd name="connsiteX43" fmla="*/ 549937 w 763939"/>
              <a:gd name="connsiteY43" fmla="*/ 448496 h 810241"/>
              <a:gd name="connsiteX44" fmla="*/ 549937 w 763939"/>
              <a:gd name="connsiteY44" fmla="*/ 515588 h 810241"/>
              <a:gd name="connsiteX45" fmla="*/ 523808 w 763939"/>
              <a:gd name="connsiteY45" fmla="*/ 540437 h 810241"/>
              <a:gd name="connsiteX46" fmla="*/ 452889 w 763939"/>
              <a:gd name="connsiteY46" fmla="*/ 540437 h 810241"/>
              <a:gd name="connsiteX47" fmla="*/ 440447 w 763939"/>
              <a:gd name="connsiteY47" fmla="*/ 564044 h 810241"/>
              <a:gd name="connsiteX48" fmla="*/ 434226 w 763939"/>
              <a:gd name="connsiteY48" fmla="*/ 591378 h 810241"/>
              <a:gd name="connsiteX49" fmla="*/ 459110 w 763939"/>
              <a:gd name="connsiteY49" fmla="*/ 798867 h 810241"/>
              <a:gd name="connsiteX50" fmla="*/ 450401 w 763939"/>
              <a:gd name="connsiteY50" fmla="*/ 810049 h 810241"/>
              <a:gd name="connsiteX51" fmla="*/ 449156 w 763939"/>
              <a:gd name="connsiteY51" fmla="*/ 810049 h 810241"/>
              <a:gd name="connsiteX52" fmla="*/ 439203 w 763939"/>
              <a:gd name="connsiteY52" fmla="*/ 801352 h 810241"/>
              <a:gd name="connsiteX53" fmla="*/ 414319 w 763939"/>
              <a:gd name="connsiteY53" fmla="*/ 595105 h 810241"/>
              <a:gd name="connsiteX54" fmla="*/ 413075 w 763939"/>
              <a:gd name="connsiteY54" fmla="*/ 585165 h 810241"/>
              <a:gd name="connsiteX55" fmla="*/ 350865 w 763939"/>
              <a:gd name="connsiteY55" fmla="*/ 585165 h 810241"/>
              <a:gd name="connsiteX56" fmla="*/ 350865 w 763939"/>
              <a:gd name="connsiteY56" fmla="*/ 595105 h 810241"/>
              <a:gd name="connsiteX57" fmla="*/ 324736 w 763939"/>
              <a:gd name="connsiteY57" fmla="*/ 801352 h 810241"/>
              <a:gd name="connsiteX58" fmla="*/ 312294 w 763939"/>
              <a:gd name="connsiteY58" fmla="*/ 810049 h 810241"/>
              <a:gd name="connsiteX59" fmla="*/ 303585 w 763939"/>
              <a:gd name="connsiteY59" fmla="*/ 798867 h 810241"/>
              <a:gd name="connsiteX60" fmla="*/ 328469 w 763939"/>
              <a:gd name="connsiteY60" fmla="*/ 591378 h 810241"/>
              <a:gd name="connsiteX61" fmla="*/ 322248 w 763939"/>
              <a:gd name="connsiteY61" fmla="*/ 564044 h 810241"/>
              <a:gd name="connsiteX62" fmla="*/ 309806 w 763939"/>
              <a:gd name="connsiteY62" fmla="*/ 540437 h 810241"/>
              <a:gd name="connsiteX63" fmla="*/ 238886 w 763939"/>
              <a:gd name="connsiteY63" fmla="*/ 540437 h 810241"/>
              <a:gd name="connsiteX64" fmla="*/ 212758 w 763939"/>
              <a:gd name="connsiteY64" fmla="*/ 515588 h 810241"/>
              <a:gd name="connsiteX65" fmla="*/ 212758 w 763939"/>
              <a:gd name="connsiteY65" fmla="*/ 449738 h 810241"/>
              <a:gd name="connsiteX66" fmla="*/ 39814 w 763939"/>
              <a:gd name="connsiteY66" fmla="*/ 513103 h 810241"/>
              <a:gd name="connsiteX67" fmla="*/ 21151 w 763939"/>
              <a:gd name="connsiteY67" fmla="*/ 541679 h 810241"/>
              <a:gd name="connsiteX68" fmla="*/ 21151 w 763939"/>
              <a:gd name="connsiteY68" fmla="*/ 800109 h 810241"/>
              <a:gd name="connsiteX69" fmla="*/ 9953 w 763939"/>
              <a:gd name="connsiteY69" fmla="*/ 810049 h 810241"/>
              <a:gd name="connsiteX70" fmla="*/ 0 w 763939"/>
              <a:gd name="connsiteY70" fmla="*/ 800109 h 810241"/>
              <a:gd name="connsiteX71" fmla="*/ 0 w 763939"/>
              <a:gd name="connsiteY71" fmla="*/ 541679 h 810241"/>
              <a:gd name="connsiteX72" fmla="*/ 33593 w 763939"/>
              <a:gd name="connsiteY72" fmla="*/ 493224 h 810241"/>
              <a:gd name="connsiteX73" fmla="*/ 286166 w 763939"/>
              <a:gd name="connsiteY73" fmla="*/ 401282 h 810241"/>
              <a:gd name="connsiteX74" fmla="*/ 311050 w 763939"/>
              <a:gd name="connsiteY74" fmla="*/ 411222 h 810241"/>
              <a:gd name="connsiteX75" fmla="*/ 360818 w 763939"/>
              <a:gd name="connsiteY75" fmla="*/ 482042 h 810241"/>
              <a:gd name="connsiteX76" fmla="*/ 379481 w 763939"/>
              <a:gd name="connsiteY76" fmla="*/ 506891 h 810241"/>
              <a:gd name="connsiteX77" fmla="*/ 381970 w 763939"/>
              <a:gd name="connsiteY77" fmla="*/ 509376 h 810241"/>
              <a:gd name="connsiteX78" fmla="*/ 384458 w 763939"/>
              <a:gd name="connsiteY78" fmla="*/ 508133 h 810241"/>
              <a:gd name="connsiteX79" fmla="*/ 454133 w 763939"/>
              <a:gd name="connsiteY79" fmla="*/ 412465 h 810241"/>
              <a:gd name="connsiteX80" fmla="*/ 456622 w 763939"/>
              <a:gd name="connsiteY80" fmla="*/ 408737 h 810241"/>
              <a:gd name="connsiteX81" fmla="*/ 481506 w 763939"/>
              <a:gd name="connsiteY81" fmla="*/ 400040 h 810241"/>
              <a:gd name="connsiteX82" fmla="*/ 381970 w 763939"/>
              <a:gd name="connsiteY82" fmla="*/ 133196 h 810241"/>
              <a:gd name="connsiteX83" fmla="*/ 313903 w 763939"/>
              <a:gd name="connsiteY83" fmla="*/ 201262 h 810241"/>
              <a:gd name="connsiteX84" fmla="*/ 381970 w 763939"/>
              <a:gd name="connsiteY84" fmla="*/ 268092 h 810241"/>
              <a:gd name="connsiteX85" fmla="*/ 450036 w 763939"/>
              <a:gd name="connsiteY85" fmla="*/ 201262 h 810241"/>
              <a:gd name="connsiteX86" fmla="*/ 381970 w 763939"/>
              <a:gd name="connsiteY86" fmla="*/ 133196 h 810241"/>
              <a:gd name="connsiteX87" fmla="*/ 381970 w 763939"/>
              <a:gd name="connsiteY87" fmla="*/ 112157 h 810241"/>
              <a:gd name="connsiteX88" fmla="*/ 471075 w 763939"/>
              <a:gd name="connsiteY88" fmla="*/ 201262 h 810241"/>
              <a:gd name="connsiteX89" fmla="*/ 381970 w 763939"/>
              <a:gd name="connsiteY89" fmla="*/ 290368 h 810241"/>
              <a:gd name="connsiteX90" fmla="*/ 292864 w 763939"/>
              <a:gd name="connsiteY90" fmla="*/ 201262 h 810241"/>
              <a:gd name="connsiteX91" fmla="*/ 381970 w 763939"/>
              <a:gd name="connsiteY91" fmla="*/ 112157 h 810241"/>
              <a:gd name="connsiteX92" fmla="*/ 365816 w 763939"/>
              <a:gd name="connsiteY92" fmla="*/ 21121 h 810241"/>
              <a:gd name="connsiteX93" fmla="*/ 364574 w 763939"/>
              <a:gd name="connsiteY93" fmla="*/ 22364 h 810241"/>
              <a:gd name="connsiteX94" fmla="*/ 364574 w 763939"/>
              <a:gd name="connsiteY94" fmla="*/ 37273 h 810241"/>
              <a:gd name="connsiteX95" fmla="*/ 347180 w 763939"/>
              <a:gd name="connsiteY95" fmla="*/ 59636 h 810241"/>
              <a:gd name="connsiteX96" fmla="*/ 304938 w 763939"/>
              <a:gd name="connsiteY96" fmla="*/ 77030 h 810241"/>
              <a:gd name="connsiteX97" fmla="*/ 277604 w 763939"/>
              <a:gd name="connsiteY97" fmla="*/ 73303 h 810241"/>
              <a:gd name="connsiteX98" fmla="*/ 266423 w 763939"/>
              <a:gd name="connsiteY98" fmla="*/ 62121 h 810241"/>
              <a:gd name="connsiteX99" fmla="*/ 263938 w 763939"/>
              <a:gd name="connsiteY99" fmla="*/ 62121 h 810241"/>
              <a:gd name="connsiteX100" fmla="*/ 241574 w 763939"/>
              <a:gd name="connsiteY100" fmla="*/ 85727 h 810241"/>
              <a:gd name="connsiteX101" fmla="*/ 241574 w 763939"/>
              <a:gd name="connsiteY101" fmla="*/ 86969 h 810241"/>
              <a:gd name="connsiteX102" fmla="*/ 252756 w 763939"/>
              <a:gd name="connsiteY102" fmla="*/ 99394 h 810241"/>
              <a:gd name="connsiteX103" fmla="*/ 256483 w 763939"/>
              <a:gd name="connsiteY103" fmla="*/ 126727 h 810241"/>
              <a:gd name="connsiteX104" fmla="*/ 239089 w 763939"/>
              <a:gd name="connsiteY104" fmla="*/ 167727 h 810241"/>
              <a:gd name="connsiteX105" fmla="*/ 216726 w 763939"/>
              <a:gd name="connsiteY105" fmla="*/ 185120 h 810241"/>
              <a:gd name="connsiteX106" fmla="*/ 201817 w 763939"/>
              <a:gd name="connsiteY106" fmla="*/ 185120 h 810241"/>
              <a:gd name="connsiteX107" fmla="*/ 199332 w 763939"/>
              <a:gd name="connsiteY107" fmla="*/ 186363 h 810241"/>
              <a:gd name="connsiteX108" fmla="*/ 199332 w 763939"/>
              <a:gd name="connsiteY108" fmla="*/ 218666 h 810241"/>
              <a:gd name="connsiteX109" fmla="*/ 201817 w 763939"/>
              <a:gd name="connsiteY109" fmla="*/ 219908 h 810241"/>
              <a:gd name="connsiteX110" fmla="*/ 217968 w 763939"/>
              <a:gd name="connsiteY110" fmla="*/ 219908 h 810241"/>
              <a:gd name="connsiteX111" fmla="*/ 240332 w 763939"/>
              <a:gd name="connsiteY111" fmla="*/ 237302 h 810241"/>
              <a:gd name="connsiteX112" fmla="*/ 257726 w 763939"/>
              <a:gd name="connsiteY112" fmla="*/ 278302 h 810241"/>
              <a:gd name="connsiteX113" fmla="*/ 253998 w 763939"/>
              <a:gd name="connsiteY113" fmla="*/ 305635 h 810241"/>
              <a:gd name="connsiteX114" fmla="*/ 241574 w 763939"/>
              <a:gd name="connsiteY114" fmla="*/ 318059 h 810241"/>
              <a:gd name="connsiteX115" fmla="*/ 241574 w 763939"/>
              <a:gd name="connsiteY115" fmla="*/ 320544 h 810241"/>
              <a:gd name="connsiteX116" fmla="*/ 263938 w 763939"/>
              <a:gd name="connsiteY116" fmla="*/ 342908 h 810241"/>
              <a:gd name="connsiteX117" fmla="*/ 266423 w 763939"/>
              <a:gd name="connsiteY117" fmla="*/ 342908 h 810241"/>
              <a:gd name="connsiteX118" fmla="*/ 280089 w 763939"/>
              <a:gd name="connsiteY118" fmla="*/ 330483 h 810241"/>
              <a:gd name="connsiteX119" fmla="*/ 294999 w 763939"/>
              <a:gd name="connsiteY119" fmla="*/ 323029 h 810241"/>
              <a:gd name="connsiteX120" fmla="*/ 306180 w 763939"/>
              <a:gd name="connsiteY120" fmla="*/ 326756 h 810241"/>
              <a:gd name="connsiteX121" fmla="*/ 347180 w 763939"/>
              <a:gd name="connsiteY121" fmla="*/ 344150 h 810241"/>
              <a:gd name="connsiteX122" fmla="*/ 364574 w 763939"/>
              <a:gd name="connsiteY122" fmla="*/ 365271 h 810241"/>
              <a:gd name="connsiteX123" fmla="*/ 364574 w 763939"/>
              <a:gd name="connsiteY123" fmla="*/ 382665 h 810241"/>
              <a:gd name="connsiteX124" fmla="*/ 365816 w 763939"/>
              <a:gd name="connsiteY124" fmla="*/ 385150 h 810241"/>
              <a:gd name="connsiteX125" fmla="*/ 398119 w 763939"/>
              <a:gd name="connsiteY125" fmla="*/ 385150 h 810241"/>
              <a:gd name="connsiteX126" fmla="*/ 399362 w 763939"/>
              <a:gd name="connsiteY126" fmla="*/ 382665 h 810241"/>
              <a:gd name="connsiteX127" fmla="*/ 399362 w 763939"/>
              <a:gd name="connsiteY127" fmla="*/ 365271 h 810241"/>
              <a:gd name="connsiteX128" fmla="*/ 416756 w 763939"/>
              <a:gd name="connsiteY128" fmla="*/ 344150 h 810241"/>
              <a:gd name="connsiteX129" fmla="*/ 457755 w 763939"/>
              <a:gd name="connsiteY129" fmla="*/ 326756 h 810241"/>
              <a:gd name="connsiteX130" fmla="*/ 485089 w 763939"/>
              <a:gd name="connsiteY130" fmla="*/ 330483 h 810241"/>
              <a:gd name="connsiteX131" fmla="*/ 496270 w 763939"/>
              <a:gd name="connsiteY131" fmla="*/ 342908 h 810241"/>
              <a:gd name="connsiteX132" fmla="*/ 498755 w 763939"/>
              <a:gd name="connsiteY132" fmla="*/ 342908 h 810241"/>
              <a:gd name="connsiteX133" fmla="*/ 522361 w 763939"/>
              <a:gd name="connsiteY133" fmla="*/ 320544 h 810241"/>
              <a:gd name="connsiteX134" fmla="*/ 522361 w 763939"/>
              <a:gd name="connsiteY134" fmla="*/ 318059 h 810241"/>
              <a:gd name="connsiteX135" fmla="*/ 509937 w 763939"/>
              <a:gd name="connsiteY135" fmla="*/ 305635 h 810241"/>
              <a:gd name="connsiteX136" fmla="*/ 506210 w 763939"/>
              <a:gd name="connsiteY136" fmla="*/ 278302 h 810241"/>
              <a:gd name="connsiteX137" fmla="*/ 523604 w 763939"/>
              <a:gd name="connsiteY137" fmla="*/ 237302 h 810241"/>
              <a:gd name="connsiteX138" fmla="*/ 545967 w 763939"/>
              <a:gd name="connsiteY138" fmla="*/ 219908 h 810241"/>
              <a:gd name="connsiteX139" fmla="*/ 562119 w 763939"/>
              <a:gd name="connsiteY139" fmla="*/ 219908 h 810241"/>
              <a:gd name="connsiteX140" fmla="*/ 563361 w 763939"/>
              <a:gd name="connsiteY140" fmla="*/ 218666 h 810241"/>
              <a:gd name="connsiteX141" fmla="*/ 563361 w 763939"/>
              <a:gd name="connsiteY141" fmla="*/ 186363 h 810241"/>
              <a:gd name="connsiteX142" fmla="*/ 562119 w 763939"/>
              <a:gd name="connsiteY142" fmla="*/ 185120 h 810241"/>
              <a:gd name="connsiteX143" fmla="*/ 545967 w 763939"/>
              <a:gd name="connsiteY143" fmla="*/ 185120 h 810241"/>
              <a:gd name="connsiteX144" fmla="*/ 523604 w 763939"/>
              <a:gd name="connsiteY144" fmla="*/ 167727 h 810241"/>
              <a:gd name="connsiteX145" fmla="*/ 507452 w 763939"/>
              <a:gd name="connsiteY145" fmla="*/ 126727 h 810241"/>
              <a:gd name="connsiteX146" fmla="*/ 509937 w 763939"/>
              <a:gd name="connsiteY146" fmla="*/ 99394 h 810241"/>
              <a:gd name="connsiteX147" fmla="*/ 522361 w 763939"/>
              <a:gd name="connsiteY147" fmla="*/ 86969 h 810241"/>
              <a:gd name="connsiteX148" fmla="*/ 522361 w 763939"/>
              <a:gd name="connsiteY148" fmla="*/ 85727 h 810241"/>
              <a:gd name="connsiteX149" fmla="*/ 498755 w 763939"/>
              <a:gd name="connsiteY149" fmla="*/ 62121 h 810241"/>
              <a:gd name="connsiteX150" fmla="*/ 496270 w 763939"/>
              <a:gd name="connsiteY150" fmla="*/ 62121 h 810241"/>
              <a:gd name="connsiteX151" fmla="*/ 486331 w 763939"/>
              <a:gd name="connsiteY151" fmla="*/ 73303 h 810241"/>
              <a:gd name="connsiteX152" fmla="*/ 457755 w 763939"/>
              <a:gd name="connsiteY152" fmla="*/ 77030 h 810241"/>
              <a:gd name="connsiteX153" fmla="*/ 416756 w 763939"/>
              <a:gd name="connsiteY153" fmla="*/ 59636 h 810241"/>
              <a:gd name="connsiteX154" fmla="*/ 399362 w 763939"/>
              <a:gd name="connsiteY154" fmla="*/ 37273 h 810241"/>
              <a:gd name="connsiteX155" fmla="*/ 399362 w 763939"/>
              <a:gd name="connsiteY155" fmla="*/ 22364 h 810241"/>
              <a:gd name="connsiteX156" fmla="*/ 398119 w 763939"/>
              <a:gd name="connsiteY156" fmla="*/ 21121 h 810241"/>
              <a:gd name="connsiteX157" fmla="*/ 365816 w 763939"/>
              <a:gd name="connsiteY157" fmla="*/ 0 h 810241"/>
              <a:gd name="connsiteX158" fmla="*/ 398119 w 763939"/>
              <a:gd name="connsiteY158" fmla="*/ 0 h 810241"/>
              <a:gd name="connsiteX159" fmla="*/ 420483 w 763939"/>
              <a:gd name="connsiteY159" fmla="*/ 22364 h 810241"/>
              <a:gd name="connsiteX160" fmla="*/ 420483 w 763939"/>
              <a:gd name="connsiteY160" fmla="*/ 37273 h 810241"/>
              <a:gd name="connsiteX161" fmla="*/ 421725 w 763939"/>
              <a:gd name="connsiteY161" fmla="*/ 38515 h 810241"/>
              <a:gd name="connsiteX162" fmla="*/ 468937 w 763939"/>
              <a:gd name="connsiteY162" fmla="*/ 58394 h 810241"/>
              <a:gd name="connsiteX163" fmla="*/ 471422 w 763939"/>
              <a:gd name="connsiteY163" fmla="*/ 58394 h 810241"/>
              <a:gd name="connsiteX164" fmla="*/ 482604 w 763939"/>
              <a:gd name="connsiteY164" fmla="*/ 47212 h 810241"/>
              <a:gd name="connsiteX165" fmla="*/ 514907 w 763939"/>
              <a:gd name="connsiteY165" fmla="*/ 47212 h 810241"/>
              <a:gd name="connsiteX166" fmla="*/ 537270 w 763939"/>
              <a:gd name="connsiteY166" fmla="*/ 69575 h 810241"/>
              <a:gd name="connsiteX167" fmla="*/ 537270 w 763939"/>
              <a:gd name="connsiteY167" fmla="*/ 101878 h 810241"/>
              <a:gd name="connsiteX168" fmla="*/ 526088 w 763939"/>
              <a:gd name="connsiteY168" fmla="*/ 113060 h 810241"/>
              <a:gd name="connsiteX169" fmla="*/ 524846 w 763939"/>
              <a:gd name="connsiteY169" fmla="*/ 114303 h 810241"/>
              <a:gd name="connsiteX170" fmla="*/ 544725 w 763939"/>
              <a:gd name="connsiteY170" fmla="*/ 162757 h 810241"/>
              <a:gd name="connsiteX171" fmla="*/ 545967 w 763939"/>
              <a:gd name="connsiteY171" fmla="*/ 163999 h 810241"/>
              <a:gd name="connsiteX172" fmla="*/ 562119 w 763939"/>
              <a:gd name="connsiteY172" fmla="*/ 163999 h 810241"/>
              <a:gd name="connsiteX173" fmla="*/ 584482 w 763939"/>
              <a:gd name="connsiteY173" fmla="*/ 186363 h 810241"/>
              <a:gd name="connsiteX174" fmla="*/ 584482 w 763939"/>
              <a:gd name="connsiteY174" fmla="*/ 218666 h 810241"/>
              <a:gd name="connsiteX175" fmla="*/ 562119 w 763939"/>
              <a:gd name="connsiteY175" fmla="*/ 241029 h 810241"/>
              <a:gd name="connsiteX176" fmla="*/ 545967 w 763939"/>
              <a:gd name="connsiteY176" fmla="*/ 241029 h 810241"/>
              <a:gd name="connsiteX177" fmla="*/ 543482 w 763939"/>
              <a:gd name="connsiteY177" fmla="*/ 242272 h 810241"/>
              <a:gd name="connsiteX178" fmla="*/ 523604 w 763939"/>
              <a:gd name="connsiteY178" fmla="*/ 288241 h 810241"/>
              <a:gd name="connsiteX179" fmla="*/ 523604 w 763939"/>
              <a:gd name="connsiteY179" fmla="*/ 290726 h 810241"/>
              <a:gd name="connsiteX180" fmla="*/ 537270 w 763939"/>
              <a:gd name="connsiteY180" fmla="*/ 301908 h 810241"/>
              <a:gd name="connsiteX181" fmla="*/ 537270 w 763939"/>
              <a:gd name="connsiteY181" fmla="*/ 334211 h 810241"/>
              <a:gd name="connsiteX182" fmla="*/ 514907 w 763939"/>
              <a:gd name="connsiteY182" fmla="*/ 357817 h 810241"/>
              <a:gd name="connsiteX183" fmla="*/ 482604 w 763939"/>
              <a:gd name="connsiteY183" fmla="*/ 357817 h 810241"/>
              <a:gd name="connsiteX184" fmla="*/ 468937 w 763939"/>
              <a:gd name="connsiteY184" fmla="*/ 345392 h 810241"/>
              <a:gd name="connsiteX185" fmla="*/ 467695 w 763939"/>
              <a:gd name="connsiteY185" fmla="*/ 344150 h 810241"/>
              <a:gd name="connsiteX186" fmla="*/ 421725 w 763939"/>
              <a:gd name="connsiteY186" fmla="*/ 364029 h 810241"/>
              <a:gd name="connsiteX187" fmla="*/ 420483 w 763939"/>
              <a:gd name="connsiteY187" fmla="*/ 365271 h 810241"/>
              <a:gd name="connsiteX188" fmla="*/ 420483 w 763939"/>
              <a:gd name="connsiteY188" fmla="*/ 382665 h 810241"/>
              <a:gd name="connsiteX189" fmla="*/ 398119 w 763939"/>
              <a:gd name="connsiteY189" fmla="*/ 406271 h 810241"/>
              <a:gd name="connsiteX190" fmla="*/ 365816 w 763939"/>
              <a:gd name="connsiteY190" fmla="*/ 406271 h 810241"/>
              <a:gd name="connsiteX191" fmla="*/ 343453 w 763939"/>
              <a:gd name="connsiteY191" fmla="*/ 382665 h 810241"/>
              <a:gd name="connsiteX192" fmla="*/ 343453 w 763939"/>
              <a:gd name="connsiteY192" fmla="*/ 365271 h 810241"/>
              <a:gd name="connsiteX193" fmla="*/ 342210 w 763939"/>
              <a:gd name="connsiteY193" fmla="*/ 364029 h 810241"/>
              <a:gd name="connsiteX194" fmla="*/ 294999 w 763939"/>
              <a:gd name="connsiteY194" fmla="*/ 344150 h 810241"/>
              <a:gd name="connsiteX195" fmla="*/ 293756 w 763939"/>
              <a:gd name="connsiteY195" fmla="*/ 345392 h 810241"/>
              <a:gd name="connsiteX196" fmla="*/ 281332 w 763939"/>
              <a:gd name="connsiteY196" fmla="*/ 357817 h 810241"/>
              <a:gd name="connsiteX197" fmla="*/ 250271 w 763939"/>
              <a:gd name="connsiteY197" fmla="*/ 357817 h 810241"/>
              <a:gd name="connsiteX198" fmla="*/ 226665 w 763939"/>
              <a:gd name="connsiteY198" fmla="*/ 334211 h 810241"/>
              <a:gd name="connsiteX199" fmla="*/ 226665 w 763939"/>
              <a:gd name="connsiteY199" fmla="*/ 301908 h 810241"/>
              <a:gd name="connsiteX200" fmla="*/ 239089 w 763939"/>
              <a:gd name="connsiteY200" fmla="*/ 290726 h 810241"/>
              <a:gd name="connsiteX201" fmla="*/ 239089 w 763939"/>
              <a:gd name="connsiteY201" fmla="*/ 288241 h 810241"/>
              <a:gd name="connsiteX202" fmla="*/ 219211 w 763939"/>
              <a:gd name="connsiteY202" fmla="*/ 242272 h 810241"/>
              <a:gd name="connsiteX203" fmla="*/ 217968 w 763939"/>
              <a:gd name="connsiteY203" fmla="*/ 241029 h 810241"/>
              <a:gd name="connsiteX204" fmla="*/ 201817 w 763939"/>
              <a:gd name="connsiteY204" fmla="*/ 241029 h 810241"/>
              <a:gd name="connsiteX205" fmla="*/ 178211 w 763939"/>
              <a:gd name="connsiteY205" fmla="*/ 218666 h 810241"/>
              <a:gd name="connsiteX206" fmla="*/ 178211 w 763939"/>
              <a:gd name="connsiteY206" fmla="*/ 186363 h 810241"/>
              <a:gd name="connsiteX207" fmla="*/ 201817 w 763939"/>
              <a:gd name="connsiteY207" fmla="*/ 163999 h 810241"/>
              <a:gd name="connsiteX208" fmla="*/ 216726 w 763939"/>
              <a:gd name="connsiteY208" fmla="*/ 163999 h 810241"/>
              <a:gd name="connsiteX209" fmla="*/ 217968 w 763939"/>
              <a:gd name="connsiteY209" fmla="*/ 162757 h 810241"/>
              <a:gd name="connsiteX210" fmla="*/ 237847 w 763939"/>
              <a:gd name="connsiteY210" fmla="*/ 114303 h 810241"/>
              <a:gd name="connsiteX211" fmla="*/ 237847 w 763939"/>
              <a:gd name="connsiteY211" fmla="*/ 113060 h 810241"/>
              <a:gd name="connsiteX212" fmla="*/ 226665 w 763939"/>
              <a:gd name="connsiteY212" fmla="*/ 101878 h 810241"/>
              <a:gd name="connsiteX213" fmla="*/ 226665 w 763939"/>
              <a:gd name="connsiteY213" fmla="*/ 69575 h 810241"/>
              <a:gd name="connsiteX214" fmla="*/ 250271 w 763939"/>
              <a:gd name="connsiteY214" fmla="*/ 47212 h 810241"/>
              <a:gd name="connsiteX215" fmla="*/ 281332 w 763939"/>
              <a:gd name="connsiteY215" fmla="*/ 47212 h 810241"/>
              <a:gd name="connsiteX216" fmla="*/ 292513 w 763939"/>
              <a:gd name="connsiteY216" fmla="*/ 58394 h 810241"/>
              <a:gd name="connsiteX217" fmla="*/ 293756 w 763939"/>
              <a:gd name="connsiteY217" fmla="*/ 58394 h 810241"/>
              <a:gd name="connsiteX218" fmla="*/ 342210 w 763939"/>
              <a:gd name="connsiteY218" fmla="*/ 38515 h 810241"/>
              <a:gd name="connsiteX219" fmla="*/ 343453 w 763939"/>
              <a:gd name="connsiteY219" fmla="*/ 37273 h 810241"/>
              <a:gd name="connsiteX220" fmla="*/ 343453 w 763939"/>
              <a:gd name="connsiteY220" fmla="*/ 22364 h 810241"/>
              <a:gd name="connsiteX221" fmla="*/ 365816 w 763939"/>
              <a:gd name="connsiteY221" fmla="*/ 0 h 81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763939" h="810241">
                <a:moveTo>
                  <a:pt x="618753" y="655517"/>
                </a:moveTo>
                <a:cubicBezTo>
                  <a:pt x="624594" y="655517"/>
                  <a:pt x="628099" y="660462"/>
                  <a:pt x="628099" y="665407"/>
                </a:cubicBezTo>
                <a:lnTo>
                  <a:pt x="628099" y="800159"/>
                </a:lnTo>
                <a:cubicBezTo>
                  <a:pt x="628099" y="806340"/>
                  <a:pt x="624594" y="810049"/>
                  <a:pt x="618753" y="810049"/>
                </a:cubicBezTo>
                <a:cubicBezTo>
                  <a:pt x="612911" y="810049"/>
                  <a:pt x="609406" y="806340"/>
                  <a:pt x="609406" y="800159"/>
                </a:cubicBezTo>
                <a:lnTo>
                  <a:pt x="609406" y="665407"/>
                </a:lnTo>
                <a:cubicBezTo>
                  <a:pt x="609406" y="660462"/>
                  <a:pt x="612911" y="655517"/>
                  <a:pt x="618753" y="655517"/>
                </a:cubicBezTo>
                <a:close/>
                <a:moveTo>
                  <a:pt x="145186" y="655517"/>
                </a:moveTo>
                <a:cubicBezTo>
                  <a:pt x="149894" y="655517"/>
                  <a:pt x="155779" y="660462"/>
                  <a:pt x="155779" y="665407"/>
                </a:cubicBezTo>
                <a:lnTo>
                  <a:pt x="155779" y="800159"/>
                </a:lnTo>
                <a:cubicBezTo>
                  <a:pt x="155779" y="806340"/>
                  <a:pt x="149894" y="810049"/>
                  <a:pt x="145186" y="810049"/>
                </a:cubicBezTo>
                <a:cubicBezTo>
                  <a:pt x="139301" y="810049"/>
                  <a:pt x="134593" y="806340"/>
                  <a:pt x="134593" y="800159"/>
                </a:cubicBezTo>
                <a:lnTo>
                  <a:pt x="134593" y="665407"/>
                </a:lnTo>
                <a:cubicBezTo>
                  <a:pt x="134593" y="660462"/>
                  <a:pt x="139301" y="655517"/>
                  <a:pt x="145186" y="655517"/>
                </a:cubicBezTo>
                <a:close/>
                <a:moveTo>
                  <a:pt x="334690" y="540437"/>
                </a:moveTo>
                <a:lnTo>
                  <a:pt x="340911" y="552862"/>
                </a:lnTo>
                <a:cubicBezTo>
                  <a:pt x="343399" y="556589"/>
                  <a:pt x="344644" y="560316"/>
                  <a:pt x="345888" y="564044"/>
                </a:cubicBezTo>
                <a:lnTo>
                  <a:pt x="416807" y="564044"/>
                </a:lnTo>
                <a:cubicBezTo>
                  <a:pt x="418051" y="560316"/>
                  <a:pt x="420540" y="556589"/>
                  <a:pt x="423028" y="552862"/>
                </a:cubicBezTo>
                <a:lnTo>
                  <a:pt x="429249" y="540437"/>
                </a:lnTo>
                <a:close/>
                <a:moveTo>
                  <a:pt x="291143" y="424889"/>
                </a:moveTo>
                <a:lnTo>
                  <a:pt x="233910" y="442283"/>
                </a:lnTo>
                <a:lnTo>
                  <a:pt x="233910" y="515588"/>
                </a:lnTo>
                <a:cubicBezTo>
                  <a:pt x="233910" y="516830"/>
                  <a:pt x="236398" y="519315"/>
                  <a:pt x="238886" y="519315"/>
                </a:cubicBezTo>
                <a:lnTo>
                  <a:pt x="360818" y="519315"/>
                </a:lnTo>
                <a:lnTo>
                  <a:pt x="344644" y="494466"/>
                </a:lnTo>
                <a:lnTo>
                  <a:pt x="296120" y="426131"/>
                </a:lnTo>
                <a:cubicBezTo>
                  <a:pt x="294876" y="424889"/>
                  <a:pt x="292387" y="423647"/>
                  <a:pt x="291143" y="424889"/>
                </a:cubicBezTo>
                <a:close/>
                <a:moveTo>
                  <a:pt x="475285" y="422404"/>
                </a:moveTo>
                <a:cubicBezTo>
                  <a:pt x="475285" y="422404"/>
                  <a:pt x="472796" y="423647"/>
                  <a:pt x="471552" y="423647"/>
                </a:cubicBezTo>
                <a:lnTo>
                  <a:pt x="403121" y="519315"/>
                </a:lnTo>
                <a:lnTo>
                  <a:pt x="523808" y="519315"/>
                </a:lnTo>
                <a:cubicBezTo>
                  <a:pt x="526297" y="519315"/>
                  <a:pt x="528785" y="516830"/>
                  <a:pt x="528785" y="515588"/>
                </a:cubicBezTo>
                <a:lnTo>
                  <a:pt x="528785" y="441041"/>
                </a:lnTo>
                <a:close/>
                <a:moveTo>
                  <a:pt x="481506" y="400040"/>
                </a:moveTo>
                <a:lnTo>
                  <a:pt x="482750" y="401282"/>
                </a:lnTo>
                <a:lnTo>
                  <a:pt x="731590" y="493224"/>
                </a:lnTo>
                <a:cubicBezTo>
                  <a:pt x="752741" y="503163"/>
                  <a:pt x="763939" y="518073"/>
                  <a:pt x="763939" y="537952"/>
                </a:cubicBezTo>
                <a:lnTo>
                  <a:pt x="763939" y="800109"/>
                </a:lnTo>
                <a:cubicBezTo>
                  <a:pt x="763939" y="806322"/>
                  <a:pt x="758962" y="810049"/>
                  <a:pt x="752741" y="810049"/>
                </a:cubicBezTo>
                <a:cubicBezTo>
                  <a:pt x="747765" y="810049"/>
                  <a:pt x="742788" y="806322"/>
                  <a:pt x="742788" y="800109"/>
                </a:cubicBezTo>
                <a:lnTo>
                  <a:pt x="742788" y="537952"/>
                </a:lnTo>
                <a:cubicBezTo>
                  <a:pt x="742788" y="524285"/>
                  <a:pt x="731590" y="516830"/>
                  <a:pt x="722881" y="513103"/>
                </a:cubicBezTo>
                <a:lnTo>
                  <a:pt x="549937" y="448496"/>
                </a:lnTo>
                <a:lnTo>
                  <a:pt x="549937" y="515588"/>
                </a:lnTo>
                <a:cubicBezTo>
                  <a:pt x="549937" y="529255"/>
                  <a:pt x="538739" y="540437"/>
                  <a:pt x="523808" y="540437"/>
                </a:cubicBezTo>
                <a:lnTo>
                  <a:pt x="452889" y="540437"/>
                </a:lnTo>
                <a:lnTo>
                  <a:pt x="440447" y="564044"/>
                </a:lnTo>
                <a:cubicBezTo>
                  <a:pt x="435470" y="571498"/>
                  <a:pt x="434226" y="581438"/>
                  <a:pt x="434226" y="591378"/>
                </a:cubicBezTo>
                <a:lnTo>
                  <a:pt x="459110" y="798867"/>
                </a:lnTo>
                <a:cubicBezTo>
                  <a:pt x="460354" y="803837"/>
                  <a:pt x="456622" y="810049"/>
                  <a:pt x="450401" y="810049"/>
                </a:cubicBezTo>
                <a:cubicBezTo>
                  <a:pt x="450401" y="810049"/>
                  <a:pt x="450401" y="810049"/>
                  <a:pt x="449156" y="810049"/>
                </a:cubicBezTo>
                <a:cubicBezTo>
                  <a:pt x="444180" y="810049"/>
                  <a:pt x="439203" y="806322"/>
                  <a:pt x="439203" y="801352"/>
                </a:cubicBezTo>
                <a:lnTo>
                  <a:pt x="414319" y="595105"/>
                </a:lnTo>
                <a:cubicBezTo>
                  <a:pt x="413075" y="591378"/>
                  <a:pt x="413075" y="588893"/>
                  <a:pt x="413075" y="585165"/>
                </a:cubicBezTo>
                <a:lnTo>
                  <a:pt x="350865" y="585165"/>
                </a:lnTo>
                <a:cubicBezTo>
                  <a:pt x="350865" y="588893"/>
                  <a:pt x="350865" y="591378"/>
                  <a:pt x="350865" y="595105"/>
                </a:cubicBezTo>
                <a:lnTo>
                  <a:pt x="324736" y="801352"/>
                </a:lnTo>
                <a:cubicBezTo>
                  <a:pt x="324736" y="806322"/>
                  <a:pt x="318515" y="811291"/>
                  <a:pt x="312294" y="810049"/>
                </a:cubicBezTo>
                <a:cubicBezTo>
                  <a:pt x="307318" y="810049"/>
                  <a:pt x="302341" y="803837"/>
                  <a:pt x="303585" y="798867"/>
                </a:cubicBezTo>
                <a:lnTo>
                  <a:pt x="328469" y="591378"/>
                </a:lnTo>
                <a:cubicBezTo>
                  <a:pt x="330957" y="581438"/>
                  <a:pt x="328469" y="571498"/>
                  <a:pt x="322248" y="564044"/>
                </a:cubicBezTo>
                <a:lnTo>
                  <a:pt x="309806" y="540437"/>
                </a:lnTo>
                <a:lnTo>
                  <a:pt x="238886" y="540437"/>
                </a:lnTo>
                <a:cubicBezTo>
                  <a:pt x="223956" y="540437"/>
                  <a:pt x="212758" y="529255"/>
                  <a:pt x="212758" y="515588"/>
                </a:cubicBezTo>
                <a:lnTo>
                  <a:pt x="212758" y="449738"/>
                </a:lnTo>
                <a:lnTo>
                  <a:pt x="39814" y="513103"/>
                </a:lnTo>
                <a:cubicBezTo>
                  <a:pt x="31105" y="515588"/>
                  <a:pt x="21151" y="530497"/>
                  <a:pt x="21151" y="541679"/>
                </a:cubicBezTo>
                <a:lnTo>
                  <a:pt x="21151" y="800109"/>
                </a:lnTo>
                <a:cubicBezTo>
                  <a:pt x="21151" y="806322"/>
                  <a:pt x="16174" y="810049"/>
                  <a:pt x="9953" y="810049"/>
                </a:cubicBezTo>
                <a:cubicBezTo>
                  <a:pt x="3732" y="810049"/>
                  <a:pt x="0" y="806322"/>
                  <a:pt x="0" y="800109"/>
                </a:cubicBezTo>
                <a:lnTo>
                  <a:pt x="0" y="541679"/>
                </a:lnTo>
                <a:cubicBezTo>
                  <a:pt x="0" y="520558"/>
                  <a:pt x="14930" y="499436"/>
                  <a:pt x="33593" y="493224"/>
                </a:cubicBezTo>
                <a:lnTo>
                  <a:pt x="286166" y="401282"/>
                </a:lnTo>
                <a:cubicBezTo>
                  <a:pt x="294876" y="398798"/>
                  <a:pt x="304829" y="403767"/>
                  <a:pt x="311050" y="411222"/>
                </a:cubicBezTo>
                <a:lnTo>
                  <a:pt x="360818" y="482042"/>
                </a:lnTo>
                <a:lnTo>
                  <a:pt x="379481" y="506891"/>
                </a:lnTo>
                <a:cubicBezTo>
                  <a:pt x="379481" y="509376"/>
                  <a:pt x="380725" y="509376"/>
                  <a:pt x="381970" y="509376"/>
                </a:cubicBezTo>
                <a:cubicBezTo>
                  <a:pt x="383214" y="509376"/>
                  <a:pt x="383214" y="509376"/>
                  <a:pt x="384458" y="508133"/>
                </a:cubicBezTo>
                <a:lnTo>
                  <a:pt x="454133" y="412465"/>
                </a:lnTo>
                <a:cubicBezTo>
                  <a:pt x="455377" y="411222"/>
                  <a:pt x="455377" y="409980"/>
                  <a:pt x="456622" y="408737"/>
                </a:cubicBezTo>
                <a:cubicBezTo>
                  <a:pt x="462843" y="401282"/>
                  <a:pt x="471552" y="398798"/>
                  <a:pt x="481506" y="400040"/>
                </a:cubicBezTo>
                <a:close/>
                <a:moveTo>
                  <a:pt x="381970" y="133196"/>
                </a:moveTo>
                <a:cubicBezTo>
                  <a:pt x="344842" y="133196"/>
                  <a:pt x="313903" y="164135"/>
                  <a:pt x="313903" y="201262"/>
                </a:cubicBezTo>
                <a:cubicBezTo>
                  <a:pt x="313903" y="238390"/>
                  <a:pt x="344842" y="268092"/>
                  <a:pt x="381970" y="268092"/>
                </a:cubicBezTo>
                <a:cubicBezTo>
                  <a:pt x="419097" y="268092"/>
                  <a:pt x="450036" y="238390"/>
                  <a:pt x="450036" y="201262"/>
                </a:cubicBezTo>
                <a:cubicBezTo>
                  <a:pt x="450036" y="164135"/>
                  <a:pt x="419097" y="133196"/>
                  <a:pt x="381970" y="133196"/>
                </a:cubicBezTo>
                <a:close/>
                <a:moveTo>
                  <a:pt x="381970" y="112157"/>
                </a:moveTo>
                <a:cubicBezTo>
                  <a:pt x="430235" y="112157"/>
                  <a:pt x="471075" y="151759"/>
                  <a:pt x="471075" y="201262"/>
                </a:cubicBezTo>
                <a:cubicBezTo>
                  <a:pt x="471075" y="249528"/>
                  <a:pt x="430235" y="290368"/>
                  <a:pt x="381970" y="290368"/>
                </a:cubicBezTo>
                <a:cubicBezTo>
                  <a:pt x="332467" y="290368"/>
                  <a:pt x="292864" y="249528"/>
                  <a:pt x="292864" y="201262"/>
                </a:cubicBezTo>
                <a:cubicBezTo>
                  <a:pt x="292864" y="151759"/>
                  <a:pt x="332467" y="112157"/>
                  <a:pt x="381970" y="112157"/>
                </a:cubicBezTo>
                <a:close/>
                <a:moveTo>
                  <a:pt x="365816" y="21121"/>
                </a:moveTo>
                <a:cubicBezTo>
                  <a:pt x="364574" y="21121"/>
                  <a:pt x="364574" y="21121"/>
                  <a:pt x="364574" y="22364"/>
                </a:cubicBezTo>
                <a:lnTo>
                  <a:pt x="364574" y="37273"/>
                </a:lnTo>
                <a:cubicBezTo>
                  <a:pt x="364574" y="48454"/>
                  <a:pt x="357119" y="55909"/>
                  <a:pt x="347180" y="59636"/>
                </a:cubicBezTo>
                <a:cubicBezTo>
                  <a:pt x="332271" y="62121"/>
                  <a:pt x="318604" y="68333"/>
                  <a:pt x="304938" y="77030"/>
                </a:cubicBezTo>
                <a:cubicBezTo>
                  <a:pt x="296241" y="82000"/>
                  <a:pt x="285059" y="80757"/>
                  <a:pt x="277604" y="73303"/>
                </a:cubicBezTo>
                <a:lnTo>
                  <a:pt x="266423" y="62121"/>
                </a:lnTo>
                <a:cubicBezTo>
                  <a:pt x="266423" y="62121"/>
                  <a:pt x="265180" y="62121"/>
                  <a:pt x="263938" y="62121"/>
                </a:cubicBezTo>
                <a:lnTo>
                  <a:pt x="241574" y="85727"/>
                </a:lnTo>
                <a:cubicBezTo>
                  <a:pt x="240332" y="85727"/>
                  <a:pt x="240332" y="86969"/>
                  <a:pt x="241574" y="86969"/>
                </a:cubicBezTo>
                <a:lnTo>
                  <a:pt x="252756" y="99394"/>
                </a:lnTo>
                <a:cubicBezTo>
                  <a:pt x="260211" y="105606"/>
                  <a:pt x="261453" y="116787"/>
                  <a:pt x="256483" y="126727"/>
                </a:cubicBezTo>
                <a:cubicBezTo>
                  <a:pt x="247786" y="139151"/>
                  <a:pt x="242817" y="152818"/>
                  <a:pt x="239089" y="167727"/>
                </a:cubicBezTo>
                <a:cubicBezTo>
                  <a:pt x="236605" y="177666"/>
                  <a:pt x="227908" y="185120"/>
                  <a:pt x="216726" y="185120"/>
                </a:cubicBezTo>
                <a:lnTo>
                  <a:pt x="201817" y="185120"/>
                </a:lnTo>
                <a:cubicBezTo>
                  <a:pt x="200574" y="185120"/>
                  <a:pt x="199332" y="185120"/>
                  <a:pt x="199332" y="186363"/>
                </a:cubicBezTo>
                <a:lnTo>
                  <a:pt x="199332" y="218666"/>
                </a:lnTo>
                <a:cubicBezTo>
                  <a:pt x="199332" y="219908"/>
                  <a:pt x="200574" y="219908"/>
                  <a:pt x="201817" y="219908"/>
                </a:cubicBezTo>
                <a:lnTo>
                  <a:pt x="217968" y="219908"/>
                </a:lnTo>
                <a:cubicBezTo>
                  <a:pt x="229150" y="219908"/>
                  <a:pt x="237847" y="227363"/>
                  <a:pt x="240332" y="237302"/>
                </a:cubicBezTo>
                <a:cubicBezTo>
                  <a:pt x="244059" y="250969"/>
                  <a:pt x="249029" y="265878"/>
                  <a:pt x="257726" y="278302"/>
                </a:cubicBezTo>
                <a:cubicBezTo>
                  <a:pt x="262695" y="286999"/>
                  <a:pt x="261453" y="298181"/>
                  <a:pt x="253998" y="305635"/>
                </a:cubicBezTo>
                <a:lnTo>
                  <a:pt x="241574" y="318059"/>
                </a:lnTo>
                <a:cubicBezTo>
                  <a:pt x="240332" y="318059"/>
                  <a:pt x="240332" y="319302"/>
                  <a:pt x="241574" y="320544"/>
                </a:cubicBezTo>
                <a:lnTo>
                  <a:pt x="263938" y="342908"/>
                </a:lnTo>
                <a:cubicBezTo>
                  <a:pt x="265180" y="344150"/>
                  <a:pt x="266423" y="344150"/>
                  <a:pt x="266423" y="342908"/>
                </a:cubicBezTo>
                <a:lnTo>
                  <a:pt x="280089" y="330483"/>
                </a:lnTo>
                <a:cubicBezTo>
                  <a:pt x="282574" y="325514"/>
                  <a:pt x="288786" y="323029"/>
                  <a:pt x="294999" y="323029"/>
                </a:cubicBezTo>
                <a:cubicBezTo>
                  <a:pt x="299968" y="323029"/>
                  <a:pt x="302453" y="324271"/>
                  <a:pt x="306180" y="326756"/>
                </a:cubicBezTo>
                <a:cubicBezTo>
                  <a:pt x="318604" y="334211"/>
                  <a:pt x="332271" y="339180"/>
                  <a:pt x="347180" y="344150"/>
                </a:cubicBezTo>
                <a:cubicBezTo>
                  <a:pt x="357119" y="345392"/>
                  <a:pt x="364574" y="355332"/>
                  <a:pt x="364574" y="365271"/>
                </a:cubicBezTo>
                <a:lnTo>
                  <a:pt x="364574" y="382665"/>
                </a:lnTo>
                <a:cubicBezTo>
                  <a:pt x="364574" y="383907"/>
                  <a:pt x="364574" y="385150"/>
                  <a:pt x="365816" y="385150"/>
                </a:cubicBezTo>
                <a:lnTo>
                  <a:pt x="398119" y="385150"/>
                </a:lnTo>
                <a:cubicBezTo>
                  <a:pt x="399362" y="385150"/>
                  <a:pt x="399362" y="383907"/>
                  <a:pt x="399362" y="382665"/>
                </a:cubicBezTo>
                <a:lnTo>
                  <a:pt x="399362" y="365271"/>
                </a:lnTo>
                <a:cubicBezTo>
                  <a:pt x="399362" y="355332"/>
                  <a:pt x="406816" y="345392"/>
                  <a:pt x="416756" y="344150"/>
                </a:cubicBezTo>
                <a:cubicBezTo>
                  <a:pt x="430422" y="339180"/>
                  <a:pt x="444089" y="334211"/>
                  <a:pt x="457755" y="326756"/>
                </a:cubicBezTo>
                <a:cubicBezTo>
                  <a:pt x="465210" y="321786"/>
                  <a:pt x="477634" y="323029"/>
                  <a:pt x="485089" y="330483"/>
                </a:cubicBezTo>
                <a:lnTo>
                  <a:pt x="496270" y="342908"/>
                </a:lnTo>
                <a:cubicBezTo>
                  <a:pt x="497513" y="344150"/>
                  <a:pt x="498755" y="344150"/>
                  <a:pt x="498755" y="342908"/>
                </a:cubicBezTo>
                <a:lnTo>
                  <a:pt x="522361" y="320544"/>
                </a:lnTo>
                <a:cubicBezTo>
                  <a:pt x="522361" y="319302"/>
                  <a:pt x="522361" y="318059"/>
                  <a:pt x="522361" y="318059"/>
                </a:cubicBezTo>
                <a:lnTo>
                  <a:pt x="509937" y="305635"/>
                </a:lnTo>
                <a:cubicBezTo>
                  <a:pt x="502482" y="298181"/>
                  <a:pt x="501240" y="286999"/>
                  <a:pt x="506210" y="278302"/>
                </a:cubicBezTo>
                <a:cubicBezTo>
                  <a:pt x="514907" y="265878"/>
                  <a:pt x="519876" y="250969"/>
                  <a:pt x="523604" y="237302"/>
                </a:cubicBezTo>
                <a:cubicBezTo>
                  <a:pt x="526088" y="227363"/>
                  <a:pt x="534785" y="219908"/>
                  <a:pt x="545967" y="219908"/>
                </a:cubicBezTo>
                <a:lnTo>
                  <a:pt x="562119" y="219908"/>
                </a:lnTo>
                <a:cubicBezTo>
                  <a:pt x="563361" y="219908"/>
                  <a:pt x="563361" y="219908"/>
                  <a:pt x="563361" y="218666"/>
                </a:cubicBezTo>
                <a:lnTo>
                  <a:pt x="563361" y="186363"/>
                </a:lnTo>
                <a:cubicBezTo>
                  <a:pt x="563361" y="185120"/>
                  <a:pt x="563361" y="185120"/>
                  <a:pt x="562119" y="185120"/>
                </a:cubicBezTo>
                <a:lnTo>
                  <a:pt x="545967" y="185120"/>
                </a:lnTo>
                <a:cubicBezTo>
                  <a:pt x="536028" y="185120"/>
                  <a:pt x="526088" y="177666"/>
                  <a:pt x="523604" y="167727"/>
                </a:cubicBezTo>
                <a:cubicBezTo>
                  <a:pt x="519876" y="152818"/>
                  <a:pt x="514907" y="139151"/>
                  <a:pt x="507452" y="126727"/>
                </a:cubicBezTo>
                <a:cubicBezTo>
                  <a:pt x="502482" y="116787"/>
                  <a:pt x="502482" y="105606"/>
                  <a:pt x="509937" y="99394"/>
                </a:cubicBezTo>
                <a:lnTo>
                  <a:pt x="522361" y="86969"/>
                </a:lnTo>
                <a:lnTo>
                  <a:pt x="522361" y="85727"/>
                </a:lnTo>
                <a:lnTo>
                  <a:pt x="498755" y="62121"/>
                </a:lnTo>
                <a:cubicBezTo>
                  <a:pt x="498755" y="62121"/>
                  <a:pt x="497513" y="62121"/>
                  <a:pt x="496270" y="62121"/>
                </a:cubicBezTo>
                <a:lnTo>
                  <a:pt x="486331" y="73303"/>
                </a:lnTo>
                <a:cubicBezTo>
                  <a:pt x="478877" y="80757"/>
                  <a:pt x="467695" y="82000"/>
                  <a:pt x="457755" y="77030"/>
                </a:cubicBezTo>
                <a:cubicBezTo>
                  <a:pt x="445331" y="68333"/>
                  <a:pt x="431665" y="62121"/>
                  <a:pt x="416756" y="59636"/>
                </a:cubicBezTo>
                <a:cubicBezTo>
                  <a:pt x="406816" y="55909"/>
                  <a:pt x="399362" y="48454"/>
                  <a:pt x="399362" y="37273"/>
                </a:cubicBezTo>
                <a:lnTo>
                  <a:pt x="399362" y="22364"/>
                </a:lnTo>
                <a:cubicBezTo>
                  <a:pt x="399362" y="21121"/>
                  <a:pt x="399362" y="21121"/>
                  <a:pt x="398119" y="21121"/>
                </a:cubicBezTo>
                <a:close/>
                <a:moveTo>
                  <a:pt x="365816" y="0"/>
                </a:moveTo>
                <a:lnTo>
                  <a:pt x="398119" y="0"/>
                </a:lnTo>
                <a:cubicBezTo>
                  <a:pt x="410543" y="0"/>
                  <a:pt x="420483" y="8697"/>
                  <a:pt x="420483" y="22364"/>
                </a:cubicBezTo>
                <a:lnTo>
                  <a:pt x="420483" y="37273"/>
                </a:lnTo>
                <a:cubicBezTo>
                  <a:pt x="420483" y="38515"/>
                  <a:pt x="420483" y="38515"/>
                  <a:pt x="421725" y="38515"/>
                </a:cubicBezTo>
                <a:cubicBezTo>
                  <a:pt x="437877" y="42242"/>
                  <a:pt x="454028" y="49697"/>
                  <a:pt x="468937" y="58394"/>
                </a:cubicBezTo>
                <a:cubicBezTo>
                  <a:pt x="470180" y="59636"/>
                  <a:pt x="471422" y="58394"/>
                  <a:pt x="471422" y="58394"/>
                </a:cubicBezTo>
                <a:lnTo>
                  <a:pt x="482604" y="47212"/>
                </a:lnTo>
                <a:cubicBezTo>
                  <a:pt x="491301" y="38515"/>
                  <a:pt x="504967" y="38515"/>
                  <a:pt x="514907" y="47212"/>
                </a:cubicBezTo>
                <a:lnTo>
                  <a:pt x="537270" y="69575"/>
                </a:lnTo>
                <a:cubicBezTo>
                  <a:pt x="545967" y="79515"/>
                  <a:pt x="545967" y="93181"/>
                  <a:pt x="537270" y="101878"/>
                </a:cubicBezTo>
                <a:lnTo>
                  <a:pt x="526088" y="113060"/>
                </a:lnTo>
                <a:lnTo>
                  <a:pt x="524846" y="114303"/>
                </a:lnTo>
                <a:cubicBezTo>
                  <a:pt x="533543" y="130454"/>
                  <a:pt x="540997" y="145363"/>
                  <a:pt x="544725" y="162757"/>
                </a:cubicBezTo>
                <a:cubicBezTo>
                  <a:pt x="544725" y="163999"/>
                  <a:pt x="545967" y="163999"/>
                  <a:pt x="545967" y="163999"/>
                </a:cubicBezTo>
                <a:lnTo>
                  <a:pt x="562119" y="163999"/>
                </a:lnTo>
                <a:cubicBezTo>
                  <a:pt x="574543" y="163999"/>
                  <a:pt x="584482" y="173939"/>
                  <a:pt x="584482" y="186363"/>
                </a:cubicBezTo>
                <a:lnTo>
                  <a:pt x="584482" y="218666"/>
                </a:lnTo>
                <a:cubicBezTo>
                  <a:pt x="584482" y="231090"/>
                  <a:pt x="574543" y="241029"/>
                  <a:pt x="562119" y="241029"/>
                </a:cubicBezTo>
                <a:lnTo>
                  <a:pt x="545967" y="241029"/>
                </a:lnTo>
                <a:cubicBezTo>
                  <a:pt x="544725" y="241029"/>
                  <a:pt x="543482" y="242272"/>
                  <a:pt x="543482" y="242272"/>
                </a:cubicBezTo>
                <a:cubicBezTo>
                  <a:pt x="539755" y="258423"/>
                  <a:pt x="533543" y="274575"/>
                  <a:pt x="523604" y="288241"/>
                </a:cubicBezTo>
                <a:cubicBezTo>
                  <a:pt x="523604" y="289484"/>
                  <a:pt x="523604" y="290726"/>
                  <a:pt x="523604" y="290726"/>
                </a:cubicBezTo>
                <a:lnTo>
                  <a:pt x="537270" y="301908"/>
                </a:lnTo>
                <a:cubicBezTo>
                  <a:pt x="545967" y="311847"/>
                  <a:pt x="545967" y="325514"/>
                  <a:pt x="537270" y="334211"/>
                </a:cubicBezTo>
                <a:lnTo>
                  <a:pt x="514907" y="357817"/>
                </a:lnTo>
                <a:cubicBezTo>
                  <a:pt x="504967" y="366514"/>
                  <a:pt x="491301" y="366514"/>
                  <a:pt x="482604" y="357817"/>
                </a:cubicBezTo>
                <a:lnTo>
                  <a:pt x="468937" y="345392"/>
                </a:lnTo>
                <a:cubicBezTo>
                  <a:pt x="468937" y="344150"/>
                  <a:pt x="468937" y="344150"/>
                  <a:pt x="467695" y="344150"/>
                </a:cubicBezTo>
                <a:cubicBezTo>
                  <a:pt x="452786" y="352847"/>
                  <a:pt x="437877" y="359059"/>
                  <a:pt x="421725" y="364029"/>
                </a:cubicBezTo>
                <a:cubicBezTo>
                  <a:pt x="420483" y="364029"/>
                  <a:pt x="420483" y="365271"/>
                  <a:pt x="420483" y="365271"/>
                </a:cubicBezTo>
                <a:lnTo>
                  <a:pt x="420483" y="382665"/>
                </a:lnTo>
                <a:cubicBezTo>
                  <a:pt x="420483" y="395089"/>
                  <a:pt x="410543" y="406271"/>
                  <a:pt x="398119" y="406271"/>
                </a:cubicBezTo>
                <a:lnTo>
                  <a:pt x="365816" y="406271"/>
                </a:lnTo>
                <a:cubicBezTo>
                  <a:pt x="353392" y="406271"/>
                  <a:pt x="343453" y="395089"/>
                  <a:pt x="343453" y="382665"/>
                </a:cubicBezTo>
                <a:lnTo>
                  <a:pt x="343453" y="365271"/>
                </a:lnTo>
                <a:lnTo>
                  <a:pt x="342210" y="364029"/>
                </a:lnTo>
                <a:cubicBezTo>
                  <a:pt x="326059" y="359059"/>
                  <a:pt x="309908" y="352847"/>
                  <a:pt x="294999" y="344150"/>
                </a:cubicBezTo>
                <a:cubicBezTo>
                  <a:pt x="294999" y="344150"/>
                  <a:pt x="294999" y="344150"/>
                  <a:pt x="293756" y="345392"/>
                </a:cubicBezTo>
                <a:lnTo>
                  <a:pt x="281332" y="357817"/>
                </a:lnTo>
                <a:cubicBezTo>
                  <a:pt x="272635" y="366514"/>
                  <a:pt x="257726" y="366514"/>
                  <a:pt x="250271" y="357817"/>
                </a:cubicBezTo>
                <a:lnTo>
                  <a:pt x="226665" y="334211"/>
                </a:lnTo>
                <a:cubicBezTo>
                  <a:pt x="217968" y="325514"/>
                  <a:pt x="217968" y="311847"/>
                  <a:pt x="226665" y="301908"/>
                </a:cubicBezTo>
                <a:lnTo>
                  <a:pt x="239089" y="290726"/>
                </a:lnTo>
                <a:cubicBezTo>
                  <a:pt x="239089" y="290726"/>
                  <a:pt x="240332" y="289484"/>
                  <a:pt x="239089" y="288241"/>
                </a:cubicBezTo>
                <a:cubicBezTo>
                  <a:pt x="230392" y="274575"/>
                  <a:pt x="222938" y="258423"/>
                  <a:pt x="219211" y="242272"/>
                </a:cubicBezTo>
                <a:lnTo>
                  <a:pt x="217968" y="241029"/>
                </a:lnTo>
                <a:lnTo>
                  <a:pt x="201817" y="241029"/>
                </a:lnTo>
                <a:cubicBezTo>
                  <a:pt x="189393" y="241029"/>
                  <a:pt x="178211" y="231090"/>
                  <a:pt x="178211" y="218666"/>
                </a:cubicBezTo>
                <a:lnTo>
                  <a:pt x="178211" y="186363"/>
                </a:lnTo>
                <a:cubicBezTo>
                  <a:pt x="178211" y="173939"/>
                  <a:pt x="189393" y="163999"/>
                  <a:pt x="201817" y="163999"/>
                </a:cubicBezTo>
                <a:lnTo>
                  <a:pt x="216726" y="163999"/>
                </a:lnTo>
                <a:cubicBezTo>
                  <a:pt x="217968" y="163999"/>
                  <a:pt x="217968" y="163999"/>
                  <a:pt x="217968" y="162757"/>
                </a:cubicBezTo>
                <a:cubicBezTo>
                  <a:pt x="222938" y="145363"/>
                  <a:pt x="229150" y="130454"/>
                  <a:pt x="237847" y="114303"/>
                </a:cubicBezTo>
                <a:cubicBezTo>
                  <a:pt x="237847" y="114303"/>
                  <a:pt x="237847" y="114303"/>
                  <a:pt x="237847" y="113060"/>
                </a:cubicBezTo>
                <a:lnTo>
                  <a:pt x="226665" y="101878"/>
                </a:lnTo>
                <a:cubicBezTo>
                  <a:pt x="217968" y="93181"/>
                  <a:pt x="217968" y="79515"/>
                  <a:pt x="226665" y="69575"/>
                </a:cubicBezTo>
                <a:lnTo>
                  <a:pt x="250271" y="47212"/>
                </a:lnTo>
                <a:cubicBezTo>
                  <a:pt x="257726" y="38515"/>
                  <a:pt x="272635" y="38515"/>
                  <a:pt x="281332" y="47212"/>
                </a:cubicBezTo>
                <a:lnTo>
                  <a:pt x="292513" y="58394"/>
                </a:lnTo>
                <a:cubicBezTo>
                  <a:pt x="293756" y="58394"/>
                  <a:pt x="293756" y="59636"/>
                  <a:pt x="293756" y="58394"/>
                </a:cubicBezTo>
                <a:cubicBezTo>
                  <a:pt x="308665" y="49697"/>
                  <a:pt x="324817" y="42242"/>
                  <a:pt x="342210" y="38515"/>
                </a:cubicBezTo>
                <a:cubicBezTo>
                  <a:pt x="342210" y="38515"/>
                  <a:pt x="343453" y="38515"/>
                  <a:pt x="343453" y="37273"/>
                </a:cubicBezTo>
                <a:lnTo>
                  <a:pt x="343453" y="22364"/>
                </a:lnTo>
                <a:cubicBezTo>
                  <a:pt x="343453" y="8697"/>
                  <a:pt x="353392" y="0"/>
                  <a:pt x="365816" y="0"/>
                </a:cubicBezTo>
                <a:close/>
              </a:path>
            </a:pathLst>
          </a:custGeom>
          <a:solidFill>
            <a:schemeClr val="bg1"/>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442" name="TextBox 441">
            <a:extLst>
              <a:ext uri="{FF2B5EF4-FFF2-40B4-BE49-F238E27FC236}">
                <a16:creationId xmlns:a16="http://schemas.microsoft.com/office/drawing/2014/main" id="{DA8D1316-F908-4389-ABAD-701F53074D64}"/>
              </a:ext>
            </a:extLst>
          </p:cNvPr>
          <p:cNvSpPr txBox="1"/>
          <p:nvPr/>
        </p:nvSpPr>
        <p:spPr>
          <a:xfrm>
            <a:off x="2125724" y="1712165"/>
            <a:ext cx="2990851" cy="353943"/>
          </a:xfrm>
          <a:prstGeom prst="rect">
            <a:avLst/>
          </a:prstGeom>
          <a:noFill/>
        </p:spPr>
        <p:txBody>
          <a:bodyPr wrap="square" rtlCol="0" anchor="b">
            <a:spAutoFit/>
          </a:bodyPr>
          <a:lstStyle/>
          <a:p>
            <a:r>
              <a:rPr lang="en-US" sz="1700" b="1" spc="-15" dirty="0">
                <a:solidFill>
                  <a:schemeClr val="tx2"/>
                </a:solidFill>
                <a:latin typeface="Poppins" panose="00000500000000000000" pitchFamily="2" charset="0"/>
                <a:cs typeface="Poppins" panose="00000500000000000000" pitchFamily="2" charset="0"/>
              </a:rPr>
              <a:t>CARBON</a:t>
            </a:r>
          </a:p>
        </p:txBody>
      </p:sp>
      <p:sp>
        <p:nvSpPr>
          <p:cNvPr id="443" name="TextBox 442">
            <a:extLst>
              <a:ext uri="{FF2B5EF4-FFF2-40B4-BE49-F238E27FC236}">
                <a16:creationId xmlns:a16="http://schemas.microsoft.com/office/drawing/2014/main" id="{49EEAB8D-57C6-439B-BD2D-A072DE71A64F}"/>
              </a:ext>
            </a:extLst>
          </p:cNvPr>
          <p:cNvSpPr txBox="1"/>
          <p:nvPr/>
        </p:nvSpPr>
        <p:spPr>
          <a:xfrm>
            <a:off x="2125724" y="2091972"/>
            <a:ext cx="2990852" cy="323165"/>
          </a:xfrm>
          <a:prstGeom prst="rect">
            <a:avLst/>
          </a:prstGeom>
          <a:noFill/>
        </p:spPr>
        <p:txBody>
          <a:bodyPr wrap="square" rtlCol="0">
            <a:spAutoFit/>
          </a:bodyPr>
          <a:lstStyle/>
          <a:p>
            <a:pPr>
              <a:lnSpc>
                <a:spcPts val="1800"/>
              </a:lnSpc>
            </a:pPr>
            <a:r>
              <a:rPr lang="en-US" sz="1200" spc="-10" dirty="0">
                <a:latin typeface="Filson Pro Book" pitchFamily="50" charset="0"/>
                <a:cs typeface="Poppins" panose="00000500000000000000" pitchFamily="2" charset="0"/>
              </a:rPr>
              <a:t>Carbon Outcomes</a:t>
            </a:r>
          </a:p>
        </p:txBody>
      </p:sp>
      <p:sp>
        <p:nvSpPr>
          <p:cNvPr id="444" name="TextBox 443">
            <a:extLst>
              <a:ext uri="{FF2B5EF4-FFF2-40B4-BE49-F238E27FC236}">
                <a16:creationId xmlns:a16="http://schemas.microsoft.com/office/drawing/2014/main" id="{9F69750A-FD13-4DC2-8320-6CC23CE306CA}"/>
              </a:ext>
            </a:extLst>
          </p:cNvPr>
          <p:cNvSpPr txBox="1"/>
          <p:nvPr/>
        </p:nvSpPr>
        <p:spPr>
          <a:xfrm>
            <a:off x="2125724" y="2974803"/>
            <a:ext cx="2990851" cy="353943"/>
          </a:xfrm>
          <a:prstGeom prst="rect">
            <a:avLst/>
          </a:prstGeom>
          <a:noFill/>
        </p:spPr>
        <p:txBody>
          <a:bodyPr wrap="square" rtlCol="0" anchor="b">
            <a:spAutoFit/>
          </a:bodyPr>
          <a:lstStyle/>
          <a:p>
            <a:r>
              <a:rPr lang="en-US" sz="1700" b="1" spc="-15" dirty="0">
                <a:solidFill>
                  <a:schemeClr val="tx2"/>
                </a:solidFill>
                <a:latin typeface="Poppins" panose="00000500000000000000" pitchFamily="2" charset="0"/>
                <a:cs typeface="Poppins" panose="00000500000000000000" pitchFamily="2" charset="0"/>
              </a:rPr>
              <a:t>COST</a:t>
            </a:r>
          </a:p>
        </p:txBody>
      </p:sp>
      <p:sp>
        <p:nvSpPr>
          <p:cNvPr id="445" name="TextBox 444">
            <a:extLst>
              <a:ext uri="{FF2B5EF4-FFF2-40B4-BE49-F238E27FC236}">
                <a16:creationId xmlns:a16="http://schemas.microsoft.com/office/drawing/2014/main" id="{E8A06581-B495-4489-B896-5D651829D9E9}"/>
              </a:ext>
            </a:extLst>
          </p:cNvPr>
          <p:cNvSpPr txBox="1"/>
          <p:nvPr/>
        </p:nvSpPr>
        <p:spPr>
          <a:xfrm>
            <a:off x="2125724" y="3346989"/>
            <a:ext cx="2990852" cy="323165"/>
          </a:xfrm>
          <a:prstGeom prst="rect">
            <a:avLst/>
          </a:prstGeom>
          <a:noFill/>
        </p:spPr>
        <p:txBody>
          <a:bodyPr wrap="square" rtlCol="0">
            <a:spAutoFit/>
          </a:bodyPr>
          <a:lstStyle/>
          <a:p>
            <a:pPr>
              <a:lnSpc>
                <a:spcPts val="1800"/>
              </a:lnSpc>
            </a:pPr>
            <a:r>
              <a:rPr lang="en-US" sz="1200" spc="-10" dirty="0">
                <a:latin typeface="Filson Pro Book" pitchFamily="50" charset="0"/>
                <a:cs typeface="Poppins" panose="00000500000000000000" pitchFamily="2" charset="0"/>
              </a:rPr>
              <a:t>Cost Outcomes</a:t>
            </a:r>
          </a:p>
        </p:txBody>
      </p:sp>
      <p:sp>
        <p:nvSpPr>
          <p:cNvPr id="446" name="TextBox 445">
            <a:extLst>
              <a:ext uri="{FF2B5EF4-FFF2-40B4-BE49-F238E27FC236}">
                <a16:creationId xmlns:a16="http://schemas.microsoft.com/office/drawing/2014/main" id="{86C5E379-72F0-4542-98B3-A978EB4AB66E}"/>
              </a:ext>
            </a:extLst>
          </p:cNvPr>
          <p:cNvSpPr txBox="1"/>
          <p:nvPr/>
        </p:nvSpPr>
        <p:spPr>
          <a:xfrm>
            <a:off x="2125724" y="4229820"/>
            <a:ext cx="2990851" cy="353943"/>
          </a:xfrm>
          <a:prstGeom prst="rect">
            <a:avLst/>
          </a:prstGeom>
          <a:noFill/>
        </p:spPr>
        <p:txBody>
          <a:bodyPr wrap="square" rtlCol="0" anchor="b">
            <a:spAutoFit/>
          </a:bodyPr>
          <a:lstStyle/>
          <a:p>
            <a:r>
              <a:rPr lang="en-US" sz="1700" b="1" spc="-15" dirty="0">
                <a:solidFill>
                  <a:schemeClr val="tx2"/>
                </a:solidFill>
                <a:latin typeface="Poppins" panose="00000500000000000000" pitchFamily="2" charset="0"/>
                <a:cs typeface="Poppins" panose="00000500000000000000" pitchFamily="2" charset="0"/>
              </a:rPr>
              <a:t>ECONOMIC</a:t>
            </a:r>
          </a:p>
        </p:txBody>
      </p:sp>
      <p:sp>
        <p:nvSpPr>
          <p:cNvPr id="447" name="TextBox 446">
            <a:extLst>
              <a:ext uri="{FF2B5EF4-FFF2-40B4-BE49-F238E27FC236}">
                <a16:creationId xmlns:a16="http://schemas.microsoft.com/office/drawing/2014/main" id="{4367E590-AA22-414C-AB16-17248B198567}"/>
              </a:ext>
            </a:extLst>
          </p:cNvPr>
          <p:cNvSpPr txBox="1"/>
          <p:nvPr/>
        </p:nvSpPr>
        <p:spPr>
          <a:xfrm>
            <a:off x="2125724" y="4611532"/>
            <a:ext cx="2990852" cy="553998"/>
          </a:xfrm>
          <a:prstGeom prst="rect">
            <a:avLst/>
          </a:prstGeom>
          <a:noFill/>
        </p:spPr>
        <p:txBody>
          <a:bodyPr wrap="square" rtlCol="0">
            <a:spAutoFit/>
          </a:bodyPr>
          <a:lstStyle/>
          <a:p>
            <a:pPr>
              <a:lnSpc>
                <a:spcPts val="1800"/>
              </a:lnSpc>
            </a:pPr>
            <a:r>
              <a:rPr lang="en-US" sz="1200" spc="-10" dirty="0">
                <a:latin typeface="Filson Pro Book" pitchFamily="50" charset="0"/>
                <a:cs typeface="Poppins" panose="00000500000000000000" pitchFamily="2" charset="0"/>
              </a:rPr>
              <a:t>An attractive new community Grade II Listed Building</a:t>
            </a:r>
          </a:p>
        </p:txBody>
      </p:sp>
      <p:sp>
        <p:nvSpPr>
          <p:cNvPr id="448" name="TextBox 447">
            <a:extLst>
              <a:ext uri="{FF2B5EF4-FFF2-40B4-BE49-F238E27FC236}">
                <a16:creationId xmlns:a16="http://schemas.microsoft.com/office/drawing/2014/main" id="{38666A1C-357D-411E-BD81-9DB62ED6822F}"/>
              </a:ext>
            </a:extLst>
          </p:cNvPr>
          <p:cNvSpPr txBox="1"/>
          <p:nvPr/>
        </p:nvSpPr>
        <p:spPr>
          <a:xfrm>
            <a:off x="2125724" y="5494740"/>
            <a:ext cx="2990851" cy="353943"/>
          </a:xfrm>
          <a:prstGeom prst="rect">
            <a:avLst/>
          </a:prstGeom>
          <a:noFill/>
        </p:spPr>
        <p:txBody>
          <a:bodyPr wrap="square" rtlCol="0" anchor="b">
            <a:spAutoFit/>
          </a:bodyPr>
          <a:lstStyle/>
          <a:p>
            <a:r>
              <a:rPr lang="en-US" sz="1700" b="1" spc="-15" dirty="0">
                <a:solidFill>
                  <a:schemeClr val="tx2"/>
                </a:solidFill>
                <a:latin typeface="Poppins" panose="00000500000000000000" pitchFamily="2" charset="0"/>
                <a:cs typeface="Poppins" panose="00000500000000000000" pitchFamily="2" charset="0"/>
              </a:rPr>
              <a:t>SENSE OF PLACE</a:t>
            </a:r>
          </a:p>
        </p:txBody>
      </p:sp>
      <p:sp>
        <p:nvSpPr>
          <p:cNvPr id="449" name="TextBox 448">
            <a:extLst>
              <a:ext uri="{FF2B5EF4-FFF2-40B4-BE49-F238E27FC236}">
                <a16:creationId xmlns:a16="http://schemas.microsoft.com/office/drawing/2014/main" id="{FC09C3CB-1B01-41ED-89C0-DEB22DBA05AA}"/>
              </a:ext>
            </a:extLst>
          </p:cNvPr>
          <p:cNvSpPr txBox="1"/>
          <p:nvPr/>
        </p:nvSpPr>
        <p:spPr>
          <a:xfrm>
            <a:off x="2125723" y="5868832"/>
            <a:ext cx="9241523" cy="784830"/>
          </a:xfrm>
          <a:prstGeom prst="rect">
            <a:avLst/>
          </a:prstGeom>
          <a:noFill/>
        </p:spPr>
        <p:txBody>
          <a:bodyPr wrap="square" rtlCol="0">
            <a:spAutoFit/>
          </a:bodyPr>
          <a:lstStyle/>
          <a:p>
            <a:pPr>
              <a:lnSpc>
                <a:spcPts val="1800"/>
              </a:lnSpc>
            </a:pPr>
            <a:r>
              <a:rPr lang="en-GB" sz="1200" b="0" i="0" dirty="0">
                <a:solidFill>
                  <a:srgbClr val="323130"/>
                </a:solidFill>
                <a:effectLst/>
                <a:latin typeface="Filson Soft Black" panose="00000A00000000000000" pitchFamily="50" charset="0"/>
              </a:rPr>
              <a:t>“</a:t>
            </a:r>
            <a:r>
              <a:rPr lang="en-GB" sz="1200" b="0" i="1" dirty="0">
                <a:solidFill>
                  <a:srgbClr val="323130"/>
                </a:solidFill>
                <a:effectLst/>
                <a:latin typeface="Filson Pro Book" pitchFamily="50" charset="0"/>
              </a:rPr>
              <a:t>It speaks of quality the moment you walk through the door. Parents have said it’s like coming to an independent school without the fees. We are incredibly fortunate, all of our facilities are fantastic and state-of-the-art.</a:t>
            </a:r>
            <a:r>
              <a:rPr lang="en-GB" sz="1200" b="0" i="1" dirty="0">
                <a:solidFill>
                  <a:srgbClr val="323130"/>
                </a:solidFill>
                <a:effectLst/>
                <a:latin typeface="Filson Soft Black" panose="00000A00000000000000" pitchFamily="50" charset="0"/>
              </a:rPr>
              <a:t>”</a:t>
            </a:r>
            <a:r>
              <a:rPr lang="en-GB" sz="1200" b="0" i="1" dirty="0">
                <a:solidFill>
                  <a:srgbClr val="323130"/>
                </a:solidFill>
                <a:effectLst/>
                <a:latin typeface="Filson Pro Book" pitchFamily="50" charset="0"/>
              </a:rPr>
              <a:t> Michael McCully, Principal, Houlton School</a:t>
            </a:r>
            <a:endParaRPr lang="en-US" sz="1200" i="1" spc="-10" dirty="0">
              <a:latin typeface="Filson Pro Book" pitchFamily="50" charset="0"/>
              <a:cs typeface="Poppins" panose="00000500000000000000" pitchFamily="2" charset="0"/>
            </a:endParaRPr>
          </a:p>
        </p:txBody>
      </p:sp>
      <p:pic>
        <p:nvPicPr>
          <p:cNvPr id="3" name="Picture 2" descr="A green and blue earth&#10;&#10;Description automatically generated">
            <a:extLst>
              <a:ext uri="{FF2B5EF4-FFF2-40B4-BE49-F238E27FC236}">
                <a16:creationId xmlns:a16="http://schemas.microsoft.com/office/drawing/2014/main" id="{9DEA1A24-9342-37E0-902A-036242A94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052" y="1596769"/>
            <a:ext cx="938677" cy="938677"/>
          </a:xfrm>
          <a:prstGeom prst="rect">
            <a:avLst/>
          </a:prstGeom>
        </p:spPr>
      </p:pic>
      <p:pic>
        <p:nvPicPr>
          <p:cNvPr id="4" name="Picture 3" descr="A blue and yellow gear with a pound sign inside&#10;&#10;Description automatically generated">
            <a:extLst>
              <a:ext uri="{FF2B5EF4-FFF2-40B4-BE49-F238E27FC236}">
                <a16:creationId xmlns:a16="http://schemas.microsoft.com/office/drawing/2014/main" id="{CF6B1A93-6619-512A-26FE-9B1545897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17" y="2794536"/>
            <a:ext cx="938677" cy="938677"/>
          </a:xfrm>
          <a:prstGeom prst="rect">
            <a:avLst/>
          </a:prstGeom>
        </p:spPr>
      </p:pic>
      <p:pic>
        <p:nvPicPr>
          <p:cNvPr id="5" name="Picture 4" descr="A hand holding a heart&#10;&#10;Description automatically generated">
            <a:extLst>
              <a:ext uri="{FF2B5EF4-FFF2-40B4-BE49-F238E27FC236}">
                <a16:creationId xmlns:a16="http://schemas.microsoft.com/office/drawing/2014/main" id="{60301CCA-5187-9DC4-9A25-24134AD28D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349" y="5462248"/>
            <a:ext cx="938677" cy="938677"/>
          </a:xfrm>
          <a:prstGeom prst="rect">
            <a:avLst/>
          </a:prstGeom>
        </p:spPr>
      </p:pic>
      <p:pic>
        <p:nvPicPr>
          <p:cNvPr id="7" name="Picture 6" descr="A group of people with speech bubbles&#10;&#10;Description automatically generated">
            <a:extLst>
              <a:ext uri="{FF2B5EF4-FFF2-40B4-BE49-F238E27FC236}">
                <a16:creationId xmlns:a16="http://schemas.microsoft.com/office/drawing/2014/main" id="{FAE695D4-BDFD-8199-4B18-0DD56735B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802" y="4206326"/>
            <a:ext cx="938677" cy="938677"/>
          </a:xfrm>
          <a:prstGeom prst="rect">
            <a:avLst/>
          </a:prstGeom>
        </p:spPr>
      </p:pic>
      <p:sp>
        <p:nvSpPr>
          <p:cNvPr id="8" name="Rectangle 7">
            <a:extLst>
              <a:ext uri="{FF2B5EF4-FFF2-40B4-BE49-F238E27FC236}">
                <a16:creationId xmlns:a16="http://schemas.microsoft.com/office/drawing/2014/main" id="{B3B0E2E9-146A-4073-884C-C5B259500EFD}"/>
              </a:ext>
            </a:extLst>
          </p:cNvPr>
          <p:cNvSpPr/>
          <p:nvPr/>
        </p:nvSpPr>
        <p:spPr>
          <a:xfrm>
            <a:off x="0" y="435429"/>
            <a:ext cx="207727" cy="548354"/>
          </a:xfrm>
          <a:prstGeom prst="rect">
            <a:avLst/>
          </a:prstGeom>
          <a:solidFill>
            <a:srgbClr val="0301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Title 4">
            <a:extLst>
              <a:ext uri="{FF2B5EF4-FFF2-40B4-BE49-F238E27FC236}">
                <a16:creationId xmlns:a16="http://schemas.microsoft.com/office/drawing/2014/main" id="{CC820131-4A9F-664E-9DA1-FF26DB0764C4}"/>
              </a:ext>
            </a:extLst>
          </p:cNvPr>
          <p:cNvSpPr txBox="1">
            <a:spLocks/>
          </p:cNvSpPr>
          <p:nvPr/>
        </p:nvSpPr>
        <p:spPr>
          <a:xfrm>
            <a:off x="422066" y="564600"/>
            <a:ext cx="9518497" cy="369332"/>
          </a:xfrm>
          <a:prstGeom prst="rect">
            <a:avLst/>
          </a:prstGeom>
          <a:noFill/>
        </p:spPr>
        <p:txBody>
          <a:bodyPr vert="horz" wrap="square" lIns="0" tIns="0" rIns="0" bIns="0" rtlCol="0" anchor="ctr">
            <a:spAutoFit/>
          </a:bodyPr>
          <a:lstStyle>
            <a:lvl1pPr algn="l" defTabSz="457200" rtl="0" eaLnBrk="1" latinLnBrk="0" hangingPunct="1">
              <a:lnSpc>
                <a:spcPct val="100000"/>
              </a:lnSpc>
              <a:spcBef>
                <a:spcPct val="0"/>
              </a:spcBef>
              <a:buNone/>
              <a:defRPr sz="2400" kern="1200">
                <a:solidFill>
                  <a:schemeClr val="tx1"/>
                </a:solidFill>
                <a:latin typeface="Filson Pro Book" panose="02000000000000000000" pitchFamily="50" charset="0"/>
                <a:ea typeface="+mj-ea"/>
                <a:cs typeface="+mj-cs"/>
              </a:defRPr>
            </a:lvl1pPr>
          </a:lstStyle>
          <a:p>
            <a:r>
              <a:rPr lang="en-GB" cap="all" dirty="0">
                <a:solidFill>
                  <a:srgbClr val="161349"/>
                </a:solidFill>
                <a:latin typeface="Filson Pro Bold" pitchFamily="50" charset="0"/>
                <a:ea typeface="Open Sans" panose="020B0606030504020204" pitchFamily="34" charset="0"/>
                <a:cs typeface="Open Sans" panose="020B0606030504020204" pitchFamily="34" charset="0"/>
              </a:rPr>
              <a:t>HOW DID </a:t>
            </a:r>
            <a:r>
              <a:rPr lang="en-GB" cap="all" dirty="0" err="1">
                <a:solidFill>
                  <a:srgbClr val="161349"/>
                </a:solidFill>
                <a:latin typeface="Filson Pro Bold" pitchFamily="50" charset="0"/>
                <a:ea typeface="Open Sans" panose="020B0606030504020204" pitchFamily="34" charset="0"/>
                <a:cs typeface="Open Sans" panose="020B0606030504020204" pitchFamily="34" charset="0"/>
              </a:rPr>
              <a:t>hOULTON</a:t>
            </a:r>
            <a:r>
              <a:rPr lang="en-GB" cap="all" dirty="0">
                <a:solidFill>
                  <a:srgbClr val="161349"/>
                </a:solidFill>
                <a:latin typeface="Filson Pro Bold" pitchFamily="50" charset="0"/>
                <a:ea typeface="Open Sans" panose="020B0606030504020204" pitchFamily="34" charset="0"/>
                <a:cs typeface="Open Sans" panose="020B0606030504020204" pitchFamily="34" charset="0"/>
              </a:rPr>
              <a:t> HIT THE FOUR PILLARS? </a:t>
            </a:r>
            <a:endParaRPr lang="en-GB" dirty="0">
              <a:solidFill>
                <a:srgbClr val="1E1E42"/>
              </a:solidFill>
              <a:latin typeface="Filson Pro Medium" panose="02000000000000000000" pitchFamily="50" charset="0"/>
            </a:endParaRPr>
          </a:p>
        </p:txBody>
      </p:sp>
      <p:grpSp>
        <p:nvGrpSpPr>
          <p:cNvPr id="454" name="Group 453">
            <a:extLst>
              <a:ext uri="{FF2B5EF4-FFF2-40B4-BE49-F238E27FC236}">
                <a16:creationId xmlns:a16="http://schemas.microsoft.com/office/drawing/2014/main" id="{97E379A9-8775-4B12-1E17-BACEC071400C}"/>
              </a:ext>
            </a:extLst>
          </p:cNvPr>
          <p:cNvGrpSpPr/>
          <p:nvPr/>
        </p:nvGrpSpPr>
        <p:grpSpPr>
          <a:xfrm>
            <a:off x="5791300" y="1118132"/>
            <a:ext cx="5357539" cy="4545620"/>
            <a:chOff x="5791300" y="1776500"/>
            <a:chExt cx="5357539" cy="4545620"/>
          </a:xfrm>
        </p:grpSpPr>
        <p:grpSp>
          <p:nvGrpSpPr>
            <p:cNvPr id="455" name="Group 454">
              <a:extLst>
                <a:ext uri="{FF2B5EF4-FFF2-40B4-BE49-F238E27FC236}">
                  <a16:creationId xmlns:a16="http://schemas.microsoft.com/office/drawing/2014/main" id="{581BD1CC-B880-3E4F-9D60-8DF393C669E2}"/>
                </a:ext>
              </a:extLst>
            </p:cNvPr>
            <p:cNvGrpSpPr/>
            <p:nvPr/>
          </p:nvGrpSpPr>
          <p:grpSpPr>
            <a:xfrm>
              <a:off x="5791300" y="1776500"/>
              <a:ext cx="5357539" cy="4545620"/>
              <a:chOff x="11579425" y="3553000"/>
              <a:chExt cx="10715078" cy="9091239"/>
            </a:xfrm>
          </p:grpSpPr>
          <p:sp>
            <p:nvSpPr>
              <p:cNvPr id="457" name="Freeform: Shape 456">
                <a:extLst>
                  <a:ext uri="{FF2B5EF4-FFF2-40B4-BE49-F238E27FC236}">
                    <a16:creationId xmlns:a16="http://schemas.microsoft.com/office/drawing/2014/main" id="{B2E45D19-9078-9DB1-2F67-BF03021E5770}"/>
                  </a:ext>
                </a:extLst>
              </p:cNvPr>
              <p:cNvSpPr/>
              <p:nvPr/>
            </p:nvSpPr>
            <p:spPr>
              <a:xfrm>
                <a:off x="11579425" y="3553000"/>
                <a:ext cx="10715078" cy="2349142"/>
              </a:xfrm>
              <a:custGeom>
                <a:avLst/>
                <a:gdLst/>
                <a:ahLst/>
                <a:cxnLst>
                  <a:cxn ang="3cd4">
                    <a:pos x="hc" y="t"/>
                  </a:cxn>
                  <a:cxn ang="cd2">
                    <a:pos x="l" y="vc"/>
                  </a:cxn>
                  <a:cxn ang="cd4">
                    <a:pos x="hc" y="b"/>
                  </a:cxn>
                  <a:cxn ang="0">
                    <a:pos x="r" y="vc"/>
                  </a:cxn>
                </a:cxnLst>
                <a:rect l="l" t="t" r="r" b="b"/>
                <a:pathLst>
                  <a:path w="8599" h="1886">
                    <a:moveTo>
                      <a:pt x="4300" y="0"/>
                    </a:moveTo>
                    <a:lnTo>
                      <a:pt x="0" y="1886"/>
                    </a:lnTo>
                    <a:lnTo>
                      <a:pt x="8599" y="1886"/>
                    </a:lnTo>
                    <a:close/>
                  </a:path>
                </a:pathLst>
              </a:custGeom>
              <a:solidFill>
                <a:srgbClr val="0098D5"/>
              </a:solidFill>
              <a:ln cap="flat">
                <a:noFill/>
                <a:prstDash val="solid"/>
              </a:ln>
              <a:effectLst>
                <a:outerShdw blurRad="50800" dist="38100" dir="8100000" algn="tr" rotWithShape="0">
                  <a:prstClr val="black">
                    <a:alpha val="40000"/>
                  </a:prstClr>
                </a:outerShdw>
              </a:effectLst>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58" name="Freeform: Shape 457">
                <a:extLst>
                  <a:ext uri="{FF2B5EF4-FFF2-40B4-BE49-F238E27FC236}">
                    <a16:creationId xmlns:a16="http://schemas.microsoft.com/office/drawing/2014/main" id="{403EE0C5-5C0B-C9BE-A14E-9CAB3FF132CA}"/>
                  </a:ext>
                </a:extLst>
              </p:cNvPr>
              <p:cNvSpPr/>
              <p:nvPr/>
            </p:nvSpPr>
            <p:spPr>
              <a:xfrm>
                <a:off x="12181354" y="3685100"/>
                <a:ext cx="9509978" cy="2084942"/>
              </a:xfrm>
              <a:custGeom>
                <a:avLst/>
                <a:gdLst/>
                <a:ahLst/>
                <a:cxnLst>
                  <a:cxn ang="3cd4">
                    <a:pos x="hc" y="t"/>
                  </a:cxn>
                  <a:cxn ang="cd2">
                    <a:pos x="l" y="vc"/>
                  </a:cxn>
                  <a:cxn ang="cd4">
                    <a:pos x="hc" y="b"/>
                  </a:cxn>
                  <a:cxn ang="0">
                    <a:pos x="r" y="vc"/>
                  </a:cxn>
                </a:cxnLst>
                <a:rect l="l" t="t" r="r" b="b"/>
                <a:pathLst>
                  <a:path w="7632" h="1674">
                    <a:moveTo>
                      <a:pt x="3817" y="0"/>
                    </a:moveTo>
                    <a:lnTo>
                      <a:pt x="0" y="1674"/>
                    </a:lnTo>
                    <a:lnTo>
                      <a:pt x="7632" y="1674"/>
                    </a:lnTo>
                    <a:close/>
                  </a:path>
                </a:pathLst>
              </a:custGeom>
              <a:solidFill>
                <a:srgbClr val="901B52">
                  <a:alpha val="2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59" name="Freeform: Shape 458">
                <a:extLst>
                  <a:ext uri="{FF2B5EF4-FFF2-40B4-BE49-F238E27FC236}">
                    <a16:creationId xmlns:a16="http://schemas.microsoft.com/office/drawing/2014/main" id="{04576926-BD9A-1045-4C1E-730BA81DD874}"/>
                  </a:ext>
                </a:extLst>
              </p:cNvPr>
              <p:cNvSpPr/>
              <p:nvPr/>
            </p:nvSpPr>
            <p:spPr>
              <a:xfrm>
                <a:off x="12283545" y="6172574"/>
                <a:ext cx="1946611" cy="355175"/>
              </a:xfrm>
              <a:custGeom>
                <a:avLst/>
                <a:gdLst/>
                <a:ahLst/>
                <a:cxnLst>
                  <a:cxn ang="3cd4">
                    <a:pos x="hc" y="t"/>
                  </a:cxn>
                  <a:cxn ang="cd2">
                    <a:pos x="l" y="vc"/>
                  </a:cxn>
                  <a:cxn ang="cd4">
                    <a:pos x="hc" y="b"/>
                  </a:cxn>
                  <a:cxn ang="0">
                    <a:pos x="r" y="vc"/>
                  </a:cxn>
                </a:cxnLst>
                <a:rect l="l" t="t" r="r" b="b"/>
                <a:pathLst>
                  <a:path w="1563" h="286">
                    <a:moveTo>
                      <a:pt x="0" y="0"/>
                    </a:moveTo>
                    <a:lnTo>
                      <a:pt x="232" y="286"/>
                    </a:lnTo>
                    <a:lnTo>
                      <a:pt x="781" y="286"/>
                    </a:lnTo>
                    <a:lnTo>
                      <a:pt x="1331" y="286"/>
                    </a:lnTo>
                    <a:lnTo>
                      <a:pt x="1563" y="0"/>
                    </a:lnTo>
                    <a:lnTo>
                      <a:pt x="1563" y="0"/>
                    </a:lnTo>
                    <a:close/>
                  </a:path>
                </a:pathLst>
              </a:custGeom>
              <a:solidFill>
                <a:srgbClr val="55C39B">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60" name="Freeform: Shape 459">
                <a:extLst>
                  <a:ext uri="{FF2B5EF4-FFF2-40B4-BE49-F238E27FC236}">
                    <a16:creationId xmlns:a16="http://schemas.microsoft.com/office/drawing/2014/main" id="{12A9C814-3086-067F-7811-DE751963522E}"/>
                  </a:ext>
                </a:extLst>
              </p:cNvPr>
              <p:cNvSpPr/>
              <p:nvPr/>
            </p:nvSpPr>
            <p:spPr>
              <a:xfrm>
                <a:off x="12283545" y="5903388"/>
                <a:ext cx="1946611" cy="267939"/>
              </a:xfrm>
              <a:custGeom>
                <a:avLst/>
                <a:gdLst/>
                <a:ahLst/>
                <a:cxnLst>
                  <a:cxn ang="3cd4">
                    <a:pos x="hc" y="t"/>
                  </a:cxn>
                  <a:cxn ang="cd2">
                    <a:pos x="l" y="vc"/>
                  </a:cxn>
                  <a:cxn ang="cd4">
                    <a:pos x="hc" y="b"/>
                  </a:cxn>
                  <a:cxn ang="0">
                    <a:pos x="r" y="vc"/>
                  </a:cxn>
                </a:cxnLst>
                <a:rect l="l" t="t" r="r" b="b"/>
                <a:pathLst>
                  <a:path w="1563" h="216">
                    <a:moveTo>
                      <a:pt x="0" y="0"/>
                    </a:moveTo>
                    <a:lnTo>
                      <a:pt x="0" y="216"/>
                    </a:lnTo>
                    <a:lnTo>
                      <a:pt x="0" y="216"/>
                    </a:lnTo>
                    <a:lnTo>
                      <a:pt x="1563" y="216"/>
                    </a:lnTo>
                    <a:lnTo>
                      <a:pt x="1563" y="216"/>
                    </a:lnTo>
                    <a:lnTo>
                      <a:pt x="1563" y="0"/>
                    </a:lnTo>
                    <a:close/>
                  </a:path>
                </a:pathLst>
              </a:custGeom>
              <a:solidFill>
                <a:srgbClr val="55C39B"/>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61" name="Freeform: Shape 460">
                <a:extLst>
                  <a:ext uri="{FF2B5EF4-FFF2-40B4-BE49-F238E27FC236}">
                    <a16:creationId xmlns:a16="http://schemas.microsoft.com/office/drawing/2014/main" id="{CD8FCDF5-8208-3D1A-EAA7-23D94BA99190}"/>
                  </a:ext>
                </a:extLst>
              </p:cNvPr>
              <p:cNvSpPr/>
              <p:nvPr/>
            </p:nvSpPr>
            <p:spPr>
              <a:xfrm>
                <a:off x="12283545" y="11157488"/>
                <a:ext cx="1946611" cy="356422"/>
              </a:xfrm>
              <a:custGeom>
                <a:avLst/>
                <a:gdLst/>
                <a:ahLst/>
                <a:cxnLst>
                  <a:cxn ang="3cd4">
                    <a:pos x="hc" y="t"/>
                  </a:cxn>
                  <a:cxn ang="cd2">
                    <a:pos x="l" y="vc"/>
                  </a:cxn>
                  <a:cxn ang="cd4">
                    <a:pos x="hc" y="b"/>
                  </a:cxn>
                  <a:cxn ang="0">
                    <a:pos x="r" y="vc"/>
                  </a:cxn>
                </a:cxnLst>
                <a:rect l="l" t="t" r="r" b="b"/>
                <a:pathLst>
                  <a:path w="1563" h="287">
                    <a:moveTo>
                      <a:pt x="1563" y="287"/>
                    </a:moveTo>
                    <a:lnTo>
                      <a:pt x="1331" y="0"/>
                    </a:lnTo>
                    <a:lnTo>
                      <a:pt x="781" y="0"/>
                    </a:lnTo>
                    <a:lnTo>
                      <a:pt x="232" y="0"/>
                    </a:lnTo>
                    <a:lnTo>
                      <a:pt x="0" y="287"/>
                    </a:lnTo>
                    <a:lnTo>
                      <a:pt x="0" y="287"/>
                    </a:lnTo>
                    <a:close/>
                  </a:path>
                </a:pathLst>
              </a:custGeom>
              <a:solidFill>
                <a:srgbClr val="55C39B">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62" name="Freeform: Shape 461">
                <a:extLst>
                  <a:ext uri="{FF2B5EF4-FFF2-40B4-BE49-F238E27FC236}">
                    <a16:creationId xmlns:a16="http://schemas.microsoft.com/office/drawing/2014/main" id="{5EC446EA-AEC0-F20D-4088-B87D975A7335}"/>
                  </a:ext>
                </a:extLst>
              </p:cNvPr>
              <p:cNvSpPr/>
              <p:nvPr/>
            </p:nvSpPr>
            <p:spPr>
              <a:xfrm>
                <a:off x="12283545" y="11515159"/>
                <a:ext cx="1946611" cy="269186"/>
              </a:xfrm>
              <a:custGeom>
                <a:avLst/>
                <a:gdLst/>
                <a:ahLst/>
                <a:cxnLst>
                  <a:cxn ang="3cd4">
                    <a:pos x="hc" y="t"/>
                  </a:cxn>
                  <a:cxn ang="cd2">
                    <a:pos x="l" y="vc"/>
                  </a:cxn>
                  <a:cxn ang="cd4">
                    <a:pos x="hc" y="b"/>
                  </a:cxn>
                  <a:cxn ang="0">
                    <a:pos x="r" y="vc"/>
                  </a:cxn>
                </a:cxnLst>
                <a:rect l="l" t="t" r="r" b="b"/>
                <a:pathLst>
                  <a:path w="1563" h="217">
                    <a:moveTo>
                      <a:pt x="1563" y="217"/>
                    </a:moveTo>
                    <a:lnTo>
                      <a:pt x="1563" y="0"/>
                    </a:lnTo>
                    <a:lnTo>
                      <a:pt x="1563" y="0"/>
                    </a:lnTo>
                    <a:lnTo>
                      <a:pt x="0" y="0"/>
                    </a:lnTo>
                    <a:lnTo>
                      <a:pt x="0" y="0"/>
                    </a:lnTo>
                    <a:lnTo>
                      <a:pt x="0" y="217"/>
                    </a:lnTo>
                    <a:close/>
                  </a:path>
                </a:pathLst>
              </a:custGeom>
              <a:solidFill>
                <a:srgbClr val="55C39B"/>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63" name="Freeform: Shape 462">
                <a:extLst>
                  <a:ext uri="{FF2B5EF4-FFF2-40B4-BE49-F238E27FC236}">
                    <a16:creationId xmlns:a16="http://schemas.microsoft.com/office/drawing/2014/main" id="{2ED14292-7BF6-E716-2F11-2C0A65A2A33E}"/>
                  </a:ext>
                </a:extLst>
              </p:cNvPr>
              <p:cNvSpPr/>
              <p:nvPr/>
            </p:nvSpPr>
            <p:spPr>
              <a:xfrm>
                <a:off x="12592610" y="6633679"/>
                <a:ext cx="1303556" cy="4420375"/>
              </a:xfrm>
              <a:custGeom>
                <a:avLst/>
                <a:gdLst>
                  <a:gd name="connsiteX0" fmla="*/ 1234438 w 1303556"/>
                  <a:gd name="connsiteY0" fmla="*/ 0 h 4420375"/>
                  <a:gd name="connsiteX1" fmla="*/ 1243078 w 1303556"/>
                  <a:gd name="connsiteY1" fmla="*/ 0 h 4420375"/>
                  <a:gd name="connsiteX2" fmla="*/ 1303556 w 1303556"/>
                  <a:gd name="connsiteY2" fmla="*/ 59802 h 4420375"/>
                  <a:gd name="connsiteX3" fmla="*/ 1303556 w 1303556"/>
                  <a:gd name="connsiteY3" fmla="*/ 4360573 h 4420375"/>
                  <a:gd name="connsiteX4" fmla="*/ 1243078 w 1303556"/>
                  <a:gd name="connsiteY4" fmla="*/ 4420375 h 4420375"/>
                  <a:gd name="connsiteX5" fmla="*/ 1234438 w 1303556"/>
                  <a:gd name="connsiteY5" fmla="*/ 4420375 h 4420375"/>
                  <a:gd name="connsiteX6" fmla="*/ 1175194 w 1303556"/>
                  <a:gd name="connsiteY6" fmla="*/ 4360573 h 4420375"/>
                  <a:gd name="connsiteX7" fmla="*/ 1175194 w 1303556"/>
                  <a:gd name="connsiteY7" fmla="*/ 59802 h 4420375"/>
                  <a:gd name="connsiteX8" fmla="*/ 1234438 w 1303556"/>
                  <a:gd name="connsiteY8" fmla="*/ 0 h 4420375"/>
                  <a:gd name="connsiteX9" fmla="*/ 1000135 w 1303556"/>
                  <a:gd name="connsiteY9" fmla="*/ 0 h 4420375"/>
                  <a:gd name="connsiteX10" fmla="*/ 1008775 w 1303556"/>
                  <a:gd name="connsiteY10" fmla="*/ 0 h 4420375"/>
                  <a:gd name="connsiteX11" fmla="*/ 1068019 w 1303556"/>
                  <a:gd name="connsiteY11" fmla="*/ 59802 h 4420375"/>
                  <a:gd name="connsiteX12" fmla="*/ 1068019 w 1303556"/>
                  <a:gd name="connsiteY12" fmla="*/ 4360573 h 4420375"/>
                  <a:gd name="connsiteX13" fmla="*/ 1008775 w 1303556"/>
                  <a:gd name="connsiteY13" fmla="*/ 4420375 h 4420375"/>
                  <a:gd name="connsiteX14" fmla="*/ 1000135 w 1303556"/>
                  <a:gd name="connsiteY14" fmla="*/ 4420375 h 4420375"/>
                  <a:gd name="connsiteX15" fmla="*/ 939657 w 1303556"/>
                  <a:gd name="connsiteY15" fmla="*/ 4360573 h 4420375"/>
                  <a:gd name="connsiteX16" fmla="*/ 939657 w 1303556"/>
                  <a:gd name="connsiteY16" fmla="*/ 59802 h 4420375"/>
                  <a:gd name="connsiteX17" fmla="*/ 1000135 w 1303556"/>
                  <a:gd name="connsiteY17" fmla="*/ 0 h 4420375"/>
                  <a:gd name="connsiteX18" fmla="*/ 764603 w 1303556"/>
                  <a:gd name="connsiteY18" fmla="*/ 0 h 4420375"/>
                  <a:gd name="connsiteX19" fmla="*/ 774476 w 1303556"/>
                  <a:gd name="connsiteY19" fmla="*/ 0 h 4420375"/>
                  <a:gd name="connsiteX20" fmla="*/ 832480 w 1303556"/>
                  <a:gd name="connsiteY20" fmla="*/ 59802 h 4420375"/>
                  <a:gd name="connsiteX21" fmla="*/ 832480 w 1303556"/>
                  <a:gd name="connsiteY21" fmla="*/ 4360573 h 4420375"/>
                  <a:gd name="connsiteX22" fmla="*/ 774476 w 1303556"/>
                  <a:gd name="connsiteY22" fmla="*/ 4420375 h 4420375"/>
                  <a:gd name="connsiteX23" fmla="*/ 764603 w 1303556"/>
                  <a:gd name="connsiteY23" fmla="*/ 4420375 h 4420375"/>
                  <a:gd name="connsiteX24" fmla="*/ 705365 w 1303556"/>
                  <a:gd name="connsiteY24" fmla="*/ 4360573 h 4420375"/>
                  <a:gd name="connsiteX25" fmla="*/ 705365 w 1303556"/>
                  <a:gd name="connsiteY25" fmla="*/ 59802 h 4420375"/>
                  <a:gd name="connsiteX26" fmla="*/ 764603 w 1303556"/>
                  <a:gd name="connsiteY26" fmla="*/ 0 h 4420375"/>
                  <a:gd name="connsiteX27" fmla="*/ 529078 w 1303556"/>
                  <a:gd name="connsiteY27" fmla="*/ 0 h 4420375"/>
                  <a:gd name="connsiteX28" fmla="*/ 538951 w 1303556"/>
                  <a:gd name="connsiteY28" fmla="*/ 0 h 4420375"/>
                  <a:gd name="connsiteX29" fmla="*/ 598189 w 1303556"/>
                  <a:gd name="connsiteY29" fmla="*/ 59802 h 4420375"/>
                  <a:gd name="connsiteX30" fmla="*/ 598189 w 1303556"/>
                  <a:gd name="connsiteY30" fmla="*/ 4360573 h 4420375"/>
                  <a:gd name="connsiteX31" fmla="*/ 538951 w 1303556"/>
                  <a:gd name="connsiteY31" fmla="*/ 4420375 h 4420375"/>
                  <a:gd name="connsiteX32" fmla="*/ 529078 w 1303556"/>
                  <a:gd name="connsiteY32" fmla="*/ 4420375 h 4420375"/>
                  <a:gd name="connsiteX33" fmla="*/ 471074 w 1303556"/>
                  <a:gd name="connsiteY33" fmla="*/ 4360573 h 4420375"/>
                  <a:gd name="connsiteX34" fmla="*/ 471074 w 1303556"/>
                  <a:gd name="connsiteY34" fmla="*/ 59802 h 4420375"/>
                  <a:gd name="connsiteX35" fmla="*/ 529078 w 1303556"/>
                  <a:gd name="connsiteY35" fmla="*/ 0 h 4420375"/>
                  <a:gd name="connsiteX36" fmla="*/ 294765 w 1303556"/>
                  <a:gd name="connsiteY36" fmla="*/ 0 h 4420375"/>
                  <a:gd name="connsiteX37" fmla="*/ 303405 w 1303556"/>
                  <a:gd name="connsiteY37" fmla="*/ 0 h 4420375"/>
                  <a:gd name="connsiteX38" fmla="*/ 362649 w 1303556"/>
                  <a:gd name="connsiteY38" fmla="*/ 59802 h 4420375"/>
                  <a:gd name="connsiteX39" fmla="*/ 362649 w 1303556"/>
                  <a:gd name="connsiteY39" fmla="*/ 4360573 h 4420375"/>
                  <a:gd name="connsiteX40" fmla="*/ 303405 w 1303556"/>
                  <a:gd name="connsiteY40" fmla="*/ 4420375 h 4420375"/>
                  <a:gd name="connsiteX41" fmla="*/ 294765 w 1303556"/>
                  <a:gd name="connsiteY41" fmla="*/ 4420375 h 4420375"/>
                  <a:gd name="connsiteX42" fmla="*/ 234287 w 1303556"/>
                  <a:gd name="connsiteY42" fmla="*/ 4360573 h 4420375"/>
                  <a:gd name="connsiteX43" fmla="*/ 234287 w 1303556"/>
                  <a:gd name="connsiteY43" fmla="*/ 59802 h 4420375"/>
                  <a:gd name="connsiteX44" fmla="*/ 294765 w 1303556"/>
                  <a:gd name="connsiteY44" fmla="*/ 0 h 4420375"/>
                  <a:gd name="connsiteX45" fmla="*/ 60478 w 1303556"/>
                  <a:gd name="connsiteY45" fmla="*/ 0 h 4420375"/>
                  <a:gd name="connsiteX46" fmla="*/ 69118 w 1303556"/>
                  <a:gd name="connsiteY46" fmla="*/ 0 h 4420375"/>
                  <a:gd name="connsiteX47" fmla="*/ 128362 w 1303556"/>
                  <a:gd name="connsiteY47" fmla="*/ 59802 h 4420375"/>
                  <a:gd name="connsiteX48" fmla="*/ 128362 w 1303556"/>
                  <a:gd name="connsiteY48" fmla="*/ 4360573 h 4420375"/>
                  <a:gd name="connsiteX49" fmla="*/ 69118 w 1303556"/>
                  <a:gd name="connsiteY49" fmla="*/ 4420375 h 4420375"/>
                  <a:gd name="connsiteX50" fmla="*/ 60478 w 1303556"/>
                  <a:gd name="connsiteY50" fmla="*/ 4420375 h 4420375"/>
                  <a:gd name="connsiteX51" fmla="*/ 0 w 1303556"/>
                  <a:gd name="connsiteY51" fmla="*/ 4360573 h 4420375"/>
                  <a:gd name="connsiteX52" fmla="*/ 0 w 1303556"/>
                  <a:gd name="connsiteY52" fmla="*/ 59802 h 4420375"/>
                  <a:gd name="connsiteX53" fmla="*/ 60478 w 1303556"/>
                  <a:gd name="connsiteY53" fmla="*/ 0 h 442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03556" h="4420375">
                    <a:moveTo>
                      <a:pt x="1234438" y="0"/>
                    </a:moveTo>
                    <a:lnTo>
                      <a:pt x="1243078" y="0"/>
                    </a:lnTo>
                    <a:cubicBezTo>
                      <a:pt x="1276402" y="0"/>
                      <a:pt x="1303556" y="27410"/>
                      <a:pt x="1303556" y="59802"/>
                    </a:cubicBezTo>
                    <a:lnTo>
                      <a:pt x="1303556" y="4360573"/>
                    </a:lnTo>
                    <a:cubicBezTo>
                      <a:pt x="1303556" y="4392965"/>
                      <a:pt x="1276402" y="4420375"/>
                      <a:pt x="1243078" y="4420375"/>
                    </a:cubicBezTo>
                    <a:lnTo>
                      <a:pt x="1234438" y="4420375"/>
                    </a:lnTo>
                    <a:cubicBezTo>
                      <a:pt x="1202348" y="4420375"/>
                      <a:pt x="1175194" y="4392965"/>
                      <a:pt x="1175194" y="4360573"/>
                    </a:cubicBezTo>
                    <a:lnTo>
                      <a:pt x="1175194" y="59802"/>
                    </a:lnTo>
                    <a:cubicBezTo>
                      <a:pt x="1175194" y="27410"/>
                      <a:pt x="1202348" y="0"/>
                      <a:pt x="1234438" y="0"/>
                    </a:cubicBezTo>
                    <a:close/>
                    <a:moveTo>
                      <a:pt x="1000135" y="0"/>
                    </a:moveTo>
                    <a:lnTo>
                      <a:pt x="1008775" y="0"/>
                    </a:lnTo>
                    <a:cubicBezTo>
                      <a:pt x="1040866" y="0"/>
                      <a:pt x="1068019" y="27410"/>
                      <a:pt x="1068019" y="59802"/>
                    </a:cubicBezTo>
                    <a:lnTo>
                      <a:pt x="1068019" y="4360573"/>
                    </a:lnTo>
                    <a:cubicBezTo>
                      <a:pt x="1068019" y="4392965"/>
                      <a:pt x="1040866" y="4420375"/>
                      <a:pt x="1008775" y="4420375"/>
                    </a:cubicBezTo>
                    <a:lnTo>
                      <a:pt x="1000135" y="4420375"/>
                    </a:lnTo>
                    <a:cubicBezTo>
                      <a:pt x="966810" y="4420375"/>
                      <a:pt x="939657" y="4392965"/>
                      <a:pt x="939657" y="4360573"/>
                    </a:cubicBezTo>
                    <a:lnTo>
                      <a:pt x="939657" y="59802"/>
                    </a:lnTo>
                    <a:cubicBezTo>
                      <a:pt x="939657" y="27410"/>
                      <a:pt x="966810" y="0"/>
                      <a:pt x="1000135" y="0"/>
                    </a:cubicBezTo>
                    <a:close/>
                    <a:moveTo>
                      <a:pt x="764603" y="0"/>
                    </a:moveTo>
                    <a:lnTo>
                      <a:pt x="774476" y="0"/>
                    </a:lnTo>
                    <a:cubicBezTo>
                      <a:pt x="806563" y="0"/>
                      <a:pt x="832480" y="27410"/>
                      <a:pt x="832480" y="59802"/>
                    </a:cubicBezTo>
                    <a:lnTo>
                      <a:pt x="832480" y="4360573"/>
                    </a:lnTo>
                    <a:cubicBezTo>
                      <a:pt x="832480" y="4392965"/>
                      <a:pt x="806563" y="4420375"/>
                      <a:pt x="774476" y="4420375"/>
                    </a:cubicBezTo>
                    <a:lnTo>
                      <a:pt x="764603" y="4420375"/>
                    </a:lnTo>
                    <a:cubicBezTo>
                      <a:pt x="731282" y="4420375"/>
                      <a:pt x="705365" y="4392965"/>
                      <a:pt x="705365" y="4360573"/>
                    </a:cubicBezTo>
                    <a:lnTo>
                      <a:pt x="705365" y="59802"/>
                    </a:lnTo>
                    <a:cubicBezTo>
                      <a:pt x="705365" y="27410"/>
                      <a:pt x="731282" y="0"/>
                      <a:pt x="764603" y="0"/>
                    </a:cubicBezTo>
                    <a:close/>
                    <a:moveTo>
                      <a:pt x="529078" y="0"/>
                    </a:moveTo>
                    <a:lnTo>
                      <a:pt x="538951" y="0"/>
                    </a:lnTo>
                    <a:cubicBezTo>
                      <a:pt x="571038" y="0"/>
                      <a:pt x="598189" y="27410"/>
                      <a:pt x="598189" y="59802"/>
                    </a:cubicBezTo>
                    <a:lnTo>
                      <a:pt x="598189" y="4360573"/>
                    </a:lnTo>
                    <a:cubicBezTo>
                      <a:pt x="598189" y="4392965"/>
                      <a:pt x="571038" y="4420375"/>
                      <a:pt x="538951" y="4420375"/>
                    </a:cubicBezTo>
                    <a:lnTo>
                      <a:pt x="529078" y="4420375"/>
                    </a:lnTo>
                    <a:cubicBezTo>
                      <a:pt x="496991" y="4420375"/>
                      <a:pt x="471074" y="4392965"/>
                      <a:pt x="471074" y="4360573"/>
                    </a:cubicBezTo>
                    <a:lnTo>
                      <a:pt x="471074" y="59802"/>
                    </a:lnTo>
                    <a:cubicBezTo>
                      <a:pt x="471074" y="27410"/>
                      <a:pt x="496991" y="0"/>
                      <a:pt x="529078" y="0"/>
                    </a:cubicBezTo>
                    <a:close/>
                    <a:moveTo>
                      <a:pt x="294765" y="0"/>
                    </a:moveTo>
                    <a:lnTo>
                      <a:pt x="303405" y="0"/>
                    </a:lnTo>
                    <a:cubicBezTo>
                      <a:pt x="336730" y="0"/>
                      <a:pt x="362649" y="27410"/>
                      <a:pt x="362649" y="59802"/>
                    </a:cubicBezTo>
                    <a:lnTo>
                      <a:pt x="362649" y="4360573"/>
                    </a:lnTo>
                    <a:cubicBezTo>
                      <a:pt x="362649" y="4392965"/>
                      <a:pt x="336730" y="4420375"/>
                      <a:pt x="303405" y="4420375"/>
                    </a:cubicBezTo>
                    <a:lnTo>
                      <a:pt x="294765" y="4420375"/>
                    </a:lnTo>
                    <a:cubicBezTo>
                      <a:pt x="261440" y="4420375"/>
                      <a:pt x="234287" y="4392965"/>
                      <a:pt x="234287" y="4360573"/>
                    </a:cubicBezTo>
                    <a:lnTo>
                      <a:pt x="234287" y="59802"/>
                    </a:lnTo>
                    <a:cubicBezTo>
                      <a:pt x="234287" y="27410"/>
                      <a:pt x="261440" y="0"/>
                      <a:pt x="294765" y="0"/>
                    </a:cubicBezTo>
                    <a:close/>
                    <a:moveTo>
                      <a:pt x="60478" y="0"/>
                    </a:moveTo>
                    <a:lnTo>
                      <a:pt x="69118" y="0"/>
                    </a:lnTo>
                    <a:cubicBezTo>
                      <a:pt x="101208" y="0"/>
                      <a:pt x="128362" y="27410"/>
                      <a:pt x="128362" y="59802"/>
                    </a:cubicBezTo>
                    <a:lnTo>
                      <a:pt x="128362" y="4360573"/>
                    </a:lnTo>
                    <a:cubicBezTo>
                      <a:pt x="128362" y="4392965"/>
                      <a:pt x="101208" y="4420375"/>
                      <a:pt x="69118" y="4420375"/>
                    </a:cubicBezTo>
                    <a:lnTo>
                      <a:pt x="60478" y="4420375"/>
                    </a:lnTo>
                    <a:cubicBezTo>
                      <a:pt x="27154" y="4420375"/>
                      <a:pt x="0" y="4392965"/>
                      <a:pt x="0" y="4360573"/>
                    </a:cubicBezTo>
                    <a:lnTo>
                      <a:pt x="0" y="59802"/>
                    </a:lnTo>
                    <a:cubicBezTo>
                      <a:pt x="0" y="27410"/>
                      <a:pt x="27154" y="0"/>
                      <a:pt x="60478" y="0"/>
                    </a:cubicBezTo>
                    <a:close/>
                  </a:path>
                </a:pathLst>
              </a:custGeom>
              <a:solidFill>
                <a:srgbClr val="55C39B"/>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464" name="Freeform: Shape 463">
                <a:extLst>
                  <a:ext uri="{FF2B5EF4-FFF2-40B4-BE49-F238E27FC236}">
                    <a16:creationId xmlns:a16="http://schemas.microsoft.com/office/drawing/2014/main" id="{597A451D-35F0-25DF-9DE8-57E266A7CDEA}"/>
                  </a:ext>
                </a:extLst>
              </p:cNvPr>
              <p:cNvSpPr/>
              <p:nvPr/>
            </p:nvSpPr>
            <p:spPr>
              <a:xfrm>
                <a:off x="14677552" y="6172574"/>
                <a:ext cx="1946611" cy="355175"/>
              </a:xfrm>
              <a:custGeom>
                <a:avLst/>
                <a:gdLst/>
                <a:ahLst/>
                <a:cxnLst>
                  <a:cxn ang="3cd4">
                    <a:pos x="hc" y="t"/>
                  </a:cxn>
                  <a:cxn ang="cd2">
                    <a:pos x="l" y="vc"/>
                  </a:cxn>
                  <a:cxn ang="cd4">
                    <a:pos x="hc" y="b"/>
                  </a:cxn>
                  <a:cxn ang="0">
                    <a:pos x="r" y="vc"/>
                  </a:cxn>
                </a:cxnLst>
                <a:rect l="l" t="t" r="r" b="b"/>
                <a:pathLst>
                  <a:path w="1563" h="286">
                    <a:moveTo>
                      <a:pt x="0" y="0"/>
                    </a:moveTo>
                    <a:lnTo>
                      <a:pt x="232" y="286"/>
                    </a:lnTo>
                    <a:lnTo>
                      <a:pt x="782" y="286"/>
                    </a:lnTo>
                    <a:lnTo>
                      <a:pt x="1331" y="286"/>
                    </a:lnTo>
                    <a:lnTo>
                      <a:pt x="1563" y="0"/>
                    </a:lnTo>
                    <a:lnTo>
                      <a:pt x="1563" y="0"/>
                    </a:lnTo>
                    <a:close/>
                  </a:path>
                </a:pathLst>
              </a:custGeom>
              <a:solidFill>
                <a:srgbClr val="FFC000">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65" name="Freeform: Shape 464">
                <a:extLst>
                  <a:ext uri="{FF2B5EF4-FFF2-40B4-BE49-F238E27FC236}">
                    <a16:creationId xmlns:a16="http://schemas.microsoft.com/office/drawing/2014/main" id="{991C6496-058D-2ED1-58BF-A4A7AA9B7CCC}"/>
                  </a:ext>
                </a:extLst>
              </p:cNvPr>
              <p:cNvSpPr/>
              <p:nvPr/>
            </p:nvSpPr>
            <p:spPr>
              <a:xfrm>
                <a:off x="14677552" y="5903388"/>
                <a:ext cx="1946611" cy="267939"/>
              </a:xfrm>
              <a:custGeom>
                <a:avLst/>
                <a:gdLst/>
                <a:ahLst/>
                <a:cxnLst>
                  <a:cxn ang="3cd4">
                    <a:pos x="hc" y="t"/>
                  </a:cxn>
                  <a:cxn ang="cd2">
                    <a:pos x="l" y="vc"/>
                  </a:cxn>
                  <a:cxn ang="cd4">
                    <a:pos x="hc" y="b"/>
                  </a:cxn>
                  <a:cxn ang="0">
                    <a:pos x="r" y="vc"/>
                  </a:cxn>
                </a:cxnLst>
                <a:rect l="l" t="t" r="r" b="b"/>
                <a:pathLst>
                  <a:path w="1563" h="216">
                    <a:moveTo>
                      <a:pt x="0" y="0"/>
                    </a:moveTo>
                    <a:lnTo>
                      <a:pt x="0" y="216"/>
                    </a:lnTo>
                    <a:lnTo>
                      <a:pt x="0" y="216"/>
                    </a:lnTo>
                    <a:lnTo>
                      <a:pt x="1563" y="216"/>
                    </a:lnTo>
                    <a:lnTo>
                      <a:pt x="1563" y="216"/>
                    </a:lnTo>
                    <a:lnTo>
                      <a:pt x="1563" y="0"/>
                    </a:lnTo>
                    <a:close/>
                  </a:path>
                </a:pathLst>
              </a:custGeom>
              <a:solidFill>
                <a:srgbClr val="FFC000"/>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66" name="Freeform: Shape 465">
                <a:extLst>
                  <a:ext uri="{FF2B5EF4-FFF2-40B4-BE49-F238E27FC236}">
                    <a16:creationId xmlns:a16="http://schemas.microsoft.com/office/drawing/2014/main" id="{47F29665-DAAC-5A79-CAC9-8E1456212379}"/>
                  </a:ext>
                </a:extLst>
              </p:cNvPr>
              <p:cNvSpPr/>
              <p:nvPr/>
            </p:nvSpPr>
            <p:spPr>
              <a:xfrm>
                <a:off x="14677552" y="11157488"/>
                <a:ext cx="1946611" cy="356422"/>
              </a:xfrm>
              <a:custGeom>
                <a:avLst/>
                <a:gdLst/>
                <a:ahLst/>
                <a:cxnLst>
                  <a:cxn ang="3cd4">
                    <a:pos x="hc" y="t"/>
                  </a:cxn>
                  <a:cxn ang="cd2">
                    <a:pos x="l" y="vc"/>
                  </a:cxn>
                  <a:cxn ang="cd4">
                    <a:pos x="hc" y="b"/>
                  </a:cxn>
                  <a:cxn ang="0">
                    <a:pos x="r" y="vc"/>
                  </a:cxn>
                </a:cxnLst>
                <a:rect l="l" t="t" r="r" b="b"/>
                <a:pathLst>
                  <a:path w="1563" h="287">
                    <a:moveTo>
                      <a:pt x="1563" y="287"/>
                    </a:moveTo>
                    <a:lnTo>
                      <a:pt x="1331" y="0"/>
                    </a:lnTo>
                    <a:lnTo>
                      <a:pt x="782" y="0"/>
                    </a:lnTo>
                    <a:lnTo>
                      <a:pt x="232" y="0"/>
                    </a:lnTo>
                    <a:lnTo>
                      <a:pt x="0" y="287"/>
                    </a:lnTo>
                    <a:lnTo>
                      <a:pt x="0" y="287"/>
                    </a:lnTo>
                    <a:close/>
                  </a:path>
                </a:pathLst>
              </a:custGeom>
              <a:solidFill>
                <a:srgbClr val="FFC000">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67" name="Freeform: Shape 466">
                <a:extLst>
                  <a:ext uri="{FF2B5EF4-FFF2-40B4-BE49-F238E27FC236}">
                    <a16:creationId xmlns:a16="http://schemas.microsoft.com/office/drawing/2014/main" id="{7CF77E78-2026-E6F6-5813-D5A8B0EE1BD2}"/>
                  </a:ext>
                </a:extLst>
              </p:cNvPr>
              <p:cNvSpPr/>
              <p:nvPr/>
            </p:nvSpPr>
            <p:spPr>
              <a:xfrm>
                <a:off x="14677552" y="11515159"/>
                <a:ext cx="1946611" cy="269186"/>
              </a:xfrm>
              <a:custGeom>
                <a:avLst/>
                <a:gdLst/>
                <a:ahLst/>
                <a:cxnLst>
                  <a:cxn ang="3cd4">
                    <a:pos x="hc" y="t"/>
                  </a:cxn>
                  <a:cxn ang="cd2">
                    <a:pos x="l" y="vc"/>
                  </a:cxn>
                  <a:cxn ang="cd4">
                    <a:pos x="hc" y="b"/>
                  </a:cxn>
                  <a:cxn ang="0">
                    <a:pos x="r" y="vc"/>
                  </a:cxn>
                </a:cxnLst>
                <a:rect l="l" t="t" r="r" b="b"/>
                <a:pathLst>
                  <a:path w="1563" h="217">
                    <a:moveTo>
                      <a:pt x="1563" y="217"/>
                    </a:moveTo>
                    <a:lnTo>
                      <a:pt x="1563" y="0"/>
                    </a:lnTo>
                    <a:lnTo>
                      <a:pt x="1563" y="0"/>
                    </a:lnTo>
                    <a:lnTo>
                      <a:pt x="0" y="0"/>
                    </a:lnTo>
                    <a:lnTo>
                      <a:pt x="0" y="0"/>
                    </a:lnTo>
                    <a:lnTo>
                      <a:pt x="0" y="217"/>
                    </a:lnTo>
                    <a:close/>
                  </a:path>
                </a:pathLst>
              </a:custGeom>
              <a:solidFill>
                <a:srgbClr val="FFC000"/>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68" name="Freeform: Shape 467">
                <a:extLst>
                  <a:ext uri="{FF2B5EF4-FFF2-40B4-BE49-F238E27FC236}">
                    <a16:creationId xmlns:a16="http://schemas.microsoft.com/office/drawing/2014/main" id="{8742D753-C67F-F186-C532-4A21A72C9F05}"/>
                  </a:ext>
                </a:extLst>
              </p:cNvPr>
              <p:cNvSpPr/>
              <p:nvPr/>
            </p:nvSpPr>
            <p:spPr>
              <a:xfrm>
                <a:off x="14986615" y="6633679"/>
                <a:ext cx="1302310" cy="4420375"/>
              </a:xfrm>
              <a:custGeom>
                <a:avLst/>
                <a:gdLst>
                  <a:gd name="connsiteX0" fmla="*/ 1234433 w 1302310"/>
                  <a:gd name="connsiteY0" fmla="*/ 0 h 4420375"/>
                  <a:gd name="connsiteX1" fmla="*/ 1243072 w 1302310"/>
                  <a:gd name="connsiteY1" fmla="*/ 0 h 4420375"/>
                  <a:gd name="connsiteX2" fmla="*/ 1302310 w 1302310"/>
                  <a:gd name="connsiteY2" fmla="*/ 59802 h 4420375"/>
                  <a:gd name="connsiteX3" fmla="*/ 1302310 w 1302310"/>
                  <a:gd name="connsiteY3" fmla="*/ 4360573 h 4420375"/>
                  <a:gd name="connsiteX4" fmla="*/ 1243072 w 1302310"/>
                  <a:gd name="connsiteY4" fmla="*/ 4420375 h 4420375"/>
                  <a:gd name="connsiteX5" fmla="*/ 1234433 w 1302310"/>
                  <a:gd name="connsiteY5" fmla="*/ 4420375 h 4420375"/>
                  <a:gd name="connsiteX6" fmla="*/ 1175195 w 1302310"/>
                  <a:gd name="connsiteY6" fmla="*/ 4360573 h 4420375"/>
                  <a:gd name="connsiteX7" fmla="*/ 1175195 w 1302310"/>
                  <a:gd name="connsiteY7" fmla="*/ 59802 h 4420375"/>
                  <a:gd name="connsiteX8" fmla="*/ 1234433 w 1302310"/>
                  <a:gd name="connsiteY8" fmla="*/ 0 h 4420375"/>
                  <a:gd name="connsiteX9" fmla="*/ 1000136 w 1302310"/>
                  <a:gd name="connsiteY9" fmla="*/ 0 h 4420375"/>
                  <a:gd name="connsiteX10" fmla="*/ 1008776 w 1302310"/>
                  <a:gd name="connsiteY10" fmla="*/ 0 h 4420375"/>
                  <a:gd name="connsiteX11" fmla="*/ 1068020 w 1302310"/>
                  <a:gd name="connsiteY11" fmla="*/ 59802 h 4420375"/>
                  <a:gd name="connsiteX12" fmla="*/ 1068020 w 1302310"/>
                  <a:gd name="connsiteY12" fmla="*/ 4360573 h 4420375"/>
                  <a:gd name="connsiteX13" fmla="*/ 1008776 w 1302310"/>
                  <a:gd name="connsiteY13" fmla="*/ 4420375 h 4420375"/>
                  <a:gd name="connsiteX14" fmla="*/ 1000136 w 1302310"/>
                  <a:gd name="connsiteY14" fmla="*/ 4420375 h 4420375"/>
                  <a:gd name="connsiteX15" fmla="*/ 939658 w 1302310"/>
                  <a:gd name="connsiteY15" fmla="*/ 4360573 h 4420375"/>
                  <a:gd name="connsiteX16" fmla="*/ 939658 w 1302310"/>
                  <a:gd name="connsiteY16" fmla="*/ 59802 h 4420375"/>
                  <a:gd name="connsiteX17" fmla="*/ 1000136 w 1302310"/>
                  <a:gd name="connsiteY17" fmla="*/ 0 h 4420375"/>
                  <a:gd name="connsiteX18" fmla="*/ 764604 w 1302310"/>
                  <a:gd name="connsiteY18" fmla="*/ 0 h 4420375"/>
                  <a:gd name="connsiteX19" fmla="*/ 773243 w 1302310"/>
                  <a:gd name="connsiteY19" fmla="*/ 0 h 4420375"/>
                  <a:gd name="connsiteX20" fmla="*/ 832481 w 1302310"/>
                  <a:gd name="connsiteY20" fmla="*/ 59802 h 4420375"/>
                  <a:gd name="connsiteX21" fmla="*/ 832481 w 1302310"/>
                  <a:gd name="connsiteY21" fmla="*/ 4360573 h 4420375"/>
                  <a:gd name="connsiteX22" fmla="*/ 773243 w 1302310"/>
                  <a:gd name="connsiteY22" fmla="*/ 4420375 h 4420375"/>
                  <a:gd name="connsiteX23" fmla="*/ 764604 w 1302310"/>
                  <a:gd name="connsiteY23" fmla="*/ 4420375 h 4420375"/>
                  <a:gd name="connsiteX24" fmla="*/ 705366 w 1302310"/>
                  <a:gd name="connsiteY24" fmla="*/ 4360573 h 4420375"/>
                  <a:gd name="connsiteX25" fmla="*/ 705366 w 1302310"/>
                  <a:gd name="connsiteY25" fmla="*/ 59802 h 4420375"/>
                  <a:gd name="connsiteX26" fmla="*/ 764604 w 1302310"/>
                  <a:gd name="connsiteY26" fmla="*/ 0 h 4420375"/>
                  <a:gd name="connsiteX27" fmla="*/ 529073 w 1302310"/>
                  <a:gd name="connsiteY27" fmla="*/ 0 h 4420375"/>
                  <a:gd name="connsiteX28" fmla="*/ 537713 w 1302310"/>
                  <a:gd name="connsiteY28" fmla="*/ 0 h 4420375"/>
                  <a:gd name="connsiteX29" fmla="*/ 598191 w 1302310"/>
                  <a:gd name="connsiteY29" fmla="*/ 59802 h 4420375"/>
                  <a:gd name="connsiteX30" fmla="*/ 598191 w 1302310"/>
                  <a:gd name="connsiteY30" fmla="*/ 4360573 h 4420375"/>
                  <a:gd name="connsiteX31" fmla="*/ 537713 w 1302310"/>
                  <a:gd name="connsiteY31" fmla="*/ 4420375 h 4420375"/>
                  <a:gd name="connsiteX32" fmla="*/ 529073 w 1302310"/>
                  <a:gd name="connsiteY32" fmla="*/ 4420375 h 4420375"/>
                  <a:gd name="connsiteX33" fmla="*/ 469829 w 1302310"/>
                  <a:gd name="connsiteY33" fmla="*/ 4360573 h 4420375"/>
                  <a:gd name="connsiteX34" fmla="*/ 469829 w 1302310"/>
                  <a:gd name="connsiteY34" fmla="*/ 59802 h 4420375"/>
                  <a:gd name="connsiteX35" fmla="*/ 529073 w 1302310"/>
                  <a:gd name="connsiteY35" fmla="*/ 0 h 4420375"/>
                  <a:gd name="connsiteX36" fmla="*/ 294782 w 1302310"/>
                  <a:gd name="connsiteY36" fmla="*/ 0 h 4420375"/>
                  <a:gd name="connsiteX37" fmla="*/ 303422 w 1302310"/>
                  <a:gd name="connsiteY37" fmla="*/ 0 h 4420375"/>
                  <a:gd name="connsiteX38" fmla="*/ 363900 w 1302310"/>
                  <a:gd name="connsiteY38" fmla="*/ 59802 h 4420375"/>
                  <a:gd name="connsiteX39" fmla="*/ 363900 w 1302310"/>
                  <a:gd name="connsiteY39" fmla="*/ 4360573 h 4420375"/>
                  <a:gd name="connsiteX40" fmla="*/ 303422 w 1302310"/>
                  <a:gd name="connsiteY40" fmla="*/ 4420375 h 4420375"/>
                  <a:gd name="connsiteX41" fmla="*/ 294782 w 1302310"/>
                  <a:gd name="connsiteY41" fmla="*/ 4420375 h 4420375"/>
                  <a:gd name="connsiteX42" fmla="*/ 235538 w 1302310"/>
                  <a:gd name="connsiteY42" fmla="*/ 4360573 h 4420375"/>
                  <a:gd name="connsiteX43" fmla="*/ 235538 w 1302310"/>
                  <a:gd name="connsiteY43" fmla="*/ 59802 h 4420375"/>
                  <a:gd name="connsiteX44" fmla="*/ 294782 w 1302310"/>
                  <a:gd name="connsiteY44" fmla="*/ 0 h 4420375"/>
                  <a:gd name="connsiteX45" fmla="*/ 59244 w 1302310"/>
                  <a:gd name="connsiteY45" fmla="*/ 0 h 4420375"/>
                  <a:gd name="connsiteX46" fmla="*/ 67884 w 1302310"/>
                  <a:gd name="connsiteY46" fmla="*/ 0 h 4420375"/>
                  <a:gd name="connsiteX47" fmla="*/ 128362 w 1302310"/>
                  <a:gd name="connsiteY47" fmla="*/ 59802 h 4420375"/>
                  <a:gd name="connsiteX48" fmla="*/ 128362 w 1302310"/>
                  <a:gd name="connsiteY48" fmla="*/ 4360573 h 4420375"/>
                  <a:gd name="connsiteX49" fmla="*/ 67884 w 1302310"/>
                  <a:gd name="connsiteY49" fmla="*/ 4420375 h 4420375"/>
                  <a:gd name="connsiteX50" fmla="*/ 59244 w 1302310"/>
                  <a:gd name="connsiteY50" fmla="*/ 4420375 h 4420375"/>
                  <a:gd name="connsiteX51" fmla="*/ 0 w 1302310"/>
                  <a:gd name="connsiteY51" fmla="*/ 4360573 h 4420375"/>
                  <a:gd name="connsiteX52" fmla="*/ 0 w 1302310"/>
                  <a:gd name="connsiteY52" fmla="*/ 59802 h 4420375"/>
                  <a:gd name="connsiteX53" fmla="*/ 59244 w 1302310"/>
                  <a:gd name="connsiteY53" fmla="*/ 0 h 442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02310" h="4420375">
                    <a:moveTo>
                      <a:pt x="1234433" y="0"/>
                    </a:moveTo>
                    <a:lnTo>
                      <a:pt x="1243072" y="0"/>
                    </a:lnTo>
                    <a:cubicBezTo>
                      <a:pt x="1276393" y="0"/>
                      <a:pt x="1302310" y="27410"/>
                      <a:pt x="1302310" y="59802"/>
                    </a:cubicBezTo>
                    <a:lnTo>
                      <a:pt x="1302310" y="4360573"/>
                    </a:lnTo>
                    <a:cubicBezTo>
                      <a:pt x="1302310" y="4392965"/>
                      <a:pt x="1276393" y="4420375"/>
                      <a:pt x="1243072" y="4420375"/>
                    </a:cubicBezTo>
                    <a:lnTo>
                      <a:pt x="1234433" y="4420375"/>
                    </a:lnTo>
                    <a:cubicBezTo>
                      <a:pt x="1202346" y="4420375"/>
                      <a:pt x="1175195" y="4392965"/>
                      <a:pt x="1175195" y="4360573"/>
                    </a:cubicBezTo>
                    <a:lnTo>
                      <a:pt x="1175195" y="59802"/>
                    </a:lnTo>
                    <a:cubicBezTo>
                      <a:pt x="1175195" y="27410"/>
                      <a:pt x="1202346" y="0"/>
                      <a:pt x="1234433" y="0"/>
                    </a:cubicBezTo>
                    <a:close/>
                    <a:moveTo>
                      <a:pt x="1000136" y="0"/>
                    </a:moveTo>
                    <a:lnTo>
                      <a:pt x="1008776" y="0"/>
                    </a:lnTo>
                    <a:cubicBezTo>
                      <a:pt x="1040866" y="0"/>
                      <a:pt x="1068020" y="27410"/>
                      <a:pt x="1068020" y="59802"/>
                    </a:cubicBezTo>
                    <a:lnTo>
                      <a:pt x="1068020" y="4360573"/>
                    </a:lnTo>
                    <a:cubicBezTo>
                      <a:pt x="1068020" y="4392965"/>
                      <a:pt x="1040866" y="4420375"/>
                      <a:pt x="1008776" y="4420375"/>
                    </a:cubicBezTo>
                    <a:lnTo>
                      <a:pt x="1000136" y="4420375"/>
                    </a:lnTo>
                    <a:cubicBezTo>
                      <a:pt x="966812" y="4420375"/>
                      <a:pt x="939658" y="4392965"/>
                      <a:pt x="939658" y="4360573"/>
                    </a:cubicBezTo>
                    <a:lnTo>
                      <a:pt x="939658" y="59802"/>
                    </a:lnTo>
                    <a:cubicBezTo>
                      <a:pt x="939658" y="27410"/>
                      <a:pt x="966812" y="0"/>
                      <a:pt x="1000136" y="0"/>
                    </a:cubicBezTo>
                    <a:close/>
                    <a:moveTo>
                      <a:pt x="764604" y="0"/>
                    </a:moveTo>
                    <a:lnTo>
                      <a:pt x="773243" y="0"/>
                    </a:lnTo>
                    <a:cubicBezTo>
                      <a:pt x="806564" y="0"/>
                      <a:pt x="832481" y="27410"/>
                      <a:pt x="832481" y="59802"/>
                    </a:cubicBezTo>
                    <a:lnTo>
                      <a:pt x="832481" y="4360573"/>
                    </a:lnTo>
                    <a:cubicBezTo>
                      <a:pt x="832481" y="4392965"/>
                      <a:pt x="806564" y="4420375"/>
                      <a:pt x="773243" y="4420375"/>
                    </a:cubicBezTo>
                    <a:lnTo>
                      <a:pt x="764604" y="4420375"/>
                    </a:lnTo>
                    <a:cubicBezTo>
                      <a:pt x="731283" y="4420375"/>
                      <a:pt x="705366" y="4392965"/>
                      <a:pt x="705366" y="4360573"/>
                    </a:cubicBezTo>
                    <a:lnTo>
                      <a:pt x="705366" y="59802"/>
                    </a:lnTo>
                    <a:cubicBezTo>
                      <a:pt x="705366" y="27410"/>
                      <a:pt x="731283" y="0"/>
                      <a:pt x="764604" y="0"/>
                    </a:cubicBezTo>
                    <a:close/>
                    <a:moveTo>
                      <a:pt x="529073" y="0"/>
                    </a:moveTo>
                    <a:lnTo>
                      <a:pt x="537713" y="0"/>
                    </a:lnTo>
                    <a:cubicBezTo>
                      <a:pt x="571038" y="0"/>
                      <a:pt x="598191" y="27410"/>
                      <a:pt x="598191" y="59802"/>
                    </a:cubicBezTo>
                    <a:lnTo>
                      <a:pt x="598191" y="4360573"/>
                    </a:lnTo>
                    <a:cubicBezTo>
                      <a:pt x="598191" y="4392965"/>
                      <a:pt x="571038" y="4420375"/>
                      <a:pt x="537713" y="4420375"/>
                    </a:cubicBezTo>
                    <a:lnTo>
                      <a:pt x="529073" y="4420375"/>
                    </a:lnTo>
                    <a:cubicBezTo>
                      <a:pt x="496982" y="4420375"/>
                      <a:pt x="469829" y="4392965"/>
                      <a:pt x="469829" y="4360573"/>
                    </a:cubicBezTo>
                    <a:lnTo>
                      <a:pt x="469829" y="59802"/>
                    </a:lnTo>
                    <a:cubicBezTo>
                      <a:pt x="469829" y="27410"/>
                      <a:pt x="496982" y="0"/>
                      <a:pt x="529073" y="0"/>
                    </a:cubicBezTo>
                    <a:close/>
                    <a:moveTo>
                      <a:pt x="294782" y="0"/>
                    </a:moveTo>
                    <a:lnTo>
                      <a:pt x="303422" y="0"/>
                    </a:lnTo>
                    <a:cubicBezTo>
                      <a:pt x="335512" y="0"/>
                      <a:pt x="363900" y="27410"/>
                      <a:pt x="363900" y="59802"/>
                    </a:cubicBezTo>
                    <a:lnTo>
                      <a:pt x="363900" y="4360573"/>
                    </a:lnTo>
                    <a:cubicBezTo>
                      <a:pt x="363900" y="4392965"/>
                      <a:pt x="335512" y="4420375"/>
                      <a:pt x="303422" y="4420375"/>
                    </a:cubicBezTo>
                    <a:lnTo>
                      <a:pt x="294782" y="4420375"/>
                    </a:lnTo>
                    <a:cubicBezTo>
                      <a:pt x="261457" y="4420375"/>
                      <a:pt x="235538" y="4392965"/>
                      <a:pt x="235538" y="4360573"/>
                    </a:cubicBezTo>
                    <a:lnTo>
                      <a:pt x="235538" y="59802"/>
                    </a:lnTo>
                    <a:cubicBezTo>
                      <a:pt x="235538" y="27410"/>
                      <a:pt x="261457" y="0"/>
                      <a:pt x="294782" y="0"/>
                    </a:cubicBezTo>
                    <a:close/>
                    <a:moveTo>
                      <a:pt x="59244" y="0"/>
                    </a:moveTo>
                    <a:lnTo>
                      <a:pt x="67884" y="0"/>
                    </a:lnTo>
                    <a:cubicBezTo>
                      <a:pt x="101208" y="0"/>
                      <a:pt x="128362" y="27410"/>
                      <a:pt x="128362" y="59802"/>
                    </a:cubicBezTo>
                    <a:lnTo>
                      <a:pt x="128362" y="4360573"/>
                    </a:lnTo>
                    <a:cubicBezTo>
                      <a:pt x="128362" y="4392965"/>
                      <a:pt x="101208" y="4420375"/>
                      <a:pt x="67884" y="4420375"/>
                    </a:cubicBezTo>
                    <a:lnTo>
                      <a:pt x="59244" y="4420375"/>
                    </a:lnTo>
                    <a:cubicBezTo>
                      <a:pt x="27154" y="4420375"/>
                      <a:pt x="0" y="4392965"/>
                      <a:pt x="0" y="4360573"/>
                    </a:cubicBezTo>
                    <a:lnTo>
                      <a:pt x="0" y="59802"/>
                    </a:lnTo>
                    <a:cubicBezTo>
                      <a:pt x="0" y="27410"/>
                      <a:pt x="27154" y="0"/>
                      <a:pt x="59244" y="0"/>
                    </a:cubicBezTo>
                    <a:close/>
                  </a:path>
                </a:pathLst>
              </a:custGeom>
              <a:solidFill>
                <a:srgbClr val="FFC000"/>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469" name="Freeform: Shape 468">
                <a:extLst>
                  <a:ext uri="{FF2B5EF4-FFF2-40B4-BE49-F238E27FC236}">
                    <a16:creationId xmlns:a16="http://schemas.microsoft.com/office/drawing/2014/main" id="{21F29BF7-1AF2-B91F-0E9B-5D4C2AEE515D}"/>
                  </a:ext>
                </a:extLst>
              </p:cNvPr>
              <p:cNvSpPr/>
              <p:nvPr/>
            </p:nvSpPr>
            <p:spPr>
              <a:xfrm>
                <a:off x="17071558" y="6172574"/>
                <a:ext cx="1946611" cy="355175"/>
              </a:xfrm>
              <a:custGeom>
                <a:avLst/>
                <a:gdLst/>
                <a:ahLst/>
                <a:cxnLst>
                  <a:cxn ang="3cd4">
                    <a:pos x="hc" y="t"/>
                  </a:cxn>
                  <a:cxn ang="cd2">
                    <a:pos x="l" y="vc"/>
                  </a:cxn>
                  <a:cxn ang="cd4">
                    <a:pos x="hc" y="b"/>
                  </a:cxn>
                  <a:cxn ang="0">
                    <a:pos x="r" y="vc"/>
                  </a:cxn>
                </a:cxnLst>
                <a:rect l="l" t="t" r="r" b="b"/>
                <a:pathLst>
                  <a:path w="1563" h="286">
                    <a:moveTo>
                      <a:pt x="0" y="0"/>
                    </a:moveTo>
                    <a:lnTo>
                      <a:pt x="232" y="286"/>
                    </a:lnTo>
                    <a:lnTo>
                      <a:pt x="781" y="286"/>
                    </a:lnTo>
                    <a:lnTo>
                      <a:pt x="1330" y="286"/>
                    </a:lnTo>
                    <a:lnTo>
                      <a:pt x="1563" y="0"/>
                    </a:lnTo>
                    <a:lnTo>
                      <a:pt x="1562" y="0"/>
                    </a:lnTo>
                    <a:close/>
                  </a:path>
                </a:pathLst>
              </a:custGeom>
              <a:solidFill>
                <a:srgbClr val="AB63AB">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70" name="Freeform: Shape 469">
                <a:extLst>
                  <a:ext uri="{FF2B5EF4-FFF2-40B4-BE49-F238E27FC236}">
                    <a16:creationId xmlns:a16="http://schemas.microsoft.com/office/drawing/2014/main" id="{81B1EE71-D625-9CB9-7514-F3A4B9047685}"/>
                  </a:ext>
                </a:extLst>
              </p:cNvPr>
              <p:cNvSpPr/>
              <p:nvPr/>
            </p:nvSpPr>
            <p:spPr>
              <a:xfrm>
                <a:off x="17071558" y="5903388"/>
                <a:ext cx="1946611" cy="267939"/>
              </a:xfrm>
              <a:custGeom>
                <a:avLst/>
                <a:gdLst/>
                <a:ahLst/>
                <a:cxnLst>
                  <a:cxn ang="3cd4">
                    <a:pos x="hc" y="t"/>
                  </a:cxn>
                  <a:cxn ang="cd2">
                    <a:pos x="l" y="vc"/>
                  </a:cxn>
                  <a:cxn ang="cd4">
                    <a:pos x="hc" y="b"/>
                  </a:cxn>
                  <a:cxn ang="0">
                    <a:pos x="r" y="vc"/>
                  </a:cxn>
                </a:cxnLst>
                <a:rect l="l" t="t" r="r" b="b"/>
                <a:pathLst>
                  <a:path w="1563" h="216">
                    <a:moveTo>
                      <a:pt x="0" y="0"/>
                    </a:moveTo>
                    <a:lnTo>
                      <a:pt x="0" y="216"/>
                    </a:lnTo>
                    <a:lnTo>
                      <a:pt x="0" y="216"/>
                    </a:lnTo>
                    <a:lnTo>
                      <a:pt x="1562" y="216"/>
                    </a:lnTo>
                    <a:lnTo>
                      <a:pt x="1563" y="216"/>
                    </a:lnTo>
                    <a:lnTo>
                      <a:pt x="1563" y="0"/>
                    </a:lnTo>
                    <a:close/>
                  </a:path>
                </a:pathLst>
              </a:custGeom>
              <a:solidFill>
                <a:srgbClr val="AB63AB"/>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71" name="Freeform: Shape 470">
                <a:extLst>
                  <a:ext uri="{FF2B5EF4-FFF2-40B4-BE49-F238E27FC236}">
                    <a16:creationId xmlns:a16="http://schemas.microsoft.com/office/drawing/2014/main" id="{56179177-290E-61B3-9655-756BA92ECA54}"/>
                  </a:ext>
                </a:extLst>
              </p:cNvPr>
              <p:cNvSpPr/>
              <p:nvPr/>
            </p:nvSpPr>
            <p:spPr>
              <a:xfrm>
                <a:off x="17071558" y="11157488"/>
                <a:ext cx="1946611" cy="356422"/>
              </a:xfrm>
              <a:custGeom>
                <a:avLst/>
                <a:gdLst/>
                <a:ahLst/>
                <a:cxnLst>
                  <a:cxn ang="3cd4">
                    <a:pos x="hc" y="t"/>
                  </a:cxn>
                  <a:cxn ang="cd2">
                    <a:pos x="l" y="vc"/>
                  </a:cxn>
                  <a:cxn ang="cd4">
                    <a:pos x="hc" y="b"/>
                  </a:cxn>
                  <a:cxn ang="0">
                    <a:pos x="r" y="vc"/>
                  </a:cxn>
                </a:cxnLst>
                <a:rect l="l" t="t" r="r" b="b"/>
                <a:pathLst>
                  <a:path w="1563" h="287">
                    <a:moveTo>
                      <a:pt x="1563" y="287"/>
                    </a:moveTo>
                    <a:lnTo>
                      <a:pt x="1330" y="0"/>
                    </a:lnTo>
                    <a:lnTo>
                      <a:pt x="781" y="0"/>
                    </a:lnTo>
                    <a:lnTo>
                      <a:pt x="232" y="0"/>
                    </a:lnTo>
                    <a:lnTo>
                      <a:pt x="0" y="287"/>
                    </a:lnTo>
                    <a:lnTo>
                      <a:pt x="0" y="287"/>
                    </a:lnTo>
                    <a:close/>
                  </a:path>
                </a:pathLst>
              </a:custGeom>
              <a:solidFill>
                <a:srgbClr val="AB63AB">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72" name="Freeform: Shape 471">
                <a:extLst>
                  <a:ext uri="{FF2B5EF4-FFF2-40B4-BE49-F238E27FC236}">
                    <a16:creationId xmlns:a16="http://schemas.microsoft.com/office/drawing/2014/main" id="{C0AD1C72-8167-ABD8-69F4-B75D20F702AE}"/>
                  </a:ext>
                </a:extLst>
              </p:cNvPr>
              <p:cNvSpPr/>
              <p:nvPr/>
            </p:nvSpPr>
            <p:spPr>
              <a:xfrm>
                <a:off x="17071558" y="11515159"/>
                <a:ext cx="1946611" cy="269186"/>
              </a:xfrm>
              <a:custGeom>
                <a:avLst/>
                <a:gdLst/>
                <a:ahLst/>
                <a:cxnLst>
                  <a:cxn ang="3cd4">
                    <a:pos x="hc" y="t"/>
                  </a:cxn>
                  <a:cxn ang="cd2">
                    <a:pos x="l" y="vc"/>
                  </a:cxn>
                  <a:cxn ang="cd4">
                    <a:pos x="hc" y="b"/>
                  </a:cxn>
                  <a:cxn ang="0">
                    <a:pos x="r" y="vc"/>
                  </a:cxn>
                </a:cxnLst>
                <a:rect l="l" t="t" r="r" b="b"/>
                <a:pathLst>
                  <a:path w="1563" h="217">
                    <a:moveTo>
                      <a:pt x="1563" y="217"/>
                    </a:moveTo>
                    <a:lnTo>
                      <a:pt x="1563" y="0"/>
                    </a:lnTo>
                    <a:lnTo>
                      <a:pt x="1563" y="0"/>
                    </a:lnTo>
                    <a:lnTo>
                      <a:pt x="0" y="0"/>
                    </a:lnTo>
                    <a:lnTo>
                      <a:pt x="0" y="0"/>
                    </a:lnTo>
                    <a:lnTo>
                      <a:pt x="0" y="217"/>
                    </a:lnTo>
                    <a:close/>
                  </a:path>
                </a:pathLst>
              </a:custGeom>
              <a:solidFill>
                <a:srgbClr val="AB63AB"/>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73" name="Freeform: Shape 472">
                <a:extLst>
                  <a:ext uri="{FF2B5EF4-FFF2-40B4-BE49-F238E27FC236}">
                    <a16:creationId xmlns:a16="http://schemas.microsoft.com/office/drawing/2014/main" id="{EA97D0D8-CF5D-4ED2-6EC9-4BB865792D1B}"/>
                  </a:ext>
                </a:extLst>
              </p:cNvPr>
              <p:cNvSpPr/>
              <p:nvPr/>
            </p:nvSpPr>
            <p:spPr>
              <a:xfrm>
                <a:off x="17380624" y="6633679"/>
                <a:ext cx="1303556" cy="4420375"/>
              </a:xfrm>
              <a:custGeom>
                <a:avLst/>
                <a:gdLst>
                  <a:gd name="connsiteX0" fmla="*/ 1234438 w 1303556"/>
                  <a:gd name="connsiteY0" fmla="*/ 0 h 4420375"/>
                  <a:gd name="connsiteX1" fmla="*/ 1243078 w 1303556"/>
                  <a:gd name="connsiteY1" fmla="*/ 0 h 4420375"/>
                  <a:gd name="connsiteX2" fmla="*/ 1303556 w 1303556"/>
                  <a:gd name="connsiteY2" fmla="*/ 59802 h 4420375"/>
                  <a:gd name="connsiteX3" fmla="*/ 1303556 w 1303556"/>
                  <a:gd name="connsiteY3" fmla="*/ 4360573 h 4420375"/>
                  <a:gd name="connsiteX4" fmla="*/ 1243078 w 1303556"/>
                  <a:gd name="connsiteY4" fmla="*/ 4420375 h 4420375"/>
                  <a:gd name="connsiteX5" fmla="*/ 1234438 w 1303556"/>
                  <a:gd name="connsiteY5" fmla="*/ 4420375 h 4420375"/>
                  <a:gd name="connsiteX6" fmla="*/ 1175194 w 1303556"/>
                  <a:gd name="connsiteY6" fmla="*/ 4360573 h 4420375"/>
                  <a:gd name="connsiteX7" fmla="*/ 1175194 w 1303556"/>
                  <a:gd name="connsiteY7" fmla="*/ 59802 h 4420375"/>
                  <a:gd name="connsiteX8" fmla="*/ 1234438 w 1303556"/>
                  <a:gd name="connsiteY8" fmla="*/ 0 h 4420375"/>
                  <a:gd name="connsiteX9" fmla="*/ 998900 w 1303556"/>
                  <a:gd name="connsiteY9" fmla="*/ 0 h 4420375"/>
                  <a:gd name="connsiteX10" fmla="*/ 1007540 w 1303556"/>
                  <a:gd name="connsiteY10" fmla="*/ 0 h 4420375"/>
                  <a:gd name="connsiteX11" fmla="*/ 1068018 w 1303556"/>
                  <a:gd name="connsiteY11" fmla="*/ 59802 h 4420375"/>
                  <a:gd name="connsiteX12" fmla="*/ 1068018 w 1303556"/>
                  <a:gd name="connsiteY12" fmla="*/ 4360573 h 4420375"/>
                  <a:gd name="connsiteX13" fmla="*/ 1007540 w 1303556"/>
                  <a:gd name="connsiteY13" fmla="*/ 4420375 h 4420375"/>
                  <a:gd name="connsiteX14" fmla="*/ 998900 w 1303556"/>
                  <a:gd name="connsiteY14" fmla="*/ 4420375 h 4420375"/>
                  <a:gd name="connsiteX15" fmla="*/ 939656 w 1303556"/>
                  <a:gd name="connsiteY15" fmla="*/ 4360573 h 4420375"/>
                  <a:gd name="connsiteX16" fmla="*/ 939656 w 1303556"/>
                  <a:gd name="connsiteY16" fmla="*/ 59802 h 4420375"/>
                  <a:gd name="connsiteX17" fmla="*/ 998900 w 1303556"/>
                  <a:gd name="connsiteY17" fmla="*/ 0 h 4420375"/>
                  <a:gd name="connsiteX18" fmla="*/ 764598 w 1303556"/>
                  <a:gd name="connsiteY18" fmla="*/ 0 h 4420375"/>
                  <a:gd name="connsiteX19" fmla="*/ 773236 w 1303556"/>
                  <a:gd name="connsiteY19" fmla="*/ 0 h 4420375"/>
                  <a:gd name="connsiteX20" fmla="*/ 832480 w 1303556"/>
                  <a:gd name="connsiteY20" fmla="*/ 59802 h 4420375"/>
                  <a:gd name="connsiteX21" fmla="*/ 832480 w 1303556"/>
                  <a:gd name="connsiteY21" fmla="*/ 4360573 h 4420375"/>
                  <a:gd name="connsiteX22" fmla="*/ 773236 w 1303556"/>
                  <a:gd name="connsiteY22" fmla="*/ 4420375 h 4420375"/>
                  <a:gd name="connsiteX23" fmla="*/ 764598 w 1303556"/>
                  <a:gd name="connsiteY23" fmla="*/ 4420375 h 4420375"/>
                  <a:gd name="connsiteX24" fmla="*/ 704120 w 1303556"/>
                  <a:gd name="connsiteY24" fmla="*/ 4360573 h 4420375"/>
                  <a:gd name="connsiteX25" fmla="*/ 704120 w 1303556"/>
                  <a:gd name="connsiteY25" fmla="*/ 59802 h 4420375"/>
                  <a:gd name="connsiteX26" fmla="*/ 764598 w 1303556"/>
                  <a:gd name="connsiteY26" fmla="*/ 0 h 4420375"/>
                  <a:gd name="connsiteX27" fmla="*/ 529072 w 1303556"/>
                  <a:gd name="connsiteY27" fmla="*/ 0 h 4420375"/>
                  <a:gd name="connsiteX28" fmla="*/ 538946 w 1303556"/>
                  <a:gd name="connsiteY28" fmla="*/ 0 h 4420375"/>
                  <a:gd name="connsiteX29" fmla="*/ 598190 w 1303556"/>
                  <a:gd name="connsiteY29" fmla="*/ 59802 h 4420375"/>
                  <a:gd name="connsiteX30" fmla="*/ 598190 w 1303556"/>
                  <a:gd name="connsiteY30" fmla="*/ 4360573 h 4420375"/>
                  <a:gd name="connsiteX31" fmla="*/ 538946 w 1303556"/>
                  <a:gd name="connsiteY31" fmla="*/ 4420375 h 4420375"/>
                  <a:gd name="connsiteX32" fmla="*/ 529072 w 1303556"/>
                  <a:gd name="connsiteY32" fmla="*/ 4420375 h 4420375"/>
                  <a:gd name="connsiteX33" fmla="*/ 469828 w 1303556"/>
                  <a:gd name="connsiteY33" fmla="*/ 4360573 h 4420375"/>
                  <a:gd name="connsiteX34" fmla="*/ 469828 w 1303556"/>
                  <a:gd name="connsiteY34" fmla="*/ 59802 h 4420375"/>
                  <a:gd name="connsiteX35" fmla="*/ 529072 w 1303556"/>
                  <a:gd name="connsiteY35" fmla="*/ 0 h 4420375"/>
                  <a:gd name="connsiteX36" fmla="*/ 294770 w 1303556"/>
                  <a:gd name="connsiteY36" fmla="*/ 0 h 4420375"/>
                  <a:gd name="connsiteX37" fmla="*/ 303408 w 1303556"/>
                  <a:gd name="connsiteY37" fmla="*/ 0 h 4420375"/>
                  <a:gd name="connsiteX38" fmla="*/ 362652 w 1303556"/>
                  <a:gd name="connsiteY38" fmla="*/ 59802 h 4420375"/>
                  <a:gd name="connsiteX39" fmla="*/ 362652 w 1303556"/>
                  <a:gd name="connsiteY39" fmla="*/ 4360573 h 4420375"/>
                  <a:gd name="connsiteX40" fmla="*/ 303408 w 1303556"/>
                  <a:gd name="connsiteY40" fmla="*/ 4420375 h 4420375"/>
                  <a:gd name="connsiteX41" fmla="*/ 294770 w 1303556"/>
                  <a:gd name="connsiteY41" fmla="*/ 4420375 h 4420375"/>
                  <a:gd name="connsiteX42" fmla="*/ 234292 w 1303556"/>
                  <a:gd name="connsiteY42" fmla="*/ 4360573 h 4420375"/>
                  <a:gd name="connsiteX43" fmla="*/ 234292 w 1303556"/>
                  <a:gd name="connsiteY43" fmla="*/ 59802 h 4420375"/>
                  <a:gd name="connsiteX44" fmla="*/ 294770 w 1303556"/>
                  <a:gd name="connsiteY44" fmla="*/ 0 h 4420375"/>
                  <a:gd name="connsiteX45" fmla="*/ 59244 w 1303556"/>
                  <a:gd name="connsiteY45" fmla="*/ 0 h 4420375"/>
                  <a:gd name="connsiteX46" fmla="*/ 67882 w 1303556"/>
                  <a:gd name="connsiteY46" fmla="*/ 0 h 4420375"/>
                  <a:gd name="connsiteX47" fmla="*/ 128360 w 1303556"/>
                  <a:gd name="connsiteY47" fmla="*/ 59802 h 4420375"/>
                  <a:gd name="connsiteX48" fmla="*/ 128360 w 1303556"/>
                  <a:gd name="connsiteY48" fmla="*/ 4360573 h 4420375"/>
                  <a:gd name="connsiteX49" fmla="*/ 67882 w 1303556"/>
                  <a:gd name="connsiteY49" fmla="*/ 4420375 h 4420375"/>
                  <a:gd name="connsiteX50" fmla="*/ 59244 w 1303556"/>
                  <a:gd name="connsiteY50" fmla="*/ 4420375 h 4420375"/>
                  <a:gd name="connsiteX51" fmla="*/ 0 w 1303556"/>
                  <a:gd name="connsiteY51" fmla="*/ 4360573 h 4420375"/>
                  <a:gd name="connsiteX52" fmla="*/ 0 w 1303556"/>
                  <a:gd name="connsiteY52" fmla="*/ 59802 h 4420375"/>
                  <a:gd name="connsiteX53" fmla="*/ 59244 w 1303556"/>
                  <a:gd name="connsiteY53" fmla="*/ 0 h 442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03556" h="4420375">
                    <a:moveTo>
                      <a:pt x="1234438" y="0"/>
                    </a:moveTo>
                    <a:lnTo>
                      <a:pt x="1243078" y="0"/>
                    </a:lnTo>
                    <a:cubicBezTo>
                      <a:pt x="1275168" y="0"/>
                      <a:pt x="1303556" y="27410"/>
                      <a:pt x="1303556" y="59802"/>
                    </a:cubicBezTo>
                    <a:lnTo>
                      <a:pt x="1303556" y="4360573"/>
                    </a:lnTo>
                    <a:cubicBezTo>
                      <a:pt x="1303556" y="4392965"/>
                      <a:pt x="1275168" y="4420375"/>
                      <a:pt x="1243078" y="4420375"/>
                    </a:cubicBezTo>
                    <a:lnTo>
                      <a:pt x="1234438" y="4420375"/>
                    </a:lnTo>
                    <a:cubicBezTo>
                      <a:pt x="1201114" y="4420375"/>
                      <a:pt x="1175194" y="4392965"/>
                      <a:pt x="1175194" y="4360573"/>
                    </a:cubicBezTo>
                    <a:lnTo>
                      <a:pt x="1175194" y="59802"/>
                    </a:lnTo>
                    <a:cubicBezTo>
                      <a:pt x="1175194" y="27410"/>
                      <a:pt x="1201114" y="0"/>
                      <a:pt x="1234438" y="0"/>
                    </a:cubicBezTo>
                    <a:close/>
                    <a:moveTo>
                      <a:pt x="998900" y="0"/>
                    </a:moveTo>
                    <a:lnTo>
                      <a:pt x="1007540" y="0"/>
                    </a:lnTo>
                    <a:cubicBezTo>
                      <a:pt x="1040864" y="0"/>
                      <a:pt x="1068018" y="27410"/>
                      <a:pt x="1068018" y="59802"/>
                    </a:cubicBezTo>
                    <a:lnTo>
                      <a:pt x="1068018" y="4360573"/>
                    </a:lnTo>
                    <a:cubicBezTo>
                      <a:pt x="1068018" y="4392965"/>
                      <a:pt x="1040864" y="4420375"/>
                      <a:pt x="1007540" y="4420375"/>
                    </a:cubicBezTo>
                    <a:lnTo>
                      <a:pt x="998900" y="4420375"/>
                    </a:lnTo>
                    <a:cubicBezTo>
                      <a:pt x="966810" y="4420375"/>
                      <a:pt x="939656" y="4392965"/>
                      <a:pt x="939656" y="4360573"/>
                    </a:cubicBezTo>
                    <a:lnTo>
                      <a:pt x="939656" y="59802"/>
                    </a:lnTo>
                    <a:cubicBezTo>
                      <a:pt x="939656" y="27410"/>
                      <a:pt x="966810" y="0"/>
                      <a:pt x="998900" y="0"/>
                    </a:cubicBezTo>
                    <a:close/>
                    <a:moveTo>
                      <a:pt x="764598" y="0"/>
                    </a:moveTo>
                    <a:lnTo>
                      <a:pt x="773236" y="0"/>
                    </a:lnTo>
                    <a:cubicBezTo>
                      <a:pt x="806562" y="0"/>
                      <a:pt x="832480" y="27410"/>
                      <a:pt x="832480" y="59802"/>
                    </a:cubicBezTo>
                    <a:lnTo>
                      <a:pt x="832480" y="4360573"/>
                    </a:lnTo>
                    <a:cubicBezTo>
                      <a:pt x="832480" y="4392965"/>
                      <a:pt x="806562" y="4420375"/>
                      <a:pt x="773236" y="4420375"/>
                    </a:cubicBezTo>
                    <a:lnTo>
                      <a:pt x="764598" y="4420375"/>
                    </a:lnTo>
                    <a:cubicBezTo>
                      <a:pt x="731272" y="4420375"/>
                      <a:pt x="704120" y="4392965"/>
                      <a:pt x="704120" y="4360573"/>
                    </a:cubicBezTo>
                    <a:lnTo>
                      <a:pt x="704120" y="59802"/>
                    </a:lnTo>
                    <a:cubicBezTo>
                      <a:pt x="704120" y="27410"/>
                      <a:pt x="731272" y="0"/>
                      <a:pt x="764598" y="0"/>
                    </a:cubicBezTo>
                    <a:close/>
                    <a:moveTo>
                      <a:pt x="529072" y="0"/>
                    </a:moveTo>
                    <a:lnTo>
                      <a:pt x="538946" y="0"/>
                    </a:lnTo>
                    <a:cubicBezTo>
                      <a:pt x="571036" y="0"/>
                      <a:pt x="598190" y="27410"/>
                      <a:pt x="598190" y="59802"/>
                    </a:cubicBezTo>
                    <a:lnTo>
                      <a:pt x="598190" y="4360573"/>
                    </a:lnTo>
                    <a:cubicBezTo>
                      <a:pt x="598190" y="4392965"/>
                      <a:pt x="571036" y="4420375"/>
                      <a:pt x="538946" y="4420375"/>
                    </a:cubicBezTo>
                    <a:lnTo>
                      <a:pt x="529072" y="4420375"/>
                    </a:lnTo>
                    <a:cubicBezTo>
                      <a:pt x="495748" y="4420375"/>
                      <a:pt x="469828" y="4392965"/>
                      <a:pt x="469828" y="4360573"/>
                    </a:cubicBezTo>
                    <a:lnTo>
                      <a:pt x="469828" y="59802"/>
                    </a:lnTo>
                    <a:cubicBezTo>
                      <a:pt x="469828" y="27410"/>
                      <a:pt x="495748" y="0"/>
                      <a:pt x="529072" y="0"/>
                    </a:cubicBezTo>
                    <a:close/>
                    <a:moveTo>
                      <a:pt x="294770" y="0"/>
                    </a:moveTo>
                    <a:lnTo>
                      <a:pt x="303408" y="0"/>
                    </a:lnTo>
                    <a:cubicBezTo>
                      <a:pt x="336734" y="0"/>
                      <a:pt x="362652" y="27410"/>
                      <a:pt x="362652" y="59802"/>
                    </a:cubicBezTo>
                    <a:lnTo>
                      <a:pt x="362652" y="4360573"/>
                    </a:lnTo>
                    <a:cubicBezTo>
                      <a:pt x="362652" y="4392965"/>
                      <a:pt x="336734" y="4420375"/>
                      <a:pt x="303408" y="4420375"/>
                    </a:cubicBezTo>
                    <a:lnTo>
                      <a:pt x="294770" y="4420375"/>
                    </a:lnTo>
                    <a:cubicBezTo>
                      <a:pt x="261444" y="4420375"/>
                      <a:pt x="234292" y="4392965"/>
                      <a:pt x="234292" y="4360573"/>
                    </a:cubicBezTo>
                    <a:lnTo>
                      <a:pt x="234292" y="59802"/>
                    </a:lnTo>
                    <a:cubicBezTo>
                      <a:pt x="234292" y="27410"/>
                      <a:pt x="261444" y="0"/>
                      <a:pt x="294770" y="0"/>
                    </a:cubicBezTo>
                    <a:close/>
                    <a:moveTo>
                      <a:pt x="59244" y="0"/>
                    </a:moveTo>
                    <a:lnTo>
                      <a:pt x="67882" y="0"/>
                    </a:lnTo>
                    <a:cubicBezTo>
                      <a:pt x="101208" y="0"/>
                      <a:pt x="128360" y="27410"/>
                      <a:pt x="128360" y="59802"/>
                    </a:cubicBezTo>
                    <a:lnTo>
                      <a:pt x="128360" y="4360573"/>
                    </a:lnTo>
                    <a:cubicBezTo>
                      <a:pt x="128360" y="4392965"/>
                      <a:pt x="101208" y="4420375"/>
                      <a:pt x="67882" y="4420375"/>
                    </a:cubicBezTo>
                    <a:lnTo>
                      <a:pt x="59244" y="4420375"/>
                    </a:lnTo>
                    <a:cubicBezTo>
                      <a:pt x="25918" y="4420375"/>
                      <a:pt x="0" y="4392965"/>
                      <a:pt x="0" y="4360573"/>
                    </a:cubicBezTo>
                    <a:lnTo>
                      <a:pt x="0" y="59802"/>
                    </a:lnTo>
                    <a:cubicBezTo>
                      <a:pt x="0" y="27410"/>
                      <a:pt x="25918" y="0"/>
                      <a:pt x="59244" y="0"/>
                    </a:cubicBezTo>
                    <a:close/>
                  </a:path>
                </a:pathLst>
              </a:custGeom>
              <a:solidFill>
                <a:srgbClr val="AB63AB"/>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474" name="Freeform: Shape 473">
                <a:extLst>
                  <a:ext uri="{FF2B5EF4-FFF2-40B4-BE49-F238E27FC236}">
                    <a16:creationId xmlns:a16="http://schemas.microsoft.com/office/drawing/2014/main" id="{5F2E0417-20E3-2FF8-3A8B-3F7C704A5AA2}"/>
                  </a:ext>
                </a:extLst>
              </p:cNvPr>
              <p:cNvSpPr/>
              <p:nvPr/>
            </p:nvSpPr>
            <p:spPr>
              <a:xfrm>
                <a:off x="19465565" y="6172574"/>
                <a:ext cx="1945364" cy="355175"/>
              </a:xfrm>
              <a:custGeom>
                <a:avLst/>
                <a:gdLst/>
                <a:ahLst/>
                <a:cxnLst>
                  <a:cxn ang="3cd4">
                    <a:pos x="hc" y="t"/>
                  </a:cxn>
                  <a:cxn ang="cd2">
                    <a:pos x="l" y="vc"/>
                  </a:cxn>
                  <a:cxn ang="cd4">
                    <a:pos x="hc" y="b"/>
                  </a:cxn>
                  <a:cxn ang="0">
                    <a:pos x="r" y="vc"/>
                  </a:cxn>
                </a:cxnLst>
                <a:rect l="l" t="t" r="r" b="b"/>
                <a:pathLst>
                  <a:path w="1562" h="286">
                    <a:moveTo>
                      <a:pt x="0" y="0"/>
                    </a:moveTo>
                    <a:lnTo>
                      <a:pt x="231" y="286"/>
                    </a:lnTo>
                    <a:lnTo>
                      <a:pt x="781" y="286"/>
                    </a:lnTo>
                    <a:lnTo>
                      <a:pt x="1331" y="286"/>
                    </a:lnTo>
                    <a:lnTo>
                      <a:pt x="1562" y="0"/>
                    </a:lnTo>
                    <a:lnTo>
                      <a:pt x="1562" y="0"/>
                    </a:lnTo>
                    <a:close/>
                  </a:path>
                </a:pathLst>
              </a:custGeom>
              <a:solidFill>
                <a:srgbClr val="E36370">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75" name="Freeform: Shape 474">
                <a:extLst>
                  <a:ext uri="{FF2B5EF4-FFF2-40B4-BE49-F238E27FC236}">
                    <a16:creationId xmlns:a16="http://schemas.microsoft.com/office/drawing/2014/main" id="{E47211D1-FC6E-9EBB-338B-5A2B120C95DD}"/>
                  </a:ext>
                </a:extLst>
              </p:cNvPr>
              <p:cNvSpPr/>
              <p:nvPr/>
            </p:nvSpPr>
            <p:spPr>
              <a:xfrm>
                <a:off x="19465565" y="5903388"/>
                <a:ext cx="1945364" cy="267939"/>
              </a:xfrm>
              <a:custGeom>
                <a:avLst/>
                <a:gdLst/>
                <a:ahLst/>
                <a:cxnLst>
                  <a:cxn ang="3cd4">
                    <a:pos x="hc" y="t"/>
                  </a:cxn>
                  <a:cxn ang="cd2">
                    <a:pos x="l" y="vc"/>
                  </a:cxn>
                  <a:cxn ang="cd4">
                    <a:pos x="hc" y="b"/>
                  </a:cxn>
                  <a:cxn ang="0">
                    <a:pos x="r" y="vc"/>
                  </a:cxn>
                </a:cxnLst>
                <a:rect l="l" t="t" r="r" b="b"/>
                <a:pathLst>
                  <a:path w="1562" h="216">
                    <a:moveTo>
                      <a:pt x="0" y="0"/>
                    </a:moveTo>
                    <a:lnTo>
                      <a:pt x="0" y="216"/>
                    </a:lnTo>
                    <a:lnTo>
                      <a:pt x="0" y="216"/>
                    </a:lnTo>
                    <a:lnTo>
                      <a:pt x="1562" y="216"/>
                    </a:lnTo>
                    <a:lnTo>
                      <a:pt x="1562" y="216"/>
                    </a:lnTo>
                    <a:lnTo>
                      <a:pt x="1562" y="0"/>
                    </a:lnTo>
                    <a:close/>
                  </a:path>
                </a:pathLst>
              </a:custGeom>
              <a:solidFill>
                <a:srgbClr val="E36370"/>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76" name="Freeform: Shape 475">
                <a:extLst>
                  <a:ext uri="{FF2B5EF4-FFF2-40B4-BE49-F238E27FC236}">
                    <a16:creationId xmlns:a16="http://schemas.microsoft.com/office/drawing/2014/main" id="{E244DB15-48C9-77B1-A3CC-409230AA8A27}"/>
                  </a:ext>
                </a:extLst>
              </p:cNvPr>
              <p:cNvSpPr/>
              <p:nvPr/>
            </p:nvSpPr>
            <p:spPr>
              <a:xfrm>
                <a:off x="19465565" y="11157488"/>
                <a:ext cx="1945364" cy="356422"/>
              </a:xfrm>
              <a:custGeom>
                <a:avLst/>
                <a:gdLst/>
                <a:ahLst/>
                <a:cxnLst>
                  <a:cxn ang="3cd4">
                    <a:pos x="hc" y="t"/>
                  </a:cxn>
                  <a:cxn ang="cd2">
                    <a:pos x="l" y="vc"/>
                  </a:cxn>
                  <a:cxn ang="cd4">
                    <a:pos x="hc" y="b"/>
                  </a:cxn>
                  <a:cxn ang="0">
                    <a:pos x="r" y="vc"/>
                  </a:cxn>
                </a:cxnLst>
                <a:rect l="l" t="t" r="r" b="b"/>
                <a:pathLst>
                  <a:path w="1562" h="287">
                    <a:moveTo>
                      <a:pt x="1562" y="287"/>
                    </a:moveTo>
                    <a:lnTo>
                      <a:pt x="1331" y="0"/>
                    </a:lnTo>
                    <a:lnTo>
                      <a:pt x="781" y="0"/>
                    </a:lnTo>
                    <a:lnTo>
                      <a:pt x="231" y="0"/>
                    </a:lnTo>
                    <a:lnTo>
                      <a:pt x="0" y="287"/>
                    </a:lnTo>
                    <a:lnTo>
                      <a:pt x="0" y="287"/>
                    </a:lnTo>
                    <a:close/>
                  </a:path>
                </a:pathLst>
              </a:custGeom>
              <a:solidFill>
                <a:srgbClr val="E36370">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77" name="Freeform: Shape 476">
                <a:extLst>
                  <a:ext uri="{FF2B5EF4-FFF2-40B4-BE49-F238E27FC236}">
                    <a16:creationId xmlns:a16="http://schemas.microsoft.com/office/drawing/2014/main" id="{DAE1C816-4FAD-06BE-645D-409505D8E705}"/>
                  </a:ext>
                </a:extLst>
              </p:cNvPr>
              <p:cNvSpPr/>
              <p:nvPr/>
            </p:nvSpPr>
            <p:spPr>
              <a:xfrm>
                <a:off x="19465565" y="11515159"/>
                <a:ext cx="1945364" cy="269186"/>
              </a:xfrm>
              <a:custGeom>
                <a:avLst/>
                <a:gdLst/>
                <a:ahLst/>
                <a:cxnLst>
                  <a:cxn ang="3cd4">
                    <a:pos x="hc" y="t"/>
                  </a:cxn>
                  <a:cxn ang="cd2">
                    <a:pos x="l" y="vc"/>
                  </a:cxn>
                  <a:cxn ang="cd4">
                    <a:pos x="hc" y="b"/>
                  </a:cxn>
                  <a:cxn ang="0">
                    <a:pos x="r" y="vc"/>
                  </a:cxn>
                </a:cxnLst>
                <a:rect l="l" t="t" r="r" b="b"/>
                <a:pathLst>
                  <a:path w="1562" h="217">
                    <a:moveTo>
                      <a:pt x="1562" y="217"/>
                    </a:moveTo>
                    <a:lnTo>
                      <a:pt x="1562" y="0"/>
                    </a:lnTo>
                    <a:lnTo>
                      <a:pt x="1562" y="0"/>
                    </a:lnTo>
                    <a:lnTo>
                      <a:pt x="0" y="0"/>
                    </a:lnTo>
                    <a:lnTo>
                      <a:pt x="0" y="0"/>
                    </a:lnTo>
                    <a:lnTo>
                      <a:pt x="0" y="217"/>
                    </a:lnTo>
                    <a:close/>
                  </a:path>
                </a:pathLst>
              </a:custGeom>
              <a:solidFill>
                <a:srgbClr val="E36370"/>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78" name="Freeform: Shape 477">
                <a:extLst>
                  <a:ext uri="{FF2B5EF4-FFF2-40B4-BE49-F238E27FC236}">
                    <a16:creationId xmlns:a16="http://schemas.microsoft.com/office/drawing/2014/main" id="{C845C139-ABF9-0740-7E5C-64C60BFCE454}"/>
                  </a:ext>
                </a:extLst>
              </p:cNvPr>
              <p:cNvSpPr/>
              <p:nvPr/>
            </p:nvSpPr>
            <p:spPr>
              <a:xfrm>
                <a:off x="19773384" y="6633679"/>
                <a:ext cx="1303556" cy="4420375"/>
              </a:xfrm>
              <a:custGeom>
                <a:avLst/>
                <a:gdLst>
                  <a:gd name="connsiteX0" fmla="*/ 1235674 w 1303556"/>
                  <a:gd name="connsiteY0" fmla="*/ 0 h 4420375"/>
                  <a:gd name="connsiteX1" fmla="*/ 1244312 w 1303556"/>
                  <a:gd name="connsiteY1" fmla="*/ 0 h 4420375"/>
                  <a:gd name="connsiteX2" fmla="*/ 1303556 w 1303556"/>
                  <a:gd name="connsiteY2" fmla="*/ 59802 h 4420375"/>
                  <a:gd name="connsiteX3" fmla="*/ 1303556 w 1303556"/>
                  <a:gd name="connsiteY3" fmla="*/ 4360573 h 4420375"/>
                  <a:gd name="connsiteX4" fmla="*/ 1244312 w 1303556"/>
                  <a:gd name="connsiteY4" fmla="*/ 4420375 h 4420375"/>
                  <a:gd name="connsiteX5" fmla="*/ 1235674 w 1303556"/>
                  <a:gd name="connsiteY5" fmla="*/ 4420375 h 4420375"/>
                  <a:gd name="connsiteX6" fmla="*/ 1175196 w 1303556"/>
                  <a:gd name="connsiteY6" fmla="*/ 4360573 h 4420375"/>
                  <a:gd name="connsiteX7" fmla="*/ 1175196 w 1303556"/>
                  <a:gd name="connsiteY7" fmla="*/ 59802 h 4420375"/>
                  <a:gd name="connsiteX8" fmla="*/ 1235674 w 1303556"/>
                  <a:gd name="connsiteY8" fmla="*/ 0 h 4420375"/>
                  <a:gd name="connsiteX9" fmla="*/ 1000140 w 1303556"/>
                  <a:gd name="connsiteY9" fmla="*/ 0 h 4420375"/>
                  <a:gd name="connsiteX10" fmla="*/ 1008782 w 1303556"/>
                  <a:gd name="connsiteY10" fmla="*/ 0 h 4420375"/>
                  <a:gd name="connsiteX11" fmla="*/ 1069264 w 1303556"/>
                  <a:gd name="connsiteY11" fmla="*/ 59802 h 4420375"/>
                  <a:gd name="connsiteX12" fmla="*/ 1069264 w 1303556"/>
                  <a:gd name="connsiteY12" fmla="*/ 4360573 h 4420375"/>
                  <a:gd name="connsiteX13" fmla="*/ 1008782 w 1303556"/>
                  <a:gd name="connsiteY13" fmla="*/ 4420375 h 4420375"/>
                  <a:gd name="connsiteX14" fmla="*/ 1000140 w 1303556"/>
                  <a:gd name="connsiteY14" fmla="*/ 4420375 h 4420375"/>
                  <a:gd name="connsiteX15" fmla="*/ 939656 w 1303556"/>
                  <a:gd name="connsiteY15" fmla="*/ 4360573 h 4420375"/>
                  <a:gd name="connsiteX16" fmla="*/ 939656 w 1303556"/>
                  <a:gd name="connsiteY16" fmla="*/ 59802 h 4420375"/>
                  <a:gd name="connsiteX17" fmla="*/ 1000140 w 1303556"/>
                  <a:gd name="connsiteY17" fmla="*/ 0 h 4420375"/>
                  <a:gd name="connsiteX18" fmla="*/ 764610 w 1303556"/>
                  <a:gd name="connsiteY18" fmla="*/ 0 h 4420375"/>
                  <a:gd name="connsiteX19" fmla="*/ 774484 w 1303556"/>
                  <a:gd name="connsiteY19" fmla="*/ 0 h 4420375"/>
                  <a:gd name="connsiteX20" fmla="*/ 833728 w 1303556"/>
                  <a:gd name="connsiteY20" fmla="*/ 59802 h 4420375"/>
                  <a:gd name="connsiteX21" fmla="*/ 833728 w 1303556"/>
                  <a:gd name="connsiteY21" fmla="*/ 4360573 h 4420375"/>
                  <a:gd name="connsiteX22" fmla="*/ 774484 w 1303556"/>
                  <a:gd name="connsiteY22" fmla="*/ 4420375 h 4420375"/>
                  <a:gd name="connsiteX23" fmla="*/ 764610 w 1303556"/>
                  <a:gd name="connsiteY23" fmla="*/ 4420375 h 4420375"/>
                  <a:gd name="connsiteX24" fmla="*/ 705366 w 1303556"/>
                  <a:gd name="connsiteY24" fmla="*/ 4360573 h 4420375"/>
                  <a:gd name="connsiteX25" fmla="*/ 705366 w 1303556"/>
                  <a:gd name="connsiteY25" fmla="*/ 59802 h 4420375"/>
                  <a:gd name="connsiteX26" fmla="*/ 764610 w 1303556"/>
                  <a:gd name="connsiteY26" fmla="*/ 0 h 4420375"/>
                  <a:gd name="connsiteX27" fmla="*/ 530314 w 1303556"/>
                  <a:gd name="connsiteY27" fmla="*/ 0 h 4420375"/>
                  <a:gd name="connsiteX28" fmla="*/ 538952 w 1303556"/>
                  <a:gd name="connsiteY28" fmla="*/ 0 h 4420375"/>
                  <a:gd name="connsiteX29" fmla="*/ 598190 w 1303556"/>
                  <a:gd name="connsiteY29" fmla="*/ 59802 h 4420375"/>
                  <a:gd name="connsiteX30" fmla="*/ 598190 w 1303556"/>
                  <a:gd name="connsiteY30" fmla="*/ 4360573 h 4420375"/>
                  <a:gd name="connsiteX31" fmla="*/ 538952 w 1303556"/>
                  <a:gd name="connsiteY31" fmla="*/ 4420375 h 4420375"/>
                  <a:gd name="connsiteX32" fmla="*/ 530314 w 1303556"/>
                  <a:gd name="connsiteY32" fmla="*/ 4420375 h 4420375"/>
                  <a:gd name="connsiteX33" fmla="*/ 471076 w 1303556"/>
                  <a:gd name="connsiteY33" fmla="*/ 4360573 h 4420375"/>
                  <a:gd name="connsiteX34" fmla="*/ 471076 w 1303556"/>
                  <a:gd name="connsiteY34" fmla="*/ 59802 h 4420375"/>
                  <a:gd name="connsiteX35" fmla="*/ 530314 w 1303556"/>
                  <a:gd name="connsiteY35" fmla="*/ 0 h 4420375"/>
                  <a:gd name="connsiteX36" fmla="*/ 294780 w 1303556"/>
                  <a:gd name="connsiteY36" fmla="*/ 0 h 4420375"/>
                  <a:gd name="connsiteX37" fmla="*/ 304656 w 1303556"/>
                  <a:gd name="connsiteY37" fmla="*/ 0 h 4420375"/>
                  <a:gd name="connsiteX38" fmla="*/ 363900 w 1303556"/>
                  <a:gd name="connsiteY38" fmla="*/ 59802 h 4420375"/>
                  <a:gd name="connsiteX39" fmla="*/ 363900 w 1303556"/>
                  <a:gd name="connsiteY39" fmla="*/ 4360573 h 4420375"/>
                  <a:gd name="connsiteX40" fmla="*/ 304656 w 1303556"/>
                  <a:gd name="connsiteY40" fmla="*/ 4420375 h 4420375"/>
                  <a:gd name="connsiteX41" fmla="*/ 294780 w 1303556"/>
                  <a:gd name="connsiteY41" fmla="*/ 4420375 h 4420375"/>
                  <a:gd name="connsiteX42" fmla="*/ 235536 w 1303556"/>
                  <a:gd name="connsiteY42" fmla="*/ 4360573 h 4420375"/>
                  <a:gd name="connsiteX43" fmla="*/ 235536 w 1303556"/>
                  <a:gd name="connsiteY43" fmla="*/ 59802 h 4420375"/>
                  <a:gd name="connsiteX44" fmla="*/ 294780 w 1303556"/>
                  <a:gd name="connsiteY44" fmla="*/ 0 h 4420375"/>
                  <a:gd name="connsiteX45" fmla="*/ 60478 w 1303556"/>
                  <a:gd name="connsiteY45" fmla="*/ 0 h 4420375"/>
                  <a:gd name="connsiteX46" fmla="*/ 69118 w 1303556"/>
                  <a:gd name="connsiteY46" fmla="*/ 0 h 4420375"/>
                  <a:gd name="connsiteX47" fmla="*/ 128362 w 1303556"/>
                  <a:gd name="connsiteY47" fmla="*/ 59802 h 4420375"/>
                  <a:gd name="connsiteX48" fmla="*/ 128362 w 1303556"/>
                  <a:gd name="connsiteY48" fmla="*/ 4360573 h 4420375"/>
                  <a:gd name="connsiteX49" fmla="*/ 69118 w 1303556"/>
                  <a:gd name="connsiteY49" fmla="*/ 4420375 h 4420375"/>
                  <a:gd name="connsiteX50" fmla="*/ 60478 w 1303556"/>
                  <a:gd name="connsiteY50" fmla="*/ 4420375 h 4420375"/>
                  <a:gd name="connsiteX51" fmla="*/ 0 w 1303556"/>
                  <a:gd name="connsiteY51" fmla="*/ 4360573 h 4420375"/>
                  <a:gd name="connsiteX52" fmla="*/ 0 w 1303556"/>
                  <a:gd name="connsiteY52" fmla="*/ 59802 h 4420375"/>
                  <a:gd name="connsiteX53" fmla="*/ 60478 w 1303556"/>
                  <a:gd name="connsiteY53" fmla="*/ 0 h 442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03556" h="4420375">
                    <a:moveTo>
                      <a:pt x="1235674" y="0"/>
                    </a:moveTo>
                    <a:lnTo>
                      <a:pt x="1244312" y="0"/>
                    </a:lnTo>
                    <a:cubicBezTo>
                      <a:pt x="1277638" y="0"/>
                      <a:pt x="1303556" y="27410"/>
                      <a:pt x="1303556" y="59802"/>
                    </a:cubicBezTo>
                    <a:lnTo>
                      <a:pt x="1303556" y="4360573"/>
                    </a:lnTo>
                    <a:cubicBezTo>
                      <a:pt x="1303556" y="4392965"/>
                      <a:pt x="1277638" y="4420375"/>
                      <a:pt x="1244312" y="4420375"/>
                    </a:cubicBezTo>
                    <a:lnTo>
                      <a:pt x="1235674" y="4420375"/>
                    </a:lnTo>
                    <a:cubicBezTo>
                      <a:pt x="1202348" y="4420375"/>
                      <a:pt x="1175196" y="4392965"/>
                      <a:pt x="1175196" y="4360573"/>
                    </a:cubicBezTo>
                    <a:lnTo>
                      <a:pt x="1175196" y="59802"/>
                    </a:lnTo>
                    <a:cubicBezTo>
                      <a:pt x="1175196" y="27410"/>
                      <a:pt x="1202348" y="0"/>
                      <a:pt x="1235674" y="0"/>
                    </a:cubicBezTo>
                    <a:close/>
                    <a:moveTo>
                      <a:pt x="1000140" y="0"/>
                    </a:moveTo>
                    <a:lnTo>
                      <a:pt x="1008782" y="0"/>
                    </a:lnTo>
                    <a:cubicBezTo>
                      <a:pt x="1042110" y="0"/>
                      <a:pt x="1069264" y="27410"/>
                      <a:pt x="1069264" y="59802"/>
                    </a:cubicBezTo>
                    <a:lnTo>
                      <a:pt x="1069264" y="4360573"/>
                    </a:lnTo>
                    <a:cubicBezTo>
                      <a:pt x="1069264" y="4392965"/>
                      <a:pt x="1042110" y="4420375"/>
                      <a:pt x="1008782" y="4420375"/>
                    </a:cubicBezTo>
                    <a:lnTo>
                      <a:pt x="1000140" y="4420375"/>
                    </a:lnTo>
                    <a:cubicBezTo>
                      <a:pt x="966812" y="4420375"/>
                      <a:pt x="939656" y="4392965"/>
                      <a:pt x="939656" y="4360573"/>
                    </a:cubicBezTo>
                    <a:lnTo>
                      <a:pt x="939656" y="59802"/>
                    </a:lnTo>
                    <a:cubicBezTo>
                      <a:pt x="939656" y="27410"/>
                      <a:pt x="966812" y="0"/>
                      <a:pt x="1000140" y="0"/>
                    </a:cubicBezTo>
                    <a:close/>
                    <a:moveTo>
                      <a:pt x="764610" y="0"/>
                    </a:moveTo>
                    <a:lnTo>
                      <a:pt x="774484" y="0"/>
                    </a:lnTo>
                    <a:cubicBezTo>
                      <a:pt x="806574" y="0"/>
                      <a:pt x="833728" y="27410"/>
                      <a:pt x="833728" y="59802"/>
                    </a:cubicBezTo>
                    <a:lnTo>
                      <a:pt x="833728" y="4360573"/>
                    </a:lnTo>
                    <a:cubicBezTo>
                      <a:pt x="833728" y="4392965"/>
                      <a:pt x="806574" y="4420375"/>
                      <a:pt x="774484" y="4420375"/>
                    </a:cubicBezTo>
                    <a:lnTo>
                      <a:pt x="764610" y="4420375"/>
                    </a:lnTo>
                    <a:cubicBezTo>
                      <a:pt x="731286" y="4420375"/>
                      <a:pt x="705366" y="4392965"/>
                      <a:pt x="705366" y="4360573"/>
                    </a:cubicBezTo>
                    <a:lnTo>
                      <a:pt x="705366" y="59802"/>
                    </a:lnTo>
                    <a:cubicBezTo>
                      <a:pt x="705366" y="27410"/>
                      <a:pt x="731286" y="0"/>
                      <a:pt x="764610" y="0"/>
                    </a:cubicBezTo>
                    <a:close/>
                    <a:moveTo>
                      <a:pt x="530314" y="0"/>
                    </a:moveTo>
                    <a:lnTo>
                      <a:pt x="538952" y="0"/>
                    </a:lnTo>
                    <a:cubicBezTo>
                      <a:pt x="572274" y="0"/>
                      <a:pt x="598190" y="27410"/>
                      <a:pt x="598190" y="59802"/>
                    </a:cubicBezTo>
                    <a:lnTo>
                      <a:pt x="598190" y="4360573"/>
                    </a:lnTo>
                    <a:cubicBezTo>
                      <a:pt x="598190" y="4392965"/>
                      <a:pt x="572274" y="4420375"/>
                      <a:pt x="538952" y="4420375"/>
                    </a:cubicBezTo>
                    <a:lnTo>
                      <a:pt x="530314" y="4420375"/>
                    </a:lnTo>
                    <a:cubicBezTo>
                      <a:pt x="496992" y="4420375"/>
                      <a:pt x="471076" y="4392965"/>
                      <a:pt x="471076" y="4360573"/>
                    </a:cubicBezTo>
                    <a:lnTo>
                      <a:pt x="471076" y="59802"/>
                    </a:lnTo>
                    <a:cubicBezTo>
                      <a:pt x="471076" y="27410"/>
                      <a:pt x="496992" y="0"/>
                      <a:pt x="530314" y="0"/>
                    </a:cubicBezTo>
                    <a:close/>
                    <a:moveTo>
                      <a:pt x="294780" y="0"/>
                    </a:moveTo>
                    <a:lnTo>
                      <a:pt x="304656" y="0"/>
                    </a:lnTo>
                    <a:cubicBezTo>
                      <a:pt x="336746" y="0"/>
                      <a:pt x="363900" y="27410"/>
                      <a:pt x="363900" y="59802"/>
                    </a:cubicBezTo>
                    <a:lnTo>
                      <a:pt x="363900" y="4360573"/>
                    </a:lnTo>
                    <a:cubicBezTo>
                      <a:pt x="363900" y="4392965"/>
                      <a:pt x="336746" y="4420375"/>
                      <a:pt x="304656" y="4420375"/>
                    </a:cubicBezTo>
                    <a:lnTo>
                      <a:pt x="294780" y="4420375"/>
                    </a:lnTo>
                    <a:cubicBezTo>
                      <a:pt x="262690" y="4420375"/>
                      <a:pt x="235536" y="4392965"/>
                      <a:pt x="235536" y="4360573"/>
                    </a:cubicBezTo>
                    <a:lnTo>
                      <a:pt x="235536" y="59802"/>
                    </a:lnTo>
                    <a:cubicBezTo>
                      <a:pt x="235536" y="27410"/>
                      <a:pt x="262690" y="0"/>
                      <a:pt x="294780" y="0"/>
                    </a:cubicBezTo>
                    <a:close/>
                    <a:moveTo>
                      <a:pt x="60478" y="0"/>
                    </a:moveTo>
                    <a:lnTo>
                      <a:pt x="69118" y="0"/>
                    </a:lnTo>
                    <a:cubicBezTo>
                      <a:pt x="101208" y="0"/>
                      <a:pt x="128362" y="27410"/>
                      <a:pt x="128362" y="59802"/>
                    </a:cubicBezTo>
                    <a:lnTo>
                      <a:pt x="128362" y="4360573"/>
                    </a:lnTo>
                    <a:cubicBezTo>
                      <a:pt x="128362" y="4392965"/>
                      <a:pt x="101208" y="4420375"/>
                      <a:pt x="69118" y="4420375"/>
                    </a:cubicBezTo>
                    <a:lnTo>
                      <a:pt x="60478" y="4420375"/>
                    </a:lnTo>
                    <a:cubicBezTo>
                      <a:pt x="27154" y="4420375"/>
                      <a:pt x="0" y="4392965"/>
                      <a:pt x="0" y="4360573"/>
                    </a:cubicBezTo>
                    <a:lnTo>
                      <a:pt x="0" y="59802"/>
                    </a:lnTo>
                    <a:cubicBezTo>
                      <a:pt x="0" y="27410"/>
                      <a:pt x="27154" y="0"/>
                      <a:pt x="60478" y="0"/>
                    </a:cubicBezTo>
                    <a:close/>
                  </a:path>
                </a:pathLst>
              </a:custGeom>
              <a:solidFill>
                <a:srgbClr val="E36370"/>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479" name="Freeform: Shape 478">
                <a:extLst>
                  <a:ext uri="{FF2B5EF4-FFF2-40B4-BE49-F238E27FC236}">
                    <a16:creationId xmlns:a16="http://schemas.microsoft.com/office/drawing/2014/main" id="{5508726E-D872-6F84-D92E-B138B12EB3FF}"/>
                  </a:ext>
                </a:extLst>
              </p:cNvPr>
              <p:cNvSpPr/>
              <p:nvPr/>
            </p:nvSpPr>
            <p:spPr>
              <a:xfrm>
                <a:off x="12040530" y="11785591"/>
                <a:ext cx="9650801" cy="428703"/>
              </a:xfrm>
              <a:custGeom>
                <a:avLst/>
                <a:gdLst/>
                <a:ahLst/>
                <a:cxnLst>
                  <a:cxn ang="3cd4">
                    <a:pos x="hc" y="t"/>
                  </a:cxn>
                  <a:cxn ang="cd2">
                    <a:pos x="l" y="vc"/>
                  </a:cxn>
                  <a:cxn ang="cd4">
                    <a:pos x="hc" y="b"/>
                  </a:cxn>
                  <a:cxn ang="0">
                    <a:pos x="r" y="vc"/>
                  </a:cxn>
                </a:cxnLst>
                <a:rect l="l" t="t" r="r" b="b"/>
                <a:pathLst>
                  <a:path w="7745" h="345">
                    <a:moveTo>
                      <a:pt x="7745" y="345"/>
                    </a:moveTo>
                    <a:lnTo>
                      <a:pt x="0" y="345"/>
                    </a:lnTo>
                    <a:lnTo>
                      <a:pt x="0" y="0"/>
                    </a:lnTo>
                    <a:lnTo>
                      <a:pt x="7745" y="0"/>
                    </a:lnTo>
                    <a:close/>
                  </a:path>
                </a:pathLst>
              </a:custGeom>
              <a:solidFill>
                <a:srgbClr val="0098D5"/>
              </a:solidFill>
              <a:ln cap="flat">
                <a:noFill/>
                <a:prstDash val="solid"/>
              </a:ln>
              <a:effectLst>
                <a:outerShdw blurRad="50800" dist="38100" dir="8100000" algn="tr" rotWithShape="0">
                  <a:prstClr val="black">
                    <a:alpha val="40000"/>
                  </a:prstClr>
                </a:outerShdw>
              </a:effectLst>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56" name="Freeform: Shape 255">
                <a:extLst>
                  <a:ext uri="{FF2B5EF4-FFF2-40B4-BE49-F238E27FC236}">
                    <a16:creationId xmlns:a16="http://schemas.microsoft.com/office/drawing/2014/main" id="{3031B7AF-7972-571C-2717-478B8BD2D107}"/>
                  </a:ext>
                </a:extLst>
              </p:cNvPr>
              <p:cNvSpPr/>
              <p:nvPr/>
            </p:nvSpPr>
            <p:spPr>
              <a:xfrm>
                <a:off x="11801255" y="12215535"/>
                <a:ext cx="10115642" cy="428704"/>
              </a:xfrm>
              <a:custGeom>
                <a:avLst/>
                <a:gdLst/>
                <a:ahLst/>
                <a:cxnLst>
                  <a:cxn ang="3cd4">
                    <a:pos x="hc" y="t"/>
                  </a:cxn>
                  <a:cxn ang="cd2">
                    <a:pos x="l" y="vc"/>
                  </a:cxn>
                  <a:cxn ang="cd4">
                    <a:pos x="hc" y="b"/>
                  </a:cxn>
                  <a:cxn ang="0">
                    <a:pos x="r" y="vc"/>
                  </a:cxn>
                </a:cxnLst>
                <a:rect l="l" t="t" r="r" b="b"/>
                <a:pathLst>
                  <a:path w="8118" h="345">
                    <a:moveTo>
                      <a:pt x="8118" y="345"/>
                    </a:moveTo>
                    <a:lnTo>
                      <a:pt x="0" y="345"/>
                    </a:lnTo>
                    <a:lnTo>
                      <a:pt x="0" y="0"/>
                    </a:lnTo>
                    <a:lnTo>
                      <a:pt x="8118" y="0"/>
                    </a:lnTo>
                    <a:close/>
                  </a:path>
                </a:pathLst>
              </a:custGeom>
              <a:solidFill>
                <a:srgbClr val="57CFFF"/>
              </a:solidFill>
              <a:ln cap="flat">
                <a:noFill/>
                <a:prstDash val="solid"/>
              </a:ln>
              <a:effectLst>
                <a:outerShdw blurRad="50800" dist="38100" dir="8100000" algn="tr" rotWithShape="0">
                  <a:prstClr val="black">
                    <a:alpha val="40000"/>
                  </a:prstClr>
                </a:outerShdw>
              </a:effectLst>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grpSp>
        <p:sp>
          <p:nvSpPr>
            <p:cNvPr id="456" name="TextBox 455">
              <a:extLst>
                <a:ext uri="{FF2B5EF4-FFF2-40B4-BE49-F238E27FC236}">
                  <a16:creationId xmlns:a16="http://schemas.microsoft.com/office/drawing/2014/main" id="{9A848199-3D6A-ABF4-FF2B-D8C7DE1F7F94}"/>
                </a:ext>
              </a:extLst>
            </p:cNvPr>
            <p:cNvSpPr txBox="1"/>
            <p:nvPr/>
          </p:nvSpPr>
          <p:spPr>
            <a:xfrm>
              <a:off x="6974333" y="2283609"/>
              <a:ext cx="2990851" cy="400110"/>
            </a:xfrm>
            <a:prstGeom prst="rect">
              <a:avLst/>
            </a:prstGeom>
            <a:noFill/>
          </p:spPr>
          <p:txBody>
            <a:bodyPr wrap="square" rtlCol="0" anchor="b">
              <a:spAutoFit/>
            </a:bodyPr>
            <a:lstStyle/>
            <a:p>
              <a:pPr algn="ctr"/>
              <a:r>
                <a:rPr lang="en-US" sz="2000" b="1" spc="-15" dirty="0">
                  <a:solidFill>
                    <a:schemeClr val="bg1"/>
                  </a:solidFill>
                  <a:latin typeface="Filson Soft Black" panose="00000A00000000000000" pitchFamily="50" charset="0"/>
                  <a:cs typeface="Times New Roman" panose="02020603050405020304" pitchFamily="18" charset="0"/>
                </a:rPr>
                <a:t>4 PILLARS</a:t>
              </a:r>
            </a:p>
          </p:txBody>
        </p:sp>
      </p:grpSp>
    </p:spTree>
    <p:extLst>
      <p:ext uri="{BB962C8B-B14F-4D97-AF65-F5344CB8AC3E}">
        <p14:creationId xmlns:p14="http://schemas.microsoft.com/office/powerpoint/2010/main" val="362610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01436A-EB27-3D21-E4A1-B610DB546D11}"/>
              </a:ext>
            </a:extLst>
          </p:cNvPr>
          <p:cNvPicPr>
            <a:picLocks noChangeAspect="1"/>
          </p:cNvPicPr>
          <p:nvPr/>
        </p:nvPicPr>
        <p:blipFill>
          <a:blip r:embed="rId2"/>
          <a:stretch>
            <a:fillRect/>
          </a:stretch>
        </p:blipFill>
        <p:spPr>
          <a:xfrm>
            <a:off x="269155" y="2003649"/>
            <a:ext cx="5297478" cy="2979831"/>
          </a:xfrm>
          <a:prstGeom prst="rect">
            <a:avLst/>
          </a:prstGeom>
        </p:spPr>
      </p:pic>
      <p:sp>
        <p:nvSpPr>
          <p:cNvPr id="5" name="Rectangle 4">
            <a:extLst>
              <a:ext uri="{FF2B5EF4-FFF2-40B4-BE49-F238E27FC236}">
                <a16:creationId xmlns:a16="http://schemas.microsoft.com/office/drawing/2014/main" id="{96CDA533-F0A5-A13A-5271-59AAB46483FE}"/>
              </a:ext>
            </a:extLst>
          </p:cNvPr>
          <p:cNvSpPr/>
          <p:nvPr/>
        </p:nvSpPr>
        <p:spPr>
          <a:xfrm>
            <a:off x="0" y="435429"/>
            <a:ext cx="207727" cy="548354"/>
          </a:xfrm>
          <a:prstGeom prst="rect">
            <a:avLst/>
          </a:prstGeom>
          <a:solidFill>
            <a:srgbClr val="0301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itle 4">
            <a:extLst>
              <a:ext uri="{FF2B5EF4-FFF2-40B4-BE49-F238E27FC236}">
                <a16:creationId xmlns:a16="http://schemas.microsoft.com/office/drawing/2014/main" id="{6AA1AF9D-E997-321A-E702-5FCFB700D683}"/>
              </a:ext>
            </a:extLst>
          </p:cNvPr>
          <p:cNvSpPr txBox="1">
            <a:spLocks/>
          </p:cNvSpPr>
          <p:nvPr/>
        </p:nvSpPr>
        <p:spPr>
          <a:xfrm>
            <a:off x="422066" y="564600"/>
            <a:ext cx="9518497" cy="369332"/>
          </a:xfrm>
          <a:prstGeom prst="rect">
            <a:avLst/>
          </a:prstGeom>
          <a:noFill/>
        </p:spPr>
        <p:txBody>
          <a:bodyPr vert="horz" wrap="square" lIns="0" tIns="0" rIns="0" bIns="0" rtlCol="0" anchor="ctr">
            <a:spAutoFit/>
          </a:bodyPr>
          <a:lstStyle>
            <a:lvl1pPr algn="l" defTabSz="457200" rtl="0" eaLnBrk="1" latinLnBrk="0" hangingPunct="1">
              <a:lnSpc>
                <a:spcPct val="100000"/>
              </a:lnSpc>
              <a:spcBef>
                <a:spcPct val="0"/>
              </a:spcBef>
              <a:buNone/>
              <a:defRPr sz="2400" kern="1200">
                <a:solidFill>
                  <a:schemeClr val="tx1"/>
                </a:solidFill>
                <a:latin typeface="Filson Pro Book" panose="02000000000000000000" pitchFamily="50" charset="0"/>
                <a:ea typeface="+mj-ea"/>
                <a:cs typeface="+mj-cs"/>
              </a:defRPr>
            </a:lvl1pPr>
          </a:lstStyle>
          <a:p>
            <a:r>
              <a:rPr lang="en-GB" cap="all" dirty="0" err="1">
                <a:solidFill>
                  <a:srgbClr val="161349"/>
                </a:solidFill>
                <a:latin typeface="Filson Pro Bold" pitchFamily="50" charset="0"/>
                <a:ea typeface="Open Sans" panose="020B0606030504020204" pitchFamily="34" charset="0"/>
                <a:cs typeface="Open Sans" panose="020B0606030504020204" pitchFamily="34" charset="0"/>
              </a:rPr>
              <a:t>carbon</a:t>
            </a:r>
            <a:r>
              <a:rPr lang="en-GB" dirty="0" err="1">
                <a:solidFill>
                  <a:srgbClr val="161349"/>
                </a:solidFill>
                <a:latin typeface="Filson Pro Bold" pitchFamily="50" charset="0"/>
                <a:ea typeface="Open Sans" panose="020B0606030504020204" pitchFamily="34" charset="0"/>
                <a:cs typeface="Open Sans" panose="020B0606030504020204" pitchFamily="34" charset="0"/>
              </a:rPr>
              <a:t>i</a:t>
            </a:r>
            <a:r>
              <a:rPr lang="en-GB" cap="all" dirty="0" err="1">
                <a:solidFill>
                  <a:srgbClr val="161349"/>
                </a:solidFill>
                <a:latin typeface="Filson Pro Bold" pitchFamily="50" charset="0"/>
                <a:ea typeface="Open Sans" panose="020B0606030504020204" pitchFamily="34" charset="0"/>
                <a:cs typeface="Open Sans" panose="020B0606030504020204" pitchFamily="34" charset="0"/>
              </a:rPr>
              <a:t>ca</a:t>
            </a:r>
            <a:endParaRPr lang="en-GB" dirty="0">
              <a:solidFill>
                <a:srgbClr val="1E1E42"/>
              </a:solidFill>
              <a:latin typeface="Filson Pro Medium" panose="02000000000000000000" pitchFamily="50" charset="0"/>
            </a:endParaRPr>
          </a:p>
        </p:txBody>
      </p:sp>
      <p:pic>
        <p:nvPicPr>
          <p:cNvPr id="12" name="Picture 11" descr="A black background with white text&#10;&#10;Description automatically generated">
            <a:extLst>
              <a:ext uri="{FF2B5EF4-FFF2-40B4-BE49-F238E27FC236}">
                <a16:creationId xmlns:a16="http://schemas.microsoft.com/office/drawing/2014/main" id="{C2CBA18D-E81C-1F2A-F074-0E6E0DD01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56" y="1477483"/>
            <a:ext cx="2870158" cy="473044"/>
          </a:xfrm>
          <a:prstGeom prst="rect">
            <a:avLst/>
          </a:prstGeom>
        </p:spPr>
      </p:pic>
      <p:pic>
        <p:nvPicPr>
          <p:cNvPr id="13" name="Picture 12">
            <a:extLst>
              <a:ext uri="{FF2B5EF4-FFF2-40B4-BE49-F238E27FC236}">
                <a16:creationId xmlns:a16="http://schemas.microsoft.com/office/drawing/2014/main" id="{5066051A-44C6-47D2-578E-8F0172236129}"/>
              </a:ext>
            </a:extLst>
          </p:cNvPr>
          <p:cNvPicPr>
            <a:picLocks noChangeAspect="1"/>
          </p:cNvPicPr>
          <p:nvPr/>
        </p:nvPicPr>
        <p:blipFill>
          <a:blip r:embed="rId4"/>
          <a:stretch>
            <a:fillRect/>
          </a:stretch>
        </p:blipFill>
        <p:spPr>
          <a:xfrm>
            <a:off x="5847496" y="300331"/>
            <a:ext cx="6096528" cy="3429297"/>
          </a:xfrm>
          <a:prstGeom prst="rect">
            <a:avLst/>
          </a:prstGeom>
        </p:spPr>
      </p:pic>
      <p:pic>
        <p:nvPicPr>
          <p:cNvPr id="14" name="Content Placeholder 3">
            <a:extLst>
              <a:ext uri="{FF2B5EF4-FFF2-40B4-BE49-F238E27FC236}">
                <a16:creationId xmlns:a16="http://schemas.microsoft.com/office/drawing/2014/main" id="{8EBF266E-42EC-CAFB-61D6-CC0D1F0C301E}"/>
              </a:ext>
            </a:extLst>
          </p:cNvPr>
          <p:cNvPicPr>
            <a:picLocks noGrp="1" noChangeAspect="1"/>
          </p:cNvPicPr>
          <p:nvPr>
            <p:ph idx="1"/>
          </p:nvPr>
        </p:nvPicPr>
        <p:blipFill rotWithShape="1">
          <a:blip r:embed="rId5"/>
          <a:srcRect t="5325" b="23187"/>
          <a:stretch/>
        </p:blipFill>
        <p:spPr>
          <a:xfrm>
            <a:off x="5856640" y="3841794"/>
            <a:ext cx="6096528" cy="2451541"/>
          </a:xfrm>
          <a:prstGeom prst="rect">
            <a:avLst/>
          </a:prstGeom>
          <a:ln w="3175">
            <a:solidFill>
              <a:schemeClr val="bg1">
                <a:lumMod val="75000"/>
              </a:schemeClr>
            </a:solidFill>
          </a:ln>
        </p:spPr>
      </p:pic>
    </p:spTree>
    <p:extLst>
      <p:ext uri="{BB962C8B-B14F-4D97-AF65-F5344CB8AC3E}">
        <p14:creationId xmlns:p14="http://schemas.microsoft.com/office/powerpoint/2010/main" val="290552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8C7B7A-0AB7-4FE7-91C1-3251E32E37D0}"/>
              </a:ext>
            </a:extLst>
          </p:cNvPr>
          <p:cNvPicPr>
            <a:picLocks noChangeAspect="1"/>
          </p:cNvPicPr>
          <p:nvPr/>
        </p:nvPicPr>
        <p:blipFill rotWithShape="1">
          <a:blip r:embed="rId2"/>
          <a:srcRect t="15286"/>
          <a:stretch/>
        </p:blipFill>
        <p:spPr>
          <a:xfrm>
            <a:off x="0" y="-1"/>
            <a:ext cx="12192000" cy="6858001"/>
          </a:xfrm>
          <a:prstGeom prst="rect">
            <a:avLst/>
          </a:prstGeom>
        </p:spPr>
      </p:pic>
      <p:sp>
        <p:nvSpPr>
          <p:cNvPr id="2" name="TextBox 1">
            <a:extLst>
              <a:ext uri="{FF2B5EF4-FFF2-40B4-BE49-F238E27FC236}">
                <a16:creationId xmlns:a16="http://schemas.microsoft.com/office/drawing/2014/main" id="{B5E03D57-E4F5-4974-9F84-E6F6EE27B09B}"/>
              </a:ext>
            </a:extLst>
          </p:cNvPr>
          <p:cNvSpPr txBox="1"/>
          <p:nvPr/>
        </p:nvSpPr>
        <p:spPr>
          <a:xfrm>
            <a:off x="3435667" y="359171"/>
            <a:ext cx="8168641" cy="1015663"/>
          </a:xfrm>
          <a:prstGeom prst="rect">
            <a:avLst/>
          </a:prstGeom>
          <a:noFill/>
        </p:spPr>
        <p:txBody>
          <a:bodyPr wrap="square" rtlCol="0">
            <a:spAutoFit/>
          </a:bodyPr>
          <a:lstStyle/>
          <a:p>
            <a:pPr algn="r"/>
            <a:r>
              <a:rPr lang="en-GB" sz="6000" dirty="0">
                <a:solidFill>
                  <a:schemeClr val="bg1"/>
                </a:solidFill>
                <a:latin typeface="Filson Pro Black" pitchFamily="50" charset="0"/>
              </a:rPr>
              <a:t>City Campus, </a:t>
            </a:r>
            <a:r>
              <a:rPr lang="en-GB" sz="6000" dirty="0" err="1">
                <a:solidFill>
                  <a:schemeClr val="bg1"/>
                </a:solidFill>
                <a:latin typeface="Filson Pro Black" pitchFamily="50" charset="0"/>
              </a:rPr>
              <a:t>UoG</a:t>
            </a:r>
            <a:endParaRPr lang="en-GB" sz="6000" dirty="0">
              <a:solidFill>
                <a:schemeClr val="bg1"/>
              </a:solidFill>
              <a:latin typeface="Filson Pro Black" pitchFamily="50" charset="0"/>
            </a:endParaRPr>
          </a:p>
        </p:txBody>
      </p:sp>
      <p:sp>
        <p:nvSpPr>
          <p:cNvPr id="3" name="TextBox 2">
            <a:extLst>
              <a:ext uri="{FF2B5EF4-FFF2-40B4-BE49-F238E27FC236}">
                <a16:creationId xmlns:a16="http://schemas.microsoft.com/office/drawing/2014/main" id="{46B9591E-02E3-69CB-7537-473001E26EFD}"/>
              </a:ext>
            </a:extLst>
          </p:cNvPr>
          <p:cNvSpPr txBox="1"/>
          <p:nvPr/>
        </p:nvSpPr>
        <p:spPr>
          <a:xfrm>
            <a:off x="5634793" y="1100935"/>
            <a:ext cx="5969515" cy="338554"/>
          </a:xfrm>
          <a:prstGeom prst="rect">
            <a:avLst/>
          </a:prstGeom>
          <a:noFill/>
        </p:spPr>
        <p:txBody>
          <a:bodyPr wrap="square" rtlCol="0">
            <a:spAutoFit/>
          </a:bodyPr>
          <a:lstStyle/>
          <a:p>
            <a:pPr algn="r"/>
            <a:r>
              <a:rPr lang="en-GB" sz="1600" dirty="0">
                <a:solidFill>
                  <a:schemeClr val="bg1"/>
                </a:solidFill>
                <a:latin typeface="Filson Pro Book" pitchFamily="50" charset="0"/>
              </a:rPr>
              <a:t>Respecting the </a:t>
            </a:r>
            <a:r>
              <a:rPr lang="en-GB" sz="1600" dirty="0">
                <a:solidFill>
                  <a:schemeClr val="bg1"/>
                </a:solidFill>
                <a:latin typeface="Filson Pro Bold" pitchFamily="50" charset="0"/>
              </a:rPr>
              <a:t>past</a:t>
            </a:r>
            <a:r>
              <a:rPr lang="en-GB" sz="1600" dirty="0">
                <a:solidFill>
                  <a:schemeClr val="bg1"/>
                </a:solidFill>
                <a:latin typeface="Filson Pro Book" pitchFamily="50" charset="0"/>
              </a:rPr>
              <a:t>, whilst reaching to the </a:t>
            </a:r>
            <a:r>
              <a:rPr lang="en-GB" sz="1600" dirty="0">
                <a:solidFill>
                  <a:schemeClr val="bg1"/>
                </a:solidFill>
                <a:latin typeface="Filson Pro Bold" pitchFamily="50" charset="0"/>
              </a:rPr>
              <a:t>future</a:t>
            </a:r>
          </a:p>
        </p:txBody>
      </p:sp>
    </p:spTree>
    <p:extLst>
      <p:ext uri="{BB962C8B-B14F-4D97-AF65-F5344CB8AC3E}">
        <p14:creationId xmlns:p14="http://schemas.microsoft.com/office/powerpoint/2010/main" val="254324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F79FF3-B08E-4B6F-B061-435D71C30DE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0887075" cy="6858000"/>
          </a:xfrm>
          <a:prstGeom prst="rect">
            <a:avLst/>
          </a:prstGeom>
        </p:spPr>
      </p:pic>
      <p:pic>
        <p:nvPicPr>
          <p:cNvPr id="3078" name="Picture 6" descr="From Department Store to City Campus: the story of the ...">
            <a:extLst>
              <a:ext uri="{FF2B5EF4-FFF2-40B4-BE49-F238E27FC236}">
                <a16:creationId xmlns:a16="http://schemas.microsoft.com/office/drawing/2014/main" id="{AC06B5CD-4787-4AAD-AE1B-7F8234BC1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40" y="1190875"/>
            <a:ext cx="3356598" cy="548163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728E9DB4-74C4-4B6B-9C8A-661EBFBF8B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5363" y="0"/>
            <a:ext cx="4846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111BD0D-2BB4-8D40-F3BD-F34C66F2FF80}"/>
              </a:ext>
            </a:extLst>
          </p:cNvPr>
          <p:cNvSpPr/>
          <p:nvPr/>
        </p:nvSpPr>
        <p:spPr>
          <a:xfrm>
            <a:off x="0" y="435429"/>
            <a:ext cx="207727" cy="548354"/>
          </a:xfrm>
          <a:prstGeom prst="rect">
            <a:avLst/>
          </a:prstGeom>
          <a:solidFill>
            <a:srgbClr val="0301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Title 4">
            <a:extLst>
              <a:ext uri="{FF2B5EF4-FFF2-40B4-BE49-F238E27FC236}">
                <a16:creationId xmlns:a16="http://schemas.microsoft.com/office/drawing/2014/main" id="{897CAE98-F241-83B5-D837-BA9386C1ADF5}"/>
              </a:ext>
            </a:extLst>
          </p:cNvPr>
          <p:cNvSpPr txBox="1">
            <a:spLocks/>
          </p:cNvSpPr>
          <p:nvPr/>
        </p:nvSpPr>
        <p:spPr>
          <a:xfrm>
            <a:off x="422066" y="564600"/>
            <a:ext cx="9518497" cy="369332"/>
          </a:xfrm>
          <a:prstGeom prst="rect">
            <a:avLst/>
          </a:prstGeom>
          <a:noFill/>
        </p:spPr>
        <p:txBody>
          <a:bodyPr vert="horz" wrap="square" lIns="0" tIns="0" rIns="0" bIns="0" rtlCol="0" anchor="ctr">
            <a:spAutoFit/>
          </a:bodyPr>
          <a:lstStyle>
            <a:lvl1pPr algn="l" defTabSz="457200" rtl="0" eaLnBrk="1" latinLnBrk="0" hangingPunct="1">
              <a:lnSpc>
                <a:spcPct val="100000"/>
              </a:lnSpc>
              <a:spcBef>
                <a:spcPct val="0"/>
              </a:spcBef>
              <a:buNone/>
              <a:defRPr sz="2400" kern="1200">
                <a:solidFill>
                  <a:schemeClr val="tx1"/>
                </a:solidFill>
                <a:latin typeface="Filson Pro Book" panose="02000000000000000000" pitchFamily="50" charset="0"/>
                <a:ea typeface="+mj-ea"/>
                <a:cs typeface="+mj-cs"/>
              </a:defRPr>
            </a:lvl1pPr>
          </a:lstStyle>
          <a:p>
            <a:r>
              <a:rPr lang="en-GB" cap="all" dirty="0">
                <a:solidFill>
                  <a:srgbClr val="161349"/>
                </a:solidFill>
                <a:latin typeface="Filson Pro Bold" pitchFamily="50" charset="0"/>
                <a:ea typeface="Open Sans" panose="020B0606030504020204" pitchFamily="34" charset="0"/>
                <a:cs typeface="Open Sans" panose="020B0606030504020204" pitchFamily="34" charset="0"/>
              </a:rPr>
              <a:t>history</a:t>
            </a:r>
            <a:endParaRPr lang="en-GB" dirty="0">
              <a:solidFill>
                <a:srgbClr val="1E1E42"/>
              </a:solidFill>
              <a:latin typeface="Filson Pro Medium" panose="02000000000000000000" pitchFamily="50" charset="0"/>
            </a:endParaRPr>
          </a:p>
        </p:txBody>
      </p:sp>
    </p:spTree>
    <p:extLst>
      <p:ext uri="{BB962C8B-B14F-4D97-AF65-F5344CB8AC3E}">
        <p14:creationId xmlns:p14="http://schemas.microsoft.com/office/powerpoint/2010/main" val="154521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4DF6D4A-324C-4433-A1F5-6F04593086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31" t="20694" r="21172" b="1805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BCC9FAC-49F4-2350-016A-6085165966FC}"/>
              </a:ext>
            </a:extLst>
          </p:cNvPr>
          <p:cNvSpPr/>
          <p:nvPr/>
        </p:nvSpPr>
        <p:spPr>
          <a:xfrm>
            <a:off x="434661" y="508000"/>
            <a:ext cx="10626530" cy="569883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A265F7B-5A4B-DADF-0E2B-A3417FACC299}"/>
              </a:ext>
            </a:extLst>
          </p:cNvPr>
          <p:cNvSpPr txBox="1"/>
          <p:nvPr/>
        </p:nvSpPr>
        <p:spPr>
          <a:xfrm>
            <a:off x="894269" y="2429951"/>
            <a:ext cx="10398852" cy="287771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dirty="0">
                <a:solidFill>
                  <a:srgbClr val="002060"/>
                </a:solidFill>
                <a:latin typeface="Filson Pro Medium" panose="02000000000000000000" pitchFamily="50" charset="0"/>
              </a:rPr>
              <a:t>Refurbishment of derelict Debenhams building</a:t>
            </a:r>
          </a:p>
          <a:p>
            <a:pPr marL="342900" indent="-342900">
              <a:spcAft>
                <a:spcPts val="600"/>
              </a:spcAft>
              <a:buFont typeface="Arial" panose="020B0604020202020204" pitchFamily="34" charset="0"/>
              <a:buChar char="•"/>
            </a:pPr>
            <a:r>
              <a:rPr lang="en-GB" dirty="0">
                <a:solidFill>
                  <a:srgbClr val="002060"/>
                </a:solidFill>
                <a:latin typeface="Filson Pro Medium" panose="02000000000000000000" pitchFamily="50" charset="0"/>
              </a:rPr>
              <a:t>New teaching and learning campus</a:t>
            </a:r>
          </a:p>
          <a:p>
            <a:pPr marL="342900" indent="-342900">
              <a:spcAft>
                <a:spcPts val="600"/>
              </a:spcAft>
              <a:buFont typeface="Arial" panose="020B0604020202020204" pitchFamily="34" charset="0"/>
              <a:buChar char="•"/>
            </a:pPr>
            <a:r>
              <a:rPr lang="en-GB" dirty="0">
                <a:solidFill>
                  <a:srgbClr val="002060"/>
                </a:solidFill>
                <a:latin typeface="Filson Pro Medium" panose="02000000000000000000" pitchFamily="50" charset="0"/>
              </a:rPr>
              <a:t>Library, teaching, lecture, healthcare simulation spaces, public café and library</a:t>
            </a:r>
          </a:p>
          <a:p>
            <a:pPr marL="342900" indent="-342900">
              <a:spcAft>
                <a:spcPts val="600"/>
              </a:spcAft>
              <a:buFont typeface="Arial" panose="020B0604020202020204" pitchFamily="34" charset="0"/>
              <a:buChar char="•"/>
            </a:pPr>
            <a:r>
              <a:rPr lang="en-GB" dirty="0">
                <a:solidFill>
                  <a:srgbClr val="002060"/>
                </a:solidFill>
                <a:latin typeface="Filson Pro Medium" panose="02000000000000000000" pitchFamily="50" charset="0"/>
              </a:rPr>
              <a:t>Pagabo framework</a:t>
            </a:r>
          </a:p>
          <a:p>
            <a:pPr marL="342900" indent="-342900">
              <a:spcAft>
                <a:spcPts val="600"/>
              </a:spcAft>
              <a:buFont typeface="Arial" panose="020B0604020202020204" pitchFamily="34" charset="0"/>
              <a:buChar char="•"/>
            </a:pPr>
            <a:r>
              <a:rPr lang="en-GB" dirty="0">
                <a:solidFill>
                  <a:srgbClr val="002060"/>
                </a:solidFill>
                <a:latin typeface="Filson Pro Medium" panose="02000000000000000000" pitchFamily="50" charset="0"/>
              </a:rPr>
              <a:t>20,000m2 teaching space</a:t>
            </a:r>
          </a:p>
          <a:p>
            <a:pPr marL="342900" indent="-342900">
              <a:spcAft>
                <a:spcPts val="600"/>
              </a:spcAft>
              <a:buFont typeface="Arial" panose="020B0604020202020204" pitchFamily="34" charset="0"/>
              <a:buChar char="•"/>
            </a:pPr>
            <a:r>
              <a:rPr lang="en-GB" dirty="0">
                <a:solidFill>
                  <a:srgbClr val="002060"/>
                </a:solidFill>
                <a:latin typeface="Filson Pro Medium" panose="02000000000000000000" pitchFamily="50" charset="0"/>
              </a:rPr>
              <a:t>Phase 1 - £38.4m – started on site January 2022, due for completion 2024</a:t>
            </a:r>
          </a:p>
          <a:p>
            <a:pPr marL="342900" indent="-342900">
              <a:spcAft>
                <a:spcPts val="600"/>
              </a:spcAft>
              <a:buFont typeface="Arial" panose="020B0604020202020204" pitchFamily="34" charset="0"/>
              <a:buChar char="•"/>
            </a:pPr>
            <a:r>
              <a:rPr lang="en-GB" dirty="0">
                <a:solidFill>
                  <a:srgbClr val="002060"/>
                </a:solidFill>
                <a:latin typeface="Filson Pro Medium" panose="02000000000000000000" pitchFamily="50" charset="0"/>
              </a:rPr>
              <a:t>Phase 2 £20m – start of site 2025</a:t>
            </a:r>
          </a:p>
          <a:p>
            <a:pPr marL="342900" indent="-342900" algn="ctr">
              <a:spcAft>
                <a:spcPts val="600"/>
              </a:spcAft>
              <a:buFont typeface="Arial" panose="020B0604020202020204" pitchFamily="34" charset="0"/>
              <a:buChar char="•"/>
            </a:pPr>
            <a:r>
              <a:rPr lang="en-GB" sz="2000" dirty="0">
                <a:solidFill>
                  <a:srgbClr val="002060"/>
                </a:solidFill>
                <a:latin typeface="Filson Pro Medium" panose="02000000000000000000" pitchFamily="50" charset="0"/>
              </a:rPr>
              <a:t> </a:t>
            </a:r>
          </a:p>
        </p:txBody>
      </p:sp>
      <p:sp>
        <p:nvSpPr>
          <p:cNvPr id="6" name="TextBox 5">
            <a:extLst>
              <a:ext uri="{FF2B5EF4-FFF2-40B4-BE49-F238E27FC236}">
                <a16:creationId xmlns:a16="http://schemas.microsoft.com/office/drawing/2014/main" id="{50255151-7B6A-9678-F2CE-AA25382B5739}"/>
              </a:ext>
            </a:extLst>
          </p:cNvPr>
          <p:cNvSpPr txBox="1"/>
          <p:nvPr/>
        </p:nvSpPr>
        <p:spPr>
          <a:xfrm>
            <a:off x="1025238" y="1266523"/>
            <a:ext cx="12192000" cy="646331"/>
          </a:xfrm>
          <a:prstGeom prst="rect">
            <a:avLst/>
          </a:prstGeom>
          <a:noFill/>
        </p:spPr>
        <p:txBody>
          <a:bodyPr wrap="square" rtlCol="0">
            <a:spAutoFit/>
          </a:bodyPr>
          <a:lstStyle/>
          <a:p>
            <a:r>
              <a:rPr lang="en-GB" sz="3600" dirty="0">
                <a:solidFill>
                  <a:srgbClr val="002060"/>
                </a:solidFill>
                <a:latin typeface="Filson Pro Black" pitchFamily="50" charset="0"/>
              </a:rPr>
              <a:t>Scope</a:t>
            </a:r>
          </a:p>
        </p:txBody>
      </p:sp>
    </p:spTree>
    <p:extLst>
      <p:ext uri="{BB962C8B-B14F-4D97-AF65-F5344CB8AC3E}">
        <p14:creationId xmlns:p14="http://schemas.microsoft.com/office/powerpoint/2010/main" val="10652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D758DE2-01A6-48D1-BDB0-9C7B1602C6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970"/>
          <a:stretch/>
        </p:blipFill>
        <p:spPr bwMode="auto">
          <a:xfrm>
            <a:off x="1" y="-1"/>
            <a:ext cx="1218716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154A7E-62CC-739F-A7D3-4167E0C59CE3}"/>
              </a:ext>
            </a:extLst>
          </p:cNvPr>
          <p:cNvSpPr/>
          <p:nvPr/>
        </p:nvSpPr>
        <p:spPr>
          <a:xfrm>
            <a:off x="296115" y="586177"/>
            <a:ext cx="6741993" cy="479145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9928098D-DAEA-436B-A932-6E32F8D0D51C}"/>
              </a:ext>
            </a:extLst>
          </p:cNvPr>
          <p:cNvSpPr txBox="1"/>
          <p:nvPr/>
        </p:nvSpPr>
        <p:spPr>
          <a:xfrm>
            <a:off x="558001" y="2166597"/>
            <a:ext cx="6406217" cy="320087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dirty="0">
                <a:solidFill>
                  <a:srgbClr val="002060"/>
                </a:solidFill>
                <a:latin typeface="Filson Pro Medium" panose="02000000000000000000" pitchFamily="50" charset="0"/>
              </a:rPr>
              <a:t>Not listed but had conservation considerations</a:t>
            </a:r>
          </a:p>
          <a:p>
            <a:pPr marL="285750" indent="-285750">
              <a:spcAft>
                <a:spcPts val="600"/>
              </a:spcAft>
              <a:buFont typeface="Arial" panose="020B0604020202020204" pitchFamily="34" charset="0"/>
              <a:buChar char="•"/>
            </a:pPr>
            <a:r>
              <a:rPr lang="en-GB" dirty="0">
                <a:solidFill>
                  <a:srgbClr val="002060"/>
                </a:solidFill>
                <a:latin typeface="Filson Pro Medium" panose="02000000000000000000" pitchFamily="50" charset="0"/>
              </a:rPr>
              <a:t>Structure changes to suit new purpose / variations</a:t>
            </a:r>
          </a:p>
          <a:p>
            <a:pPr marL="285750" indent="-285750">
              <a:spcAft>
                <a:spcPts val="600"/>
              </a:spcAft>
              <a:buFont typeface="Arial" panose="020B0604020202020204" pitchFamily="34" charset="0"/>
              <a:buChar char="•"/>
            </a:pPr>
            <a:r>
              <a:rPr lang="en-GB" dirty="0">
                <a:solidFill>
                  <a:srgbClr val="002060"/>
                </a:solidFill>
                <a:latin typeface="Filson Pro Medium" panose="02000000000000000000" pitchFamily="50" charset="0"/>
              </a:rPr>
              <a:t>No current as built information</a:t>
            </a:r>
          </a:p>
          <a:p>
            <a:pPr marL="285750" indent="-285750">
              <a:spcAft>
                <a:spcPts val="600"/>
              </a:spcAft>
              <a:buFont typeface="Arial" panose="020B0604020202020204" pitchFamily="34" charset="0"/>
              <a:buChar char="•"/>
            </a:pPr>
            <a:r>
              <a:rPr lang="en-GB" dirty="0">
                <a:solidFill>
                  <a:srgbClr val="002060"/>
                </a:solidFill>
                <a:latin typeface="Filson Pro Medium" panose="02000000000000000000" pitchFamily="50" charset="0"/>
              </a:rPr>
              <a:t>Lack of natural light</a:t>
            </a:r>
          </a:p>
          <a:p>
            <a:pPr marL="285750" indent="-285750">
              <a:spcAft>
                <a:spcPts val="600"/>
              </a:spcAft>
              <a:buFont typeface="Arial" panose="020B0604020202020204" pitchFamily="34" charset="0"/>
              <a:buChar char="•"/>
            </a:pPr>
            <a:r>
              <a:rPr lang="en-GB" dirty="0">
                <a:solidFill>
                  <a:srgbClr val="002060"/>
                </a:solidFill>
                <a:latin typeface="Filson Pro Medium" panose="02000000000000000000" pitchFamily="50" charset="0"/>
              </a:rPr>
              <a:t>Poor insulation</a:t>
            </a:r>
          </a:p>
          <a:p>
            <a:pPr marL="285750" indent="-285750">
              <a:spcAft>
                <a:spcPts val="600"/>
              </a:spcAft>
              <a:buFont typeface="Arial" panose="020B0604020202020204" pitchFamily="34" charset="0"/>
              <a:buChar char="•"/>
            </a:pPr>
            <a:r>
              <a:rPr lang="en-GB" dirty="0">
                <a:solidFill>
                  <a:srgbClr val="002060"/>
                </a:solidFill>
                <a:latin typeface="Filson Pro Medium" panose="02000000000000000000" pitchFamily="50" charset="0"/>
              </a:rPr>
              <a:t>Flooding in basement</a:t>
            </a:r>
          </a:p>
          <a:p>
            <a:pPr marL="285750" indent="-285750">
              <a:spcAft>
                <a:spcPts val="600"/>
              </a:spcAft>
              <a:buFont typeface="Arial" panose="020B0604020202020204" pitchFamily="34" charset="0"/>
              <a:buChar char="•"/>
            </a:pPr>
            <a:r>
              <a:rPr lang="en-GB" dirty="0">
                <a:solidFill>
                  <a:srgbClr val="002060"/>
                </a:solidFill>
                <a:latin typeface="Filson Pro Medium" panose="02000000000000000000" pitchFamily="50" charset="0"/>
              </a:rPr>
              <a:t>Archaeological impact of programme</a:t>
            </a:r>
          </a:p>
          <a:p>
            <a:pPr marL="285750" indent="-285750">
              <a:spcAft>
                <a:spcPts val="600"/>
              </a:spcAft>
              <a:buFont typeface="Arial" panose="020B0604020202020204" pitchFamily="34" charset="0"/>
              <a:buChar char="•"/>
            </a:pPr>
            <a:r>
              <a:rPr lang="en-GB" dirty="0">
                <a:solidFill>
                  <a:srgbClr val="002060"/>
                </a:solidFill>
                <a:latin typeface="Filson Pro Medium" panose="02000000000000000000" pitchFamily="50" charset="0"/>
              </a:rPr>
              <a:t>Fire regulations changed due to change of use</a:t>
            </a:r>
          </a:p>
          <a:p>
            <a:pPr>
              <a:spcAft>
                <a:spcPts val="600"/>
              </a:spcAft>
            </a:pPr>
            <a:r>
              <a:rPr lang="en-GB" dirty="0">
                <a:solidFill>
                  <a:schemeClr val="bg1"/>
                </a:solidFill>
                <a:latin typeface="Filson Pro Medium" panose="02000000000000000000" pitchFamily="50" charset="0"/>
              </a:rPr>
              <a:t> </a:t>
            </a:r>
          </a:p>
        </p:txBody>
      </p:sp>
      <p:sp>
        <p:nvSpPr>
          <p:cNvPr id="5" name="TextBox 4">
            <a:extLst>
              <a:ext uri="{FF2B5EF4-FFF2-40B4-BE49-F238E27FC236}">
                <a16:creationId xmlns:a16="http://schemas.microsoft.com/office/drawing/2014/main" id="{DEA41662-AC80-458E-8A28-6BE5418C618C}"/>
              </a:ext>
            </a:extLst>
          </p:cNvPr>
          <p:cNvSpPr txBox="1"/>
          <p:nvPr/>
        </p:nvSpPr>
        <p:spPr>
          <a:xfrm>
            <a:off x="600075" y="888949"/>
            <a:ext cx="5394325" cy="1200329"/>
          </a:xfrm>
          <a:prstGeom prst="rect">
            <a:avLst/>
          </a:prstGeom>
          <a:noFill/>
        </p:spPr>
        <p:txBody>
          <a:bodyPr wrap="square" rtlCol="0">
            <a:spAutoFit/>
          </a:bodyPr>
          <a:lstStyle/>
          <a:p>
            <a:r>
              <a:rPr lang="en-GB" sz="3600" dirty="0">
                <a:solidFill>
                  <a:srgbClr val="002060"/>
                </a:solidFill>
                <a:latin typeface="Filson Pro Black" pitchFamily="50" charset="0"/>
              </a:rPr>
              <a:t>Challenges and </a:t>
            </a:r>
          </a:p>
          <a:p>
            <a:r>
              <a:rPr lang="en-GB" sz="3600" dirty="0">
                <a:solidFill>
                  <a:srgbClr val="002060"/>
                </a:solidFill>
                <a:latin typeface="Filson Pro Black" pitchFamily="50" charset="0"/>
              </a:rPr>
              <a:t>considerations</a:t>
            </a:r>
          </a:p>
        </p:txBody>
      </p:sp>
    </p:spTree>
    <p:extLst>
      <p:ext uri="{BB962C8B-B14F-4D97-AF65-F5344CB8AC3E}">
        <p14:creationId xmlns:p14="http://schemas.microsoft.com/office/powerpoint/2010/main" val="271539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2D54C0BC-EC42-4C25-8AFB-EF4EA7DA1B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619" b="7562"/>
          <a:stretch/>
        </p:blipFill>
        <p:spPr bwMode="auto">
          <a:xfrm>
            <a:off x="-1" y="0"/>
            <a:ext cx="1222149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55C88F-D63C-4DD0-8326-E20CE1C850E1}"/>
              </a:ext>
            </a:extLst>
          </p:cNvPr>
          <p:cNvSpPr txBox="1"/>
          <p:nvPr/>
        </p:nvSpPr>
        <p:spPr>
          <a:xfrm>
            <a:off x="394295" y="143244"/>
            <a:ext cx="12192000" cy="646331"/>
          </a:xfrm>
          <a:prstGeom prst="rect">
            <a:avLst/>
          </a:prstGeom>
          <a:noFill/>
        </p:spPr>
        <p:txBody>
          <a:bodyPr wrap="square" rtlCol="0">
            <a:spAutoFit/>
          </a:bodyPr>
          <a:lstStyle/>
          <a:p>
            <a:r>
              <a:rPr lang="en-GB" sz="3600" dirty="0">
                <a:solidFill>
                  <a:schemeClr val="bg1"/>
                </a:solidFill>
                <a:latin typeface="Filson Soft Black" panose="00000A00000000000000" pitchFamily="50" charset="0"/>
              </a:rPr>
              <a:t>Overcoming the challenges</a:t>
            </a:r>
          </a:p>
        </p:txBody>
      </p:sp>
    </p:spTree>
    <p:extLst>
      <p:ext uri="{BB962C8B-B14F-4D97-AF65-F5344CB8AC3E}">
        <p14:creationId xmlns:p14="http://schemas.microsoft.com/office/powerpoint/2010/main" val="222558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Freeform: Shape 435">
            <a:extLst>
              <a:ext uri="{FF2B5EF4-FFF2-40B4-BE49-F238E27FC236}">
                <a16:creationId xmlns:a16="http://schemas.microsoft.com/office/drawing/2014/main" id="{6FA33055-C13B-46B3-BBDF-A35066B75066}"/>
              </a:ext>
            </a:extLst>
          </p:cNvPr>
          <p:cNvSpPr/>
          <p:nvPr/>
        </p:nvSpPr>
        <p:spPr>
          <a:xfrm>
            <a:off x="1270603" y="4490165"/>
            <a:ext cx="388201" cy="403779"/>
          </a:xfrm>
          <a:custGeom>
            <a:avLst/>
            <a:gdLst>
              <a:gd name="connsiteX0" fmla="*/ 133970 w 776401"/>
              <a:gd name="connsiteY0" fmla="*/ 323852 h 807557"/>
              <a:gd name="connsiteX1" fmla="*/ 75854 w 776401"/>
              <a:gd name="connsiteY1" fmla="*/ 381964 h 807557"/>
              <a:gd name="connsiteX2" fmla="*/ 133970 w 776401"/>
              <a:gd name="connsiteY2" fmla="*/ 438839 h 807557"/>
              <a:gd name="connsiteX3" fmla="*/ 192085 w 776401"/>
              <a:gd name="connsiteY3" fmla="*/ 381964 h 807557"/>
              <a:gd name="connsiteX4" fmla="*/ 133970 w 776401"/>
              <a:gd name="connsiteY4" fmla="*/ 323852 h 807557"/>
              <a:gd name="connsiteX5" fmla="*/ 133970 w 776401"/>
              <a:gd name="connsiteY5" fmla="*/ 302833 h 807557"/>
              <a:gd name="connsiteX6" fmla="*/ 213105 w 776401"/>
              <a:gd name="connsiteY6" fmla="*/ 381964 h 807557"/>
              <a:gd name="connsiteX7" fmla="*/ 133970 w 776401"/>
              <a:gd name="connsiteY7" fmla="*/ 459858 h 807557"/>
              <a:gd name="connsiteX8" fmla="*/ 54834 w 776401"/>
              <a:gd name="connsiteY8" fmla="*/ 381964 h 807557"/>
              <a:gd name="connsiteX9" fmla="*/ 133970 w 776401"/>
              <a:gd name="connsiteY9" fmla="*/ 302833 h 807557"/>
              <a:gd name="connsiteX10" fmla="*/ 642426 w 776401"/>
              <a:gd name="connsiteY10" fmla="*/ 266536 h 807557"/>
              <a:gd name="connsiteX11" fmla="*/ 584314 w 776401"/>
              <a:gd name="connsiteY11" fmla="*/ 324647 h 807557"/>
              <a:gd name="connsiteX12" fmla="*/ 642426 w 776401"/>
              <a:gd name="connsiteY12" fmla="*/ 382759 h 807557"/>
              <a:gd name="connsiteX13" fmla="*/ 699301 w 776401"/>
              <a:gd name="connsiteY13" fmla="*/ 324647 h 807557"/>
              <a:gd name="connsiteX14" fmla="*/ 642426 w 776401"/>
              <a:gd name="connsiteY14" fmla="*/ 266536 h 807557"/>
              <a:gd name="connsiteX15" fmla="*/ 642426 w 776401"/>
              <a:gd name="connsiteY15" fmla="*/ 246753 h 807557"/>
              <a:gd name="connsiteX16" fmla="*/ 720320 w 776401"/>
              <a:gd name="connsiteY16" fmla="*/ 324647 h 807557"/>
              <a:gd name="connsiteX17" fmla="*/ 642426 w 776401"/>
              <a:gd name="connsiteY17" fmla="*/ 403778 h 807557"/>
              <a:gd name="connsiteX18" fmla="*/ 563295 w 776401"/>
              <a:gd name="connsiteY18" fmla="*/ 324647 h 807557"/>
              <a:gd name="connsiteX19" fmla="*/ 642426 w 776401"/>
              <a:gd name="connsiteY19" fmla="*/ 246753 h 807557"/>
              <a:gd name="connsiteX20" fmla="*/ 573591 w 776401"/>
              <a:gd name="connsiteY20" fmla="*/ 129408 h 807557"/>
              <a:gd name="connsiteX21" fmla="*/ 573591 w 776401"/>
              <a:gd name="connsiteY21" fmla="*/ 167982 h 807557"/>
              <a:gd name="connsiteX22" fmla="*/ 651978 w 776401"/>
              <a:gd name="connsiteY22" fmla="*/ 129408 h 807557"/>
              <a:gd name="connsiteX23" fmla="*/ 399399 w 776401"/>
              <a:gd name="connsiteY23" fmla="*/ 65948 h 807557"/>
              <a:gd name="connsiteX24" fmla="*/ 386956 w 776401"/>
              <a:gd name="connsiteY24" fmla="*/ 70926 h 807557"/>
              <a:gd name="connsiteX25" fmla="*/ 380735 w 776401"/>
              <a:gd name="connsiteY25" fmla="*/ 83369 h 807557"/>
              <a:gd name="connsiteX26" fmla="*/ 380735 w 776401"/>
              <a:gd name="connsiteY26" fmla="*/ 128164 h 807557"/>
              <a:gd name="connsiteX27" fmla="*/ 388201 w 776401"/>
              <a:gd name="connsiteY27" fmla="*/ 144340 h 807557"/>
              <a:gd name="connsiteX28" fmla="*/ 405620 w 776401"/>
              <a:gd name="connsiteY28" fmla="*/ 149317 h 807557"/>
              <a:gd name="connsiteX29" fmla="*/ 536264 w 776401"/>
              <a:gd name="connsiteY29" fmla="*/ 134385 h 807557"/>
              <a:gd name="connsiteX30" fmla="*/ 552439 w 776401"/>
              <a:gd name="connsiteY30" fmla="*/ 116965 h 807557"/>
              <a:gd name="connsiteX31" fmla="*/ 552439 w 776401"/>
              <a:gd name="connsiteY31" fmla="*/ 108255 h 807557"/>
              <a:gd name="connsiteX32" fmla="*/ 552439 w 776401"/>
              <a:gd name="connsiteY32" fmla="*/ 99545 h 807557"/>
              <a:gd name="connsiteX33" fmla="*/ 536264 w 776401"/>
              <a:gd name="connsiteY33" fmla="*/ 82124 h 807557"/>
              <a:gd name="connsiteX34" fmla="*/ 400643 w 776401"/>
              <a:gd name="connsiteY34" fmla="*/ 65948 h 807557"/>
              <a:gd name="connsiteX35" fmla="*/ 370781 w 776401"/>
              <a:gd name="connsiteY35" fmla="*/ 0 h 807557"/>
              <a:gd name="connsiteX36" fmla="*/ 391933 w 776401"/>
              <a:gd name="connsiteY36" fmla="*/ 21153 h 807557"/>
              <a:gd name="connsiteX37" fmla="*/ 380735 w 776401"/>
              <a:gd name="connsiteY37" fmla="*/ 38574 h 807557"/>
              <a:gd name="connsiteX38" fmla="*/ 380735 w 776401"/>
              <a:gd name="connsiteY38" fmla="*/ 48528 h 807557"/>
              <a:gd name="connsiteX39" fmla="*/ 403131 w 776401"/>
              <a:gd name="connsiteY39" fmla="*/ 44795 h 807557"/>
              <a:gd name="connsiteX40" fmla="*/ 538753 w 776401"/>
              <a:gd name="connsiteY40" fmla="*/ 59727 h 807557"/>
              <a:gd name="connsiteX41" fmla="*/ 573591 w 776401"/>
              <a:gd name="connsiteY41" fmla="*/ 99545 h 807557"/>
              <a:gd name="connsiteX42" fmla="*/ 573591 w 776401"/>
              <a:gd name="connsiteY42" fmla="*/ 108255 h 807557"/>
              <a:gd name="connsiteX43" fmla="*/ 671886 w 776401"/>
              <a:gd name="connsiteY43" fmla="*/ 108255 h 807557"/>
              <a:gd name="connsiteX44" fmla="*/ 688061 w 776401"/>
              <a:gd name="connsiteY44" fmla="*/ 121942 h 807557"/>
              <a:gd name="connsiteX45" fmla="*/ 679351 w 776401"/>
              <a:gd name="connsiteY45" fmla="*/ 139363 h 807557"/>
              <a:gd name="connsiteX46" fmla="*/ 579812 w 776401"/>
              <a:gd name="connsiteY46" fmla="*/ 187891 h 807557"/>
              <a:gd name="connsiteX47" fmla="*/ 571103 w 776401"/>
              <a:gd name="connsiteY47" fmla="*/ 190379 h 807557"/>
              <a:gd name="connsiteX48" fmla="*/ 561149 w 776401"/>
              <a:gd name="connsiteY48" fmla="*/ 187891 h 807557"/>
              <a:gd name="connsiteX49" fmla="*/ 552439 w 776401"/>
              <a:gd name="connsiteY49" fmla="*/ 171715 h 807557"/>
              <a:gd name="connsiteX50" fmla="*/ 552439 w 776401"/>
              <a:gd name="connsiteY50" fmla="*/ 150561 h 807557"/>
              <a:gd name="connsiteX51" fmla="*/ 538753 w 776401"/>
              <a:gd name="connsiteY51" fmla="*/ 154294 h 807557"/>
              <a:gd name="connsiteX52" fmla="*/ 408108 w 776401"/>
              <a:gd name="connsiteY52" fmla="*/ 170470 h 807557"/>
              <a:gd name="connsiteX53" fmla="*/ 403131 w 776401"/>
              <a:gd name="connsiteY53" fmla="*/ 170470 h 807557"/>
              <a:gd name="connsiteX54" fmla="*/ 380735 w 776401"/>
              <a:gd name="connsiteY54" fmla="*/ 164249 h 807557"/>
              <a:gd name="connsiteX55" fmla="*/ 380735 w 776401"/>
              <a:gd name="connsiteY55" fmla="*/ 248862 h 807557"/>
              <a:gd name="connsiteX56" fmla="*/ 383224 w 776401"/>
              <a:gd name="connsiteY56" fmla="*/ 248862 h 807557"/>
              <a:gd name="connsiteX57" fmla="*/ 416818 w 776401"/>
              <a:gd name="connsiteY57" fmla="*/ 266282 h 807557"/>
              <a:gd name="connsiteX58" fmla="*/ 549951 w 776401"/>
              <a:gd name="connsiteY58" fmla="*/ 414355 h 807557"/>
              <a:gd name="connsiteX59" fmla="*/ 571103 w 776401"/>
              <a:gd name="connsiteY59" fmla="*/ 424310 h 807557"/>
              <a:gd name="connsiteX60" fmla="*/ 658199 w 776401"/>
              <a:gd name="connsiteY60" fmla="*/ 424310 h 807557"/>
              <a:gd name="connsiteX61" fmla="*/ 690549 w 776401"/>
              <a:gd name="connsiteY61" fmla="*/ 430531 h 807557"/>
              <a:gd name="connsiteX62" fmla="*/ 745295 w 776401"/>
              <a:gd name="connsiteY62" fmla="*/ 456662 h 807557"/>
              <a:gd name="connsiteX63" fmla="*/ 776401 w 776401"/>
              <a:gd name="connsiteY63" fmla="*/ 505190 h 807557"/>
              <a:gd name="connsiteX64" fmla="*/ 776401 w 776401"/>
              <a:gd name="connsiteY64" fmla="*/ 624643 h 807557"/>
              <a:gd name="connsiteX65" fmla="*/ 756493 w 776401"/>
              <a:gd name="connsiteY65" fmla="*/ 659484 h 807557"/>
              <a:gd name="connsiteX66" fmla="*/ 731609 w 776401"/>
              <a:gd name="connsiteY66" fmla="*/ 671927 h 807557"/>
              <a:gd name="connsiteX67" fmla="*/ 731609 w 776401"/>
              <a:gd name="connsiteY67" fmla="*/ 717967 h 807557"/>
              <a:gd name="connsiteX68" fmla="*/ 720411 w 776401"/>
              <a:gd name="connsiteY68" fmla="*/ 729165 h 807557"/>
              <a:gd name="connsiteX69" fmla="*/ 710457 w 776401"/>
              <a:gd name="connsiteY69" fmla="*/ 717967 h 807557"/>
              <a:gd name="connsiteX70" fmla="*/ 710457 w 776401"/>
              <a:gd name="connsiteY70" fmla="*/ 518877 h 807557"/>
              <a:gd name="connsiteX71" fmla="*/ 720411 w 776401"/>
              <a:gd name="connsiteY71" fmla="*/ 508923 h 807557"/>
              <a:gd name="connsiteX72" fmla="*/ 731609 w 776401"/>
              <a:gd name="connsiteY72" fmla="*/ 518877 h 807557"/>
              <a:gd name="connsiteX73" fmla="*/ 731609 w 776401"/>
              <a:gd name="connsiteY73" fmla="*/ 648285 h 807557"/>
              <a:gd name="connsiteX74" fmla="*/ 745295 w 776401"/>
              <a:gd name="connsiteY74" fmla="*/ 639575 h 807557"/>
              <a:gd name="connsiteX75" fmla="*/ 756493 w 776401"/>
              <a:gd name="connsiteY75" fmla="*/ 624643 h 807557"/>
              <a:gd name="connsiteX76" fmla="*/ 756493 w 776401"/>
              <a:gd name="connsiteY76" fmla="*/ 505190 h 807557"/>
              <a:gd name="connsiteX77" fmla="*/ 736586 w 776401"/>
              <a:gd name="connsiteY77" fmla="*/ 475326 h 807557"/>
              <a:gd name="connsiteX78" fmla="*/ 681839 w 776401"/>
              <a:gd name="connsiteY78" fmla="*/ 450440 h 807557"/>
              <a:gd name="connsiteX79" fmla="*/ 658199 w 776401"/>
              <a:gd name="connsiteY79" fmla="*/ 444219 h 807557"/>
              <a:gd name="connsiteX80" fmla="*/ 571103 w 776401"/>
              <a:gd name="connsiteY80" fmla="*/ 444219 h 807557"/>
              <a:gd name="connsiteX81" fmla="*/ 533776 w 776401"/>
              <a:gd name="connsiteY81" fmla="*/ 428043 h 807557"/>
              <a:gd name="connsiteX82" fmla="*/ 400643 w 776401"/>
              <a:gd name="connsiteY82" fmla="*/ 278725 h 807557"/>
              <a:gd name="connsiteX83" fmla="*/ 383224 w 776401"/>
              <a:gd name="connsiteY83" fmla="*/ 270015 h 807557"/>
              <a:gd name="connsiteX84" fmla="*/ 367049 w 776401"/>
              <a:gd name="connsiteY84" fmla="*/ 277481 h 807557"/>
              <a:gd name="connsiteX85" fmla="*/ 375758 w 776401"/>
              <a:gd name="connsiteY85" fmla="*/ 328498 h 807557"/>
              <a:gd name="connsiteX86" fmla="*/ 522578 w 776401"/>
              <a:gd name="connsiteY86" fmla="*/ 493991 h 807557"/>
              <a:gd name="connsiteX87" fmla="*/ 539997 w 776401"/>
              <a:gd name="connsiteY87" fmla="*/ 536297 h 807557"/>
              <a:gd name="connsiteX88" fmla="*/ 538753 w 776401"/>
              <a:gd name="connsiteY88" fmla="*/ 661973 h 807557"/>
              <a:gd name="connsiteX89" fmla="*/ 528799 w 776401"/>
              <a:gd name="connsiteY89" fmla="*/ 673172 h 807557"/>
              <a:gd name="connsiteX90" fmla="*/ 518845 w 776401"/>
              <a:gd name="connsiteY90" fmla="*/ 661973 h 807557"/>
              <a:gd name="connsiteX91" fmla="*/ 518845 w 776401"/>
              <a:gd name="connsiteY91" fmla="*/ 536297 h 807557"/>
              <a:gd name="connsiteX92" fmla="*/ 507647 w 776401"/>
              <a:gd name="connsiteY92" fmla="*/ 507678 h 807557"/>
              <a:gd name="connsiteX93" fmla="*/ 380735 w 776401"/>
              <a:gd name="connsiteY93" fmla="*/ 365827 h 807557"/>
              <a:gd name="connsiteX94" fmla="*/ 380735 w 776401"/>
              <a:gd name="connsiteY94" fmla="*/ 454173 h 807557"/>
              <a:gd name="connsiteX95" fmla="*/ 411841 w 776401"/>
              <a:gd name="connsiteY95" fmla="*/ 464128 h 807557"/>
              <a:gd name="connsiteX96" fmla="*/ 413085 w 776401"/>
              <a:gd name="connsiteY96" fmla="*/ 542519 h 807557"/>
              <a:gd name="connsiteX97" fmla="*/ 380735 w 776401"/>
              <a:gd name="connsiteY97" fmla="*/ 592291 h 807557"/>
              <a:gd name="connsiteX98" fmla="*/ 380735 w 776401"/>
              <a:gd name="connsiteY98" fmla="*/ 796358 h 807557"/>
              <a:gd name="connsiteX99" fmla="*/ 370781 w 776401"/>
              <a:gd name="connsiteY99" fmla="*/ 807557 h 807557"/>
              <a:gd name="connsiteX100" fmla="*/ 359583 w 776401"/>
              <a:gd name="connsiteY100" fmla="*/ 796358 h 807557"/>
              <a:gd name="connsiteX101" fmla="*/ 359583 w 776401"/>
              <a:gd name="connsiteY101" fmla="*/ 620911 h 807557"/>
              <a:gd name="connsiteX102" fmla="*/ 311058 w 776401"/>
              <a:gd name="connsiteY102" fmla="*/ 639575 h 807557"/>
              <a:gd name="connsiteX103" fmla="*/ 283685 w 776401"/>
              <a:gd name="connsiteY103" fmla="*/ 634598 h 807557"/>
              <a:gd name="connsiteX104" fmla="*/ 257556 w 776401"/>
              <a:gd name="connsiteY104" fmla="*/ 623399 h 807557"/>
              <a:gd name="connsiteX105" fmla="*/ 257556 w 776401"/>
              <a:gd name="connsiteY105" fmla="*/ 717967 h 807557"/>
              <a:gd name="connsiteX106" fmla="*/ 247602 w 776401"/>
              <a:gd name="connsiteY106" fmla="*/ 729165 h 807557"/>
              <a:gd name="connsiteX107" fmla="*/ 236404 w 776401"/>
              <a:gd name="connsiteY107" fmla="*/ 717967 h 807557"/>
              <a:gd name="connsiteX108" fmla="*/ 236404 w 776401"/>
              <a:gd name="connsiteY108" fmla="*/ 613445 h 807557"/>
              <a:gd name="connsiteX109" fmla="*/ 189123 w 776401"/>
              <a:gd name="connsiteY109" fmla="*/ 593536 h 807557"/>
              <a:gd name="connsiteX110" fmla="*/ 184147 w 776401"/>
              <a:gd name="connsiteY110" fmla="*/ 579848 h 807557"/>
              <a:gd name="connsiteX111" fmla="*/ 197833 w 776401"/>
              <a:gd name="connsiteY111" fmla="*/ 573627 h 807557"/>
              <a:gd name="connsiteX112" fmla="*/ 251335 w 776401"/>
              <a:gd name="connsiteY112" fmla="*/ 597269 h 807557"/>
              <a:gd name="connsiteX113" fmla="*/ 292395 w 776401"/>
              <a:gd name="connsiteY113" fmla="*/ 614689 h 807557"/>
              <a:gd name="connsiteX114" fmla="*/ 311058 w 776401"/>
              <a:gd name="connsiteY114" fmla="*/ 618422 h 807557"/>
              <a:gd name="connsiteX115" fmla="*/ 357095 w 776401"/>
              <a:gd name="connsiteY115" fmla="*/ 592291 h 807557"/>
              <a:gd name="connsiteX116" fmla="*/ 360828 w 776401"/>
              <a:gd name="connsiteY116" fmla="*/ 584826 h 807557"/>
              <a:gd name="connsiteX117" fmla="*/ 363316 w 776401"/>
              <a:gd name="connsiteY117" fmla="*/ 581093 h 807557"/>
              <a:gd name="connsiteX118" fmla="*/ 395666 w 776401"/>
              <a:gd name="connsiteY118" fmla="*/ 531320 h 807557"/>
              <a:gd name="connsiteX119" fmla="*/ 398154 w 776401"/>
              <a:gd name="connsiteY119" fmla="*/ 480304 h 807557"/>
              <a:gd name="connsiteX120" fmla="*/ 380735 w 776401"/>
              <a:gd name="connsiteY120" fmla="*/ 475326 h 807557"/>
              <a:gd name="connsiteX121" fmla="*/ 364560 w 776401"/>
              <a:gd name="connsiteY121" fmla="*/ 486525 h 807557"/>
              <a:gd name="connsiteX122" fmla="*/ 325989 w 776401"/>
              <a:gd name="connsiteY122" fmla="*/ 547496 h 807557"/>
              <a:gd name="connsiteX123" fmla="*/ 304837 w 776401"/>
              <a:gd name="connsiteY123" fmla="*/ 553718 h 807557"/>
              <a:gd name="connsiteX124" fmla="*/ 303593 w 776401"/>
              <a:gd name="connsiteY124" fmla="*/ 553718 h 807557"/>
              <a:gd name="connsiteX125" fmla="*/ 211520 w 776401"/>
              <a:gd name="connsiteY125" fmla="*/ 507678 h 807557"/>
              <a:gd name="connsiteX126" fmla="*/ 191612 w 776401"/>
              <a:gd name="connsiteY126" fmla="*/ 501457 h 807557"/>
              <a:gd name="connsiteX127" fmla="*/ 116958 w 776401"/>
              <a:gd name="connsiteY127" fmla="*/ 501457 h 807557"/>
              <a:gd name="connsiteX128" fmla="*/ 94562 w 776401"/>
              <a:gd name="connsiteY128" fmla="*/ 506434 h 807557"/>
              <a:gd name="connsiteX129" fmla="*/ 38571 w 776401"/>
              <a:gd name="connsiteY129" fmla="*/ 532565 h 807557"/>
              <a:gd name="connsiteX130" fmla="*/ 19908 w 776401"/>
              <a:gd name="connsiteY130" fmla="*/ 562428 h 807557"/>
              <a:gd name="connsiteX131" fmla="*/ 19908 w 776401"/>
              <a:gd name="connsiteY131" fmla="*/ 681882 h 807557"/>
              <a:gd name="connsiteX132" fmla="*/ 29862 w 776401"/>
              <a:gd name="connsiteY132" fmla="*/ 696813 h 807557"/>
              <a:gd name="connsiteX133" fmla="*/ 44792 w 776401"/>
              <a:gd name="connsiteY133" fmla="*/ 704279 h 807557"/>
              <a:gd name="connsiteX134" fmla="*/ 44792 w 776401"/>
              <a:gd name="connsiteY134" fmla="*/ 574871 h 807557"/>
              <a:gd name="connsiteX135" fmla="*/ 54746 w 776401"/>
              <a:gd name="connsiteY135" fmla="*/ 566161 h 807557"/>
              <a:gd name="connsiteX136" fmla="*/ 65944 w 776401"/>
              <a:gd name="connsiteY136" fmla="*/ 574871 h 807557"/>
              <a:gd name="connsiteX137" fmla="*/ 65944 w 776401"/>
              <a:gd name="connsiteY137" fmla="*/ 775205 h 807557"/>
              <a:gd name="connsiteX138" fmla="*/ 54746 w 776401"/>
              <a:gd name="connsiteY138" fmla="*/ 785159 h 807557"/>
              <a:gd name="connsiteX139" fmla="*/ 44792 w 776401"/>
              <a:gd name="connsiteY139" fmla="*/ 775205 h 807557"/>
              <a:gd name="connsiteX140" fmla="*/ 44792 w 776401"/>
              <a:gd name="connsiteY140" fmla="*/ 727921 h 807557"/>
              <a:gd name="connsiteX141" fmla="*/ 19908 w 776401"/>
              <a:gd name="connsiteY141" fmla="*/ 715478 h 807557"/>
              <a:gd name="connsiteX142" fmla="*/ 0 w 776401"/>
              <a:gd name="connsiteY142" fmla="*/ 681882 h 807557"/>
              <a:gd name="connsiteX143" fmla="*/ 0 w 776401"/>
              <a:gd name="connsiteY143" fmla="*/ 562428 h 807557"/>
              <a:gd name="connsiteX144" fmla="*/ 29862 w 776401"/>
              <a:gd name="connsiteY144" fmla="*/ 513900 h 807557"/>
              <a:gd name="connsiteX145" fmla="*/ 85852 w 776401"/>
              <a:gd name="connsiteY145" fmla="*/ 487769 h 807557"/>
              <a:gd name="connsiteX146" fmla="*/ 116958 w 776401"/>
              <a:gd name="connsiteY146" fmla="*/ 480304 h 807557"/>
              <a:gd name="connsiteX147" fmla="*/ 192856 w 776401"/>
              <a:gd name="connsiteY147" fmla="*/ 481548 h 807557"/>
              <a:gd name="connsiteX148" fmla="*/ 221473 w 776401"/>
              <a:gd name="connsiteY148" fmla="*/ 487769 h 807557"/>
              <a:gd name="connsiteX149" fmla="*/ 309814 w 776401"/>
              <a:gd name="connsiteY149" fmla="*/ 532565 h 807557"/>
              <a:gd name="connsiteX150" fmla="*/ 347141 w 776401"/>
              <a:gd name="connsiteY150" fmla="*/ 475326 h 807557"/>
              <a:gd name="connsiteX151" fmla="*/ 359583 w 776401"/>
              <a:gd name="connsiteY151" fmla="*/ 461639 h 807557"/>
              <a:gd name="connsiteX152" fmla="*/ 359583 w 776401"/>
              <a:gd name="connsiteY152" fmla="*/ 342185 h 807557"/>
              <a:gd name="connsiteX153" fmla="*/ 350874 w 776401"/>
              <a:gd name="connsiteY153" fmla="*/ 262549 h 807557"/>
              <a:gd name="connsiteX154" fmla="*/ 359583 w 776401"/>
              <a:gd name="connsiteY154" fmla="*/ 255083 h 807557"/>
              <a:gd name="connsiteX155" fmla="*/ 359583 w 776401"/>
              <a:gd name="connsiteY155" fmla="*/ 128164 h 807557"/>
              <a:gd name="connsiteX156" fmla="*/ 359583 w 776401"/>
              <a:gd name="connsiteY156" fmla="*/ 83369 h 807557"/>
              <a:gd name="connsiteX157" fmla="*/ 359583 w 776401"/>
              <a:gd name="connsiteY157" fmla="*/ 38574 h 807557"/>
              <a:gd name="connsiteX158" fmla="*/ 350874 w 776401"/>
              <a:gd name="connsiteY158" fmla="*/ 21153 h 807557"/>
              <a:gd name="connsiteX159" fmla="*/ 370781 w 776401"/>
              <a:gd name="connsiteY159" fmla="*/ 0 h 80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776401" h="807557">
                <a:moveTo>
                  <a:pt x="133970" y="323852"/>
                </a:moveTo>
                <a:cubicBezTo>
                  <a:pt x="101821" y="323852"/>
                  <a:pt x="75854" y="349817"/>
                  <a:pt x="75854" y="381964"/>
                </a:cubicBezTo>
                <a:cubicBezTo>
                  <a:pt x="75854" y="412874"/>
                  <a:pt x="101821" y="438839"/>
                  <a:pt x="133970" y="438839"/>
                </a:cubicBezTo>
                <a:cubicBezTo>
                  <a:pt x="164882" y="438839"/>
                  <a:pt x="192085" y="412874"/>
                  <a:pt x="192085" y="381964"/>
                </a:cubicBezTo>
                <a:cubicBezTo>
                  <a:pt x="192085" y="349817"/>
                  <a:pt x="164882" y="323852"/>
                  <a:pt x="133970" y="323852"/>
                </a:cubicBezTo>
                <a:close/>
                <a:moveTo>
                  <a:pt x="133970" y="302833"/>
                </a:moveTo>
                <a:cubicBezTo>
                  <a:pt x="177247" y="302833"/>
                  <a:pt x="213105" y="337453"/>
                  <a:pt x="213105" y="381964"/>
                </a:cubicBezTo>
                <a:cubicBezTo>
                  <a:pt x="213105" y="424002"/>
                  <a:pt x="177247" y="459858"/>
                  <a:pt x="133970" y="459858"/>
                </a:cubicBezTo>
                <a:cubicBezTo>
                  <a:pt x="90692" y="459858"/>
                  <a:pt x="54834" y="424002"/>
                  <a:pt x="54834" y="381964"/>
                </a:cubicBezTo>
                <a:cubicBezTo>
                  <a:pt x="54834" y="337453"/>
                  <a:pt x="90692" y="302833"/>
                  <a:pt x="133970" y="302833"/>
                </a:cubicBezTo>
                <a:close/>
                <a:moveTo>
                  <a:pt x="642426" y="266536"/>
                </a:moveTo>
                <a:cubicBezTo>
                  <a:pt x="610279" y="266536"/>
                  <a:pt x="584314" y="293737"/>
                  <a:pt x="584314" y="324647"/>
                </a:cubicBezTo>
                <a:cubicBezTo>
                  <a:pt x="584314" y="356794"/>
                  <a:pt x="610279" y="382759"/>
                  <a:pt x="642426" y="382759"/>
                </a:cubicBezTo>
                <a:cubicBezTo>
                  <a:pt x="673336" y="382759"/>
                  <a:pt x="699301" y="356794"/>
                  <a:pt x="699301" y="324647"/>
                </a:cubicBezTo>
                <a:cubicBezTo>
                  <a:pt x="699301" y="293737"/>
                  <a:pt x="673336" y="266536"/>
                  <a:pt x="642426" y="266536"/>
                </a:cubicBezTo>
                <a:close/>
                <a:moveTo>
                  <a:pt x="642426" y="246753"/>
                </a:moveTo>
                <a:cubicBezTo>
                  <a:pt x="685700" y="246753"/>
                  <a:pt x="720320" y="281373"/>
                  <a:pt x="720320" y="324647"/>
                </a:cubicBezTo>
                <a:cubicBezTo>
                  <a:pt x="720320" y="367922"/>
                  <a:pt x="685700" y="403778"/>
                  <a:pt x="642426" y="403778"/>
                </a:cubicBezTo>
                <a:cubicBezTo>
                  <a:pt x="599151" y="403778"/>
                  <a:pt x="563295" y="367922"/>
                  <a:pt x="563295" y="324647"/>
                </a:cubicBezTo>
                <a:cubicBezTo>
                  <a:pt x="563295" y="281373"/>
                  <a:pt x="599151" y="246753"/>
                  <a:pt x="642426" y="246753"/>
                </a:cubicBezTo>
                <a:close/>
                <a:moveTo>
                  <a:pt x="573591" y="129408"/>
                </a:moveTo>
                <a:lnTo>
                  <a:pt x="573591" y="167982"/>
                </a:lnTo>
                <a:lnTo>
                  <a:pt x="651978" y="129408"/>
                </a:lnTo>
                <a:close/>
                <a:moveTo>
                  <a:pt x="399399" y="65948"/>
                </a:moveTo>
                <a:cubicBezTo>
                  <a:pt x="395666" y="65948"/>
                  <a:pt x="390689" y="67193"/>
                  <a:pt x="386956" y="70926"/>
                </a:cubicBezTo>
                <a:cubicBezTo>
                  <a:pt x="383224" y="73414"/>
                  <a:pt x="380735" y="78392"/>
                  <a:pt x="380735" y="83369"/>
                </a:cubicBezTo>
                <a:lnTo>
                  <a:pt x="380735" y="128164"/>
                </a:lnTo>
                <a:cubicBezTo>
                  <a:pt x="380735" y="134385"/>
                  <a:pt x="383224" y="140607"/>
                  <a:pt x="388201" y="144340"/>
                </a:cubicBezTo>
                <a:cubicBezTo>
                  <a:pt x="393178" y="149317"/>
                  <a:pt x="399399" y="150561"/>
                  <a:pt x="405620" y="149317"/>
                </a:cubicBezTo>
                <a:lnTo>
                  <a:pt x="536264" y="134385"/>
                </a:lnTo>
                <a:cubicBezTo>
                  <a:pt x="544974" y="133141"/>
                  <a:pt x="552439" y="124431"/>
                  <a:pt x="552439" y="116965"/>
                </a:cubicBezTo>
                <a:lnTo>
                  <a:pt x="552439" y="108255"/>
                </a:lnTo>
                <a:lnTo>
                  <a:pt x="552439" y="99545"/>
                </a:lnTo>
                <a:cubicBezTo>
                  <a:pt x="552439" y="89590"/>
                  <a:pt x="544974" y="82124"/>
                  <a:pt x="536264" y="82124"/>
                </a:cubicBezTo>
                <a:lnTo>
                  <a:pt x="400643" y="65948"/>
                </a:lnTo>
                <a:close/>
                <a:moveTo>
                  <a:pt x="370781" y="0"/>
                </a:moveTo>
                <a:cubicBezTo>
                  <a:pt x="383224" y="0"/>
                  <a:pt x="391933" y="9954"/>
                  <a:pt x="391933" y="21153"/>
                </a:cubicBezTo>
                <a:cubicBezTo>
                  <a:pt x="391933" y="28619"/>
                  <a:pt x="386956" y="34841"/>
                  <a:pt x="380735" y="38574"/>
                </a:cubicBezTo>
                <a:lnTo>
                  <a:pt x="380735" y="48528"/>
                </a:lnTo>
                <a:cubicBezTo>
                  <a:pt x="388201" y="44795"/>
                  <a:pt x="395666" y="43551"/>
                  <a:pt x="403131" y="44795"/>
                </a:cubicBezTo>
                <a:lnTo>
                  <a:pt x="538753" y="59727"/>
                </a:lnTo>
                <a:cubicBezTo>
                  <a:pt x="558660" y="62215"/>
                  <a:pt x="573591" y="79636"/>
                  <a:pt x="573591" y="99545"/>
                </a:cubicBezTo>
                <a:lnTo>
                  <a:pt x="573591" y="108255"/>
                </a:lnTo>
                <a:lnTo>
                  <a:pt x="671886" y="108255"/>
                </a:lnTo>
                <a:cubicBezTo>
                  <a:pt x="679351" y="108255"/>
                  <a:pt x="686816" y="113232"/>
                  <a:pt x="688061" y="121942"/>
                </a:cubicBezTo>
                <a:cubicBezTo>
                  <a:pt x="690549" y="129408"/>
                  <a:pt x="686816" y="136874"/>
                  <a:pt x="679351" y="139363"/>
                </a:cubicBezTo>
                <a:lnTo>
                  <a:pt x="579812" y="187891"/>
                </a:lnTo>
                <a:cubicBezTo>
                  <a:pt x="576080" y="189135"/>
                  <a:pt x="573591" y="190379"/>
                  <a:pt x="571103" y="190379"/>
                </a:cubicBezTo>
                <a:cubicBezTo>
                  <a:pt x="567370" y="190379"/>
                  <a:pt x="563637" y="189135"/>
                  <a:pt x="561149" y="187891"/>
                </a:cubicBezTo>
                <a:cubicBezTo>
                  <a:pt x="556172" y="184158"/>
                  <a:pt x="552439" y="177936"/>
                  <a:pt x="552439" y="171715"/>
                </a:cubicBezTo>
                <a:lnTo>
                  <a:pt x="552439" y="150561"/>
                </a:lnTo>
                <a:cubicBezTo>
                  <a:pt x="548707" y="153050"/>
                  <a:pt x="543730" y="154294"/>
                  <a:pt x="538753" y="154294"/>
                </a:cubicBezTo>
                <a:lnTo>
                  <a:pt x="408108" y="170470"/>
                </a:lnTo>
                <a:cubicBezTo>
                  <a:pt x="406864" y="170470"/>
                  <a:pt x="404376" y="170470"/>
                  <a:pt x="403131" y="170470"/>
                </a:cubicBezTo>
                <a:cubicBezTo>
                  <a:pt x="395666" y="170470"/>
                  <a:pt x="388201" y="167982"/>
                  <a:pt x="380735" y="164249"/>
                </a:cubicBezTo>
                <a:lnTo>
                  <a:pt x="380735" y="248862"/>
                </a:lnTo>
                <a:cubicBezTo>
                  <a:pt x="381979" y="248862"/>
                  <a:pt x="383224" y="248862"/>
                  <a:pt x="383224" y="248862"/>
                </a:cubicBezTo>
                <a:cubicBezTo>
                  <a:pt x="396910" y="250106"/>
                  <a:pt x="409353" y="256328"/>
                  <a:pt x="416818" y="266282"/>
                </a:cubicBezTo>
                <a:lnTo>
                  <a:pt x="549951" y="414355"/>
                </a:lnTo>
                <a:cubicBezTo>
                  <a:pt x="554928" y="420577"/>
                  <a:pt x="562393" y="424310"/>
                  <a:pt x="571103" y="424310"/>
                </a:cubicBezTo>
                <a:cubicBezTo>
                  <a:pt x="597232" y="424310"/>
                  <a:pt x="644513" y="424310"/>
                  <a:pt x="658199" y="424310"/>
                </a:cubicBezTo>
                <a:cubicBezTo>
                  <a:pt x="669397" y="424310"/>
                  <a:pt x="680595" y="426798"/>
                  <a:pt x="690549" y="430531"/>
                </a:cubicBezTo>
                <a:lnTo>
                  <a:pt x="745295" y="456662"/>
                </a:lnTo>
                <a:cubicBezTo>
                  <a:pt x="765203" y="466616"/>
                  <a:pt x="776401" y="485281"/>
                  <a:pt x="776401" y="505190"/>
                </a:cubicBezTo>
                <a:lnTo>
                  <a:pt x="776401" y="624643"/>
                </a:lnTo>
                <a:cubicBezTo>
                  <a:pt x="776401" y="639575"/>
                  <a:pt x="768936" y="652018"/>
                  <a:pt x="756493" y="659484"/>
                </a:cubicBezTo>
                <a:lnTo>
                  <a:pt x="731609" y="671927"/>
                </a:lnTo>
                <a:lnTo>
                  <a:pt x="731609" y="717967"/>
                </a:lnTo>
                <a:cubicBezTo>
                  <a:pt x="731609" y="724188"/>
                  <a:pt x="726632" y="729165"/>
                  <a:pt x="720411" y="729165"/>
                </a:cubicBezTo>
                <a:cubicBezTo>
                  <a:pt x="715434" y="729165"/>
                  <a:pt x="710457" y="724188"/>
                  <a:pt x="710457" y="717967"/>
                </a:cubicBezTo>
                <a:lnTo>
                  <a:pt x="710457" y="518877"/>
                </a:lnTo>
                <a:cubicBezTo>
                  <a:pt x="710457" y="513900"/>
                  <a:pt x="715434" y="508923"/>
                  <a:pt x="720411" y="508923"/>
                </a:cubicBezTo>
                <a:cubicBezTo>
                  <a:pt x="726632" y="508923"/>
                  <a:pt x="731609" y="513900"/>
                  <a:pt x="731609" y="518877"/>
                </a:cubicBezTo>
                <a:lnTo>
                  <a:pt x="731609" y="648285"/>
                </a:lnTo>
                <a:lnTo>
                  <a:pt x="745295" y="639575"/>
                </a:lnTo>
                <a:cubicBezTo>
                  <a:pt x="751517" y="637087"/>
                  <a:pt x="756493" y="632109"/>
                  <a:pt x="756493" y="624643"/>
                </a:cubicBezTo>
                <a:lnTo>
                  <a:pt x="756493" y="505190"/>
                </a:lnTo>
                <a:cubicBezTo>
                  <a:pt x="756493" y="492747"/>
                  <a:pt x="747784" y="481548"/>
                  <a:pt x="736586" y="475326"/>
                </a:cubicBezTo>
                <a:lnTo>
                  <a:pt x="681839" y="450440"/>
                </a:lnTo>
                <a:cubicBezTo>
                  <a:pt x="674374" y="446707"/>
                  <a:pt x="666909" y="444219"/>
                  <a:pt x="658199" y="444219"/>
                </a:cubicBezTo>
                <a:cubicBezTo>
                  <a:pt x="644513" y="445463"/>
                  <a:pt x="597232" y="445463"/>
                  <a:pt x="571103" y="444219"/>
                </a:cubicBezTo>
                <a:cubicBezTo>
                  <a:pt x="556172" y="444219"/>
                  <a:pt x="542485" y="437997"/>
                  <a:pt x="533776" y="428043"/>
                </a:cubicBezTo>
                <a:lnTo>
                  <a:pt x="400643" y="278725"/>
                </a:lnTo>
                <a:cubicBezTo>
                  <a:pt x="396910" y="274992"/>
                  <a:pt x="390689" y="270015"/>
                  <a:pt x="383224" y="270015"/>
                </a:cubicBezTo>
                <a:cubicBezTo>
                  <a:pt x="377003" y="270015"/>
                  <a:pt x="372026" y="272504"/>
                  <a:pt x="367049" y="277481"/>
                </a:cubicBezTo>
                <a:cubicBezTo>
                  <a:pt x="350874" y="293657"/>
                  <a:pt x="372026" y="323521"/>
                  <a:pt x="375758" y="328498"/>
                </a:cubicBezTo>
                <a:lnTo>
                  <a:pt x="522578" y="493991"/>
                </a:lnTo>
                <a:cubicBezTo>
                  <a:pt x="533776" y="505190"/>
                  <a:pt x="539997" y="520121"/>
                  <a:pt x="539997" y="536297"/>
                </a:cubicBezTo>
                <a:lnTo>
                  <a:pt x="538753" y="661973"/>
                </a:lnTo>
                <a:cubicBezTo>
                  <a:pt x="538753" y="668194"/>
                  <a:pt x="535020" y="673172"/>
                  <a:pt x="528799" y="673172"/>
                </a:cubicBezTo>
                <a:cubicBezTo>
                  <a:pt x="522578" y="673172"/>
                  <a:pt x="518845" y="666950"/>
                  <a:pt x="518845" y="661973"/>
                </a:cubicBezTo>
                <a:lnTo>
                  <a:pt x="518845" y="536297"/>
                </a:lnTo>
                <a:cubicBezTo>
                  <a:pt x="518845" y="525099"/>
                  <a:pt x="515112" y="515144"/>
                  <a:pt x="507647" y="507678"/>
                </a:cubicBezTo>
                <a:lnTo>
                  <a:pt x="380735" y="365827"/>
                </a:lnTo>
                <a:lnTo>
                  <a:pt x="380735" y="454173"/>
                </a:lnTo>
                <a:cubicBezTo>
                  <a:pt x="391933" y="452929"/>
                  <a:pt x="403131" y="456662"/>
                  <a:pt x="411841" y="464128"/>
                </a:cubicBezTo>
                <a:cubicBezTo>
                  <a:pt x="436726" y="484036"/>
                  <a:pt x="429260" y="517633"/>
                  <a:pt x="413085" y="542519"/>
                </a:cubicBezTo>
                <a:lnTo>
                  <a:pt x="380735" y="592291"/>
                </a:lnTo>
                <a:lnTo>
                  <a:pt x="380735" y="796358"/>
                </a:lnTo>
                <a:cubicBezTo>
                  <a:pt x="380735" y="802580"/>
                  <a:pt x="377003" y="807557"/>
                  <a:pt x="370781" y="807557"/>
                </a:cubicBezTo>
                <a:cubicBezTo>
                  <a:pt x="365804" y="807557"/>
                  <a:pt x="359583" y="802580"/>
                  <a:pt x="359583" y="796358"/>
                </a:cubicBezTo>
                <a:lnTo>
                  <a:pt x="359583" y="620911"/>
                </a:lnTo>
                <a:cubicBezTo>
                  <a:pt x="347141" y="632109"/>
                  <a:pt x="329722" y="639575"/>
                  <a:pt x="311058" y="639575"/>
                </a:cubicBezTo>
                <a:cubicBezTo>
                  <a:pt x="302349" y="639575"/>
                  <a:pt x="292395" y="637087"/>
                  <a:pt x="283685" y="634598"/>
                </a:cubicBezTo>
                <a:lnTo>
                  <a:pt x="257556" y="623399"/>
                </a:lnTo>
                <a:lnTo>
                  <a:pt x="257556" y="717967"/>
                </a:lnTo>
                <a:cubicBezTo>
                  <a:pt x="257556" y="724188"/>
                  <a:pt x="252579" y="729165"/>
                  <a:pt x="247602" y="729165"/>
                </a:cubicBezTo>
                <a:cubicBezTo>
                  <a:pt x="241381" y="729165"/>
                  <a:pt x="236404" y="724188"/>
                  <a:pt x="236404" y="717967"/>
                </a:cubicBezTo>
                <a:lnTo>
                  <a:pt x="236404" y="613445"/>
                </a:lnTo>
                <a:lnTo>
                  <a:pt x="189123" y="593536"/>
                </a:lnTo>
                <a:cubicBezTo>
                  <a:pt x="184147" y="591047"/>
                  <a:pt x="181658" y="584826"/>
                  <a:pt x="184147" y="579848"/>
                </a:cubicBezTo>
                <a:cubicBezTo>
                  <a:pt x="186635" y="573627"/>
                  <a:pt x="192856" y="571138"/>
                  <a:pt x="197833" y="573627"/>
                </a:cubicBezTo>
                <a:lnTo>
                  <a:pt x="251335" y="597269"/>
                </a:lnTo>
                <a:lnTo>
                  <a:pt x="292395" y="614689"/>
                </a:lnTo>
                <a:cubicBezTo>
                  <a:pt x="297372" y="617178"/>
                  <a:pt x="304837" y="618422"/>
                  <a:pt x="311058" y="618422"/>
                </a:cubicBezTo>
                <a:cubicBezTo>
                  <a:pt x="329722" y="618422"/>
                  <a:pt x="345897" y="608467"/>
                  <a:pt x="357095" y="592291"/>
                </a:cubicBezTo>
                <a:lnTo>
                  <a:pt x="360828" y="584826"/>
                </a:lnTo>
                <a:cubicBezTo>
                  <a:pt x="362072" y="583581"/>
                  <a:pt x="362072" y="582337"/>
                  <a:pt x="363316" y="581093"/>
                </a:cubicBezTo>
                <a:lnTo>
                  <a:pt x="395666" y="531320"/>
                </a:lnTo>
                <a:cubicBezTo>
                  <a:pt x="399399" y="526343"/>
                  <a:pt x="416818" y="495235"/>
                  <a:pt x="398154" y="480304"/>
                </a:cubicBezTo>
                <a:cubicBezTo>
                  <a:pt x="393178" y="475326"/>
                  <a:pt x="386956" y="474082"/>
                  <a:pt x="380735" y="475326"/>
                </a:cubicBezTo>
                <a:cubicBezTo>
                  <a:pt x="373270" y="476571"/>
                  <a:pt x="367049" y="481548"/>
                  <a:pt x="364560" y="486525"/>
                </a:cubicBezTo>
                <a:lnTo>
                  <a:pt x="325989" y="547496"/>
                </a:lnTo>
                <a:cubicBezTo>
                  <a:pt x="321012" y="553718"/>
                  <a:pt x="313547" y="557451"/>
                  <a:pt x="304837" y="553718"/>
                </a:cubicBezTo>
                <a:lnTo>
                  <a:pt x="303593" y="553718"/>
                </a:lnTo>
                <a:lnTo>
                  <a:pt x="211520" y="507678"/>
                </a:lnTo>
                <a:cubicBezTo>
                  <a:pt x="205298" y="503945"/>
                  <a:pt x="199077" y="501457"/>
                  <a:pt x="191612" y="501457"/>
                </a:cubicBezTo>
                <a:cubicBezTo>
                  <a:pt x="174193" y="501457"/>
                  <a:pt x="138110" y="501457"/>
                  <a:pt x="116958" y="501457"/>
                </a:cubicBezTo>
                <a:cubicBezTo>
                  <a:pt x="109493" y="501457"/>
                  <a:pt x="102027" y="502701"/>
                  <a:pt x="94562" y="506434"/>
                </a:cubicBezTo>
                <a:lnTo>
                  <a:pt x="38571" y="532565"/>
                </a:lnTo>
                <a:cubicBezTo>
                  <a:pt x="27373" y="537542"/>
                  <a:pt x="19908" y="548741"/>
                  <a:pt x="19908" y="562428"/>
                </a:cubicBezTo>
                <a:lnTo>
                  <a:pt x="19908" y="681882"/>
                </a:lnTo>
                <a:cubicBezTo>
                  <a:pt x="19908" y="688103"/>
                  <a:pt x="23641" y="693081"/>
                  <a:pt x="29862" y="696813"/>
                </a:cubicBezTo>
                <a:lnTo>
                  <a:pt x="44792" y="704279"/>
                </a:lnTo>
                <a:lnTo>
                  <a:pt x="44792" y="574871"/>
                </a:lnTo>
                <a:cubicBezTo>
                  <a:pt x="44792" y="569894"/>
                  <a:pt x="48525" y="566161"/>
                  <a:pt x="54746" y="566161"/>
                </a:cubicBezTo>
                <a:cubicBezTo>
                  <a:pt x="60968" y="566161"/>
                  <a:pt x="65944" y="569894"/>
                  <a:pt x="65944" y="574871"/>
                </a:cubicBezTo>
                <a:lnTo>
                  <a:pt x="65944" y="775205"/>
                </a:lnTo>
                <a:cubicBezTo>
                  <a:pt x="65944" y="780182"/>
                  <a:pt x="60968" y="785159"/>
                  <a:pt x="54746" y="785159"/>
                </a:cubicBezTo>
                <a:cubicBezTo>
                  <a:pt x="48525" y="785159"/>
                  <a:pt x="44792" y="780182"/>
                  <a:pt x="44792" y="775205"/>
                </a:cubicBezTo>
                <a:lnTo>
                  <a:pt x="44792" y="727921"/>
                </a:lnTo>
                <a:lnTo>
                  <a:pt x="19908" y="715478"/>
                </a:lnTo>
                <a:cubicBezTo>
                  <a:pt x="7466" y="709257"/>
                  <a:pt x="0" y="695569"/>
                  <a:pt x="0" y="681882"/>
                </a:cubicBezTo>
                <a:lnTo>
                  <a:pt x="0" y="562428"/>
                </a:lnTo>
                <a:cubicBezTo>
                  <a:pt x="0" y="541275"/>
                  <a:pt x="11198" y="522610"/>
                  <a:pt x="29862" y="513900"/>
                </a:cubicBezTo>
                <a:lnTo>
                  <a:pt x="85852" y="487769"/>
                </a:lnTo>
                <a:cubicBezTo>
                  <a:pt x="95806" y="482792"/>
                  <a:pt x="107004" y="480304"/>
                  <a:pt x="116958" y="480304"/>
                </a:cubicBezTo>
                <a:cubicBezTo>
                  <a:pt x="138110" y="480304"/>
                  <a:pt x="174193" y="480304"/>
                  <a:pt x="192856" y="481548"/>
                </a:cubicBezTo>
                <a:cubicBezTo>
                  <a:pt x="202810" y="481548"/>
                  <a:pt x="212764" y="484036"/>
                  <a:pt x="221473" y="487769"/>
                </a:cubicBezTo>
                <a:lnTo>
                  <a:pt x="309814" y="532565"/>
                </a:lnTo>
                <a:lnTo>
                  <a:pt x="347141" y="475326"/>
                </a:lnTo>
                <a:cubicBezTo>
                  <a:pt x="350874" y="470349"/>
                  <a:pt x="354606" y="465372"/>
                  <a:pt x="359583" y="461639"/>
                </a:cubicBezTo>
                <a:lnTo>
                  <a:pt x="359583" y="342185"/>
                </a:lnTo>
                <a:cubicBezTo>
                  <a:pt x="342164" y="318543"/>
                  <a:pt x="329722" y="286191"/>
                  <a:pt x="350874" y="262549"/>
                </a:cubicBezTo>
                <a:cubicBezTo>
                  <a:pt x="354606" y="260061"/>
                  <a:pt x="357095" y="257572"/>
                  <a:pt x="359583" y="255083"/>
                </a:cubicBezTo>
                <a:lnTo>
                  <a:pt x="359583" y="128164"/>
                </a:lnTo>
                <a:lnTo>
                  <a:pt x="359583" y="83369"/>
                </a:lnTo>
                <a:lnTo>
                  <a:pt x="359583" y="38574"/>
                </a:lnTo>
                <a:cubicBezTo>
                  <a:pt x="354606" y="34841"/>
                  <a:pt x="350874" y="28619"/>
                  <a:pt x="350874" y="21153"/>
                </a:cubicBezTo>
                <a:cubicBezTo>
                  <a:pt x="350874" y="9954"/>
                  <a:pt x="359583" y="0"/>
                  <a:pt x="370781" y="0"/>
                </a:cubicBezTo>
                <a:close/>
              </a:path>
            </a:pathLst>
          </a:custGeom>
          <a:solidFill>
            <a:schemeClr val="bg1"/>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279" name="Freeform: Shape 278">
            <a:extLst>
              <a:ext uri="{FF2B5EF4-FFF2-40B4-BE49-F238E27FC236}">
                <a16:creationId xmlns:a16="http://schemas.microsoft.com/office/drawing/2014/main" id="{C8FC006C-E042-40ED-BB9A-473BFFCD3D6E}"/>
              </a:ext>
            </a:extLst>
          </p:cNvPr>
          <p:cNvSpPr/>
          <p:nvPr/>
        </p:nvSpPr>
        <p:spPr>
          <a:xfrm>
            <a:off x="1274341" y="3242066"/>
            <a:ext cx="380100" cy="380100"/>
          </a:xfrm>
          <a:custGeom>
            <a:avLst/>
            <a:gdLst/>
            <a:ahLst/>
            <a:cxnLst>
              <a:cxn ang="3cd4">
                <a:pos x="hc" y="t"/>
              </a:cxn>
              <a:cxn ang="cd2">
                <a:pos x="l" y="vc"/>
              </a:cxn>
              <a:cxn ang="cd4">
                <a:pos x="hc" y="b"/>
              </a:cxn>
              <a:cxn ang="0">
                <a:pos x="r" y="vc"/>
              </a:cxn>
            </a:cxnLst>
            <a:rect l="l" t="t" r="r" b="b"/>
            <a:pathLst>
              <a:path w="611" h="611">
                <a:moveTo>
                  <a:pt x="580" y="579"/>
                </a:moveTo>
                <a:cubicBezTo>
                  <a:pt x="570" y="589"/>
                  <a:pt x="557" y="595"/>
                  <a:pt x="543" y="595"/>
                </a:cubicBezTo>
                <a:cubicBezTo>
                  <a:pt x="529" y="594"/>
                  <a:pt x="517" y="588"/>
                  <a:pt x="507" y="578"/>
                </a:cubicBezTo>
                <a:lnTo>
                  <a:pt x="411" y="477"/>
                </a:lnTo>
                <a:lnTo>
                  <a:pt x="477" y="411"/>
                </a:lnTo>
                <a:lnTo>
                  <a:pt x="578" y="507"/>
                </a:lnTo>
                <a:cubicBezTo>
                  <a:pt x="589" y="516"/>
                  <a:pt x="594" y="529"/>
                  <a:pt x="594" y="543"/>
                </a:cubicBezTo>
                <a:cubicBezTo>
                  <a:pt x="595" y="557"/>
                  <a:pt x="589" y="569"/>
                  <a:pt x="580" y="579"/>
                </a:cubicBezTo>
                <a:close/>
                <a:moveTo>
                  <a:pt x="348" y="407"/>
                </a:moveTo>
                <a:cubicBezTo>
                  <a:pt x="350" y="406"/>
                  <a:pt x="352" y="404"/>
                  <a:pt x="356" y="402"/>
                </a:cubicBezTo>
                <a:cubicBezTo>
                  <a:pt x="356" y="402"/>
                  <a:pt x="356" y="401"/>
                  <a:pt x="357" y="401"/>
                </a:cubicBezTo>
                <a:cubicBezTo>
                  <a:pt x="359" y="399"/>
                  <a:pt x="362" y="397"/>
                  <a:pt x="364" y="395"/>
                </a:cubicBezTo>
                <a:cubicBezTo>
                  <a:pt x="365" y="395"/>
                  <a:pt x="366" y="394"/>
                  <a:pt x="367" y="393"/>
                </a:cubicBezTo>
                <a:cubicBezTo>
                  <a:pt x="368" y="391"/>
                  <a:pt x="371" y="390"/>
                  <a:pt x="373" y="388"/>
                </a:cubicBezTo>
                <a:cubicBezTo>
                  <a:pt x="375" y="385"/>
                  <a:pt x="378" y="383"/>
                  <a:pt x="381" y="380"/>
                </a:cubicBezTo>
                <a:cubicBezTo>
                  <a:pt x="391" y="370"/>
                  <a:pt x="400" y="358"/>
                  <a:pt x="408" y="346"/>
                </a:cubicBezTo>
                <a:lnTo>
                  <a:pt x="465" y="400"/>
                </a:lnTo>
                <a:lnTo>
                  <a:pt x="400" y="464"/>
                </a:lnTo>
                <a:lnTo>
                  <a:pt x="346" y="408"/>
                </a:lnTo>
                <a:cubicBezTo>
                  <a:pt x="347" y="408"/>
                  <a:pt x="347" y="408"/>
                  <a:pt x="348" y="407"/>
                </a:cubicBezTo>
                <a:close/>
                <a:moveTo>
                  <a:pt x="213" y="428"/>
                </a:moveTo>
                <a:cubicBezTo>
                  <a:pt x="227" y="384"/>
                  <a:pt x="216" y="337"/>
                  <a:pt x="183" y="303"/>
                </a:cubicBezTo>
                <a:cubicBezTo>
                  <a:pt x="141" y="261"/>
                  <a:pt x="76" y="255"/>
                  <a:pt x="28" y="288"/>
                </a:cubicBezTo>
                <a:cubicBezTo>
                  <a:pt x="23" y="273"/>
                  <a:pt x="19" y="257"/>
                  <a:pt x="18" y="241"/>
                </a:cubicBezTo>
                <a:cubicBezTo>
                  <a:pt x="30" y="235"/>
                  <a:pt x="41" y="231"/>
                  <a:pt x="53" y="228"/>
                </a:cubicBezTo>
                <a:cubicBezTo>
                  <a:pt x="63" y="225"/>
                  <a:pt x="71" y="216"/>
                  <a:pt x="72" y="206"/>
                </a:cubicBezTo>
                <a:lnTo>
                  <a:pt x="76" y="171"/>
                </a:lnTo>
                <a:cubicBezTo>
                  <a:pt x="76" y="167"/>
                  <a:pt x="80" y="164"/>
                  <a:pt x="84" y="164"/>
                </a:cubicBezTo>
                <a:lnTo>
                  <a:pt x="108" y="164"/>
                </a:lnTo>
                <a:cubicBezTo>
                  <a:pt x="112" y="164"/>
                  <a:pt x="115" y="167"/>
                  <a:pt x="116" y="171"/>
                </a:cubicBezTo>
                <a:lnTo>
                  <a:pt x="120" y="206"/>
                </a:lnTo>
                <a:cubicBezTo>
                  <a:pt x="121" y="216"/>
                  <a:pt x="129" y="225"/>
                  <a:pt x="139" y="228"/>
                </a:cubicBezTo>
                <a:cubicBezTo>
                  <a:pt x="154" y="231"/>
                  <a:pt x="168" y="237"/>
                  <a:pt x="181" y="246"/>
                </a:cubicBezTo>
                <a:cubicBezTo>
                  <a:pt x="190" y="251"/>
                  <a:pt x="202" y="250"/>
                  <a:pt x="210" y="244"/>
                </a:cubicBezTo>
                <a:lnTo>
                  <a:pt x="237" y="222"/>
                </a:lnTo>
                <a:cubicBezTo>
                  <a:pt x="241" y="219"/>
                  <a:pt x="246" y="219"/>
                  <a:pt x="249" y="222"/>
                </a:cubicBezTo>
                <a:lnTo>
                  <a:pt x="265" y="239"/>
                </a:lnTo>
                <a:cubicBezTo>
                  <a:pt x="268" y="242"/>
                  <a:pt x="268" y="247"/>
                  <a:pt x="266" y="250"/>
                </a:cubicBezTo>
                <a:lnTo>
                  <a:pt x="244" y="278"/>
                </a:lnTo>
                <a:cubicBezTo>
                  <a:pt x="237" y="286"/>
                  <a:pt x="236" y="297"/>
                  <a:pt x="241" y="306"/>
                </a:cubicBezTo>
                <a:cubicBezTo>
                  <a:pt x="249" y="319"/>
                  <a:pt x="255" y="333"/>
                  <a:pt x="259" y="349"/>
                </a:cubicBezTo>
                <a:cubicBezTo>
                  <a:pt x="261" y="358"/>
                  <a:pt x="270" y="366"/>
                  <a:pt x="281" y="367"/>
                </a:cubicBezTo>
                <a:lnTo>
                  <a:pt x="316" y="371"/>
                </a:lnTo>
                <a:cubicBezTo>
                  <a:pt x="320" y="372"/>
                  <a:pt x="323" y="376"/>
                  <a:pt x="323" y="379"/>
                </a:cubicBezTo>
                <a:lnTo>
                  <a:pt x="323" y="403"/>
                </a:lnTo>
                <a:cubicBezTo>
                  <a:pt x="289" y="421"/>
                  <a:pt x="250" y="430"/>
                  <a:pt x="213" y="428"/>
                </a:cubicBezTo>
                <a:close/>
                <a:moveTo>
                  <a:pt x="34" y="304"/>
                </a:moveTo>
                <a:cubicBezTo>
                  <a:pt x="76" y="274"/>
                  <a:pt x="134" y="278"/>
                  <a:pt x="171" y="315"/>
                </a:cubicBezTo>
                <a:cubicBezTo>
                  <a:pt x="200" y="344"/>
                  <a:pt x="209" y="388"/>
                  <a:pt x="195" y="427"/>
                </a:cubicBezTo>
                <a:cubicBezTo>
                  <a:pt x="152" y="421"/>
                  <a:pt x="110" y="401"/>
                  <a:pt x="77" y="368"/>
                </a:cubicBezTo>
                <a:cubicBezTo>
                  <a:pt x="58" y="349"/>
                  <a:pt x="44" y="327"/>
                  <a:pt x="34" y="304"/>
                </a:cubicBezTo>
                <a:close/>
                <a:moveTo>
                  <a:pt x="77" y="77"/>
                </a:moveTo>
                <a:cubicBezTo>
                  <a:pt x="111" y="44"/>
                  <a:pt x="153" y="24"/>
                  <a:pt x="197" y="19"/>
                </a:cubicBezTo>
                <a:cubicBezTo>
                  <a:pt x="195" y="22"/>
                  <a:pt x="194" y="26"/>
                  <a:pt x="194" y="29"/>
                </a:cubicBezTo>
                <a:cubicBezTo>
                  <a:pt x="193" y="31"/>
                  <a:pt x="192" y="31"/>
                  <a:pt x="190" y="31"/>
                </a:cubicBezTo>
                <a:lnTo>
                  <a:pt x="166" y="34"/>
                </a:lnTo>
                <a:cubicBezTo>
                  <a:pt x="155" y="36"/>
                  <a:pt x="147" y="44"/>
                  <a:pt x="147" y="55"/>
                </a:cubicBezTo>
                <a:lnTo>
                  <a:pt x="147" y="72"/>
                </a:lnTo>
                <a:cubicBezTo>
                  <a:pt x="147" y="82"/>
                  <a:pt x="155" y="91"/>
                  <a:pt x="166" y="92"/>
                </a:cubicBezTo>
                <a:lnTo>
                  <a:pt x="191" y="95"/>
                </a:lnTo>
                <a:cubicBezTo>
                  <a:pt x="192" y="95"/>
                  <a:pt x="194" y="96"/>
                  <a:pt x="194" y="97"/>
                </a:cubicBezTo>
                <a:cubicBezTo>
                  <a:pt x="197" y="109"/>
                  <a:pt x="202" y="120"/>
                  <a:pt x="208" y="131"/>
                </a:cubicBezTo>
                <a:cubicBezTo>
                  <a:pt x="209" y="132"/>
                  <a:pt x="208" y="133"/>
                  <a:pt x="208" y="134"/>
                </a:cubicBezTo>
                <a:lnTo>
                  <a:pt x="191" y="154"/>
                </a:lnTo>
                <a:cubicBezTo>
                  <a:pt x="185" y="163"/>
                  <a:pt x="186" y="174"/>
                  <a:pt x="193" y="182"/>
                </a:cubicBezTo>
                <a:lnTo>
                  <a:pt x="205" y="194"/>
                </a:lnTo>
                <a:cubicBezTo>
                  <a:pt x="212" y="201"/>
                  <a:pt x="224" y="201"/>
                  <a:pt x="232" y="195"/>
                </a:cubicBezTo>
                <a:lnTo>
                  <a:pt x="253" y="179"/>
                </a:lnTo>
                <a:cubicBezTo>
                  <a:pt x="254" y="178"/>
                  <a:pt x="255" y="178"/>
                  <a:pt x="257" y="178"/>
                </a:cubicBezTo>
                <a:cubicBezTo>
                  <a:pt x="267" y="184"/>
                  <a:pt x="277" y="189"/>
                  <a:pt x="289" y="191"/>
                </a:cubicBezTo>
                <a:cubicBezTo>
                  <a:pt x="290" y="192"/>
                  <a:pt x="292" y="193"/>
                  <a:pt x="292" y="195"/>
                </a:cubicBezTo>
                <a:lnTo>
                  <a:pt x="294" y="221"/>
                </a:lnTo>
                <a:cubicBezTo>
                  <a:pt x="296" y="231"/>
                  <a:pt x="304" y="239"/>
                  <a:pt x="315" y="239"/>
                </a:cubicBezTo>
                <a:lnTo>
                  <a:pt x="332" y="239"/>
                </a:lnTo>
                <a:cubicBezTo>
                  <a:pt x="342" y="239"/>
                  <a:pt x="351" y="231"/>
                  <a:pt x="352" y="221"/>
                </a:cubicBezTo>
                <a:lnTo>
                  <a:pt x="355" y="195"/>
                </a:lnTo>
                <a:cubicBezTo>
                  <a:pt x="355" y="193"/>
                  <a:pt x="356" y="192"/>
                  <a:pt x="357" y="191"/>
                </a:cubicBezTo>
                <a:cubicBezTo>
                  <a:pt x="368" y="189"/>
                  <a:pt x="379" y="184"/>
                  <a:pt x="390" y="178"/>
                </a:cubicBezTo>
                <a:cubicBezTo>
                  <a:pt x="391" y="178"/>
                  <a:pt x="392" y="178"/>
                  <a:pt x="394" y="179"/>
                </a:cubicBezTo>
                <a:lnTo>
                  <a:pt x="414" y="195"/>
                </a:lnTo>
                <a:cubicBezTo>
                  <a:pt x="419" y="198"/>
                  <a:pt x="423" y="200"/>
                  <a:pt x="428" y="200"/>
                </a:cubicBezTo>
                <a:cubicBezTo>
                  <a:pt x="428" y="207"/>
                  <a:pt x="429" y="215"/>
                  <a:pt x="429" y="223"/>
                </a:cubicBezTo>
                <a:cubicBezTo>
                  <a:pt x="429" y="260"/>
                  <a:pt x="419" y="296"/>
                  <a:pt x="401" y="326"/>
                </a:cubicBezTo>
                <a:lnTo>
                  <a:pt x="400" y="328"/>
                </a:lnTo>
                <a:cubicBezTo>
                  <a:pt x="397" y="332"/>
                  <a:pt x="396" y="336"/>
                  <a:pt x="393" y="339"/>
                </a:cubicBezTo>
                <a:lnTo>
                  <a:pt x="392" y="339"/>
                </a:lnTo>
                <a:cubicBezTo>
                  <a:pt x="391" y="343"/>
                  <a:pt x="388" y="346"/>
                  <a:pt x="386" y="349"/>
                </a:cubicBezTo>
                <a:cubicBezTo>
                  <a:pt x="386" y="349"/>
                  <a:pt x="385" y="350"/>
                  <a:pt x="384" y="351"/>
                </a:cubicBezTo>
                <a:cubicBezTo>
                  <a:pt x="383" y="353"/>
                  <a:pt x="381" y="356"/>
                  <a:pt x="378" y="358"/>
                </a:cubicBezTo>
                <a:cubicBezTo>
                  <a:pt x="378" y="358"/>
                  <a:pt x="377" y="359"/>
                  <a:pt x="376" y="360"/>
                </a:cubicBezTo>
                <a:cubicBezTo>
                  <a:pt x="374" y="363"/>
                  <a:pt x="372" y="366"/>
                  <a:pt x="368" y="368"/>
                </a:cubicBezTo>
                <a:cubicBezTo>
                  <a:pt x="366" y="371"/>
                  <a:pt x="363" y="374"/>
                  <a:pt x="360" y="376"/>
                </a:cubicBezTo>
                <a:cubicBezTo>
                  <a:pt x="359" y="378"/>
                  <a:pt x="358" y="378"/>
                  <a:pt x="357" y="379"/>
                </a:cubicBezTo>
                <a:cubicBezTo>
                  <a:pt x="356" y="380"/>
                  <a:pt x="353" y="382"/>
                  <a:pt x="351" y="384"/>
                </a:cubicBezTo>
                <a:cubicBezTo>
                  <a:pt x="350" y="385"/>
                  <a:pt x="349" y="385"/>
                  <a:pt x="348" y="386"/>
                </a:cubicBezTo>
                <a:cubicBezTo>
                  <a:pt x="346" y="388"/>
                  <a:pt x="344" y="390"/>
                  <a:pt x="341" y="391"/>
                </a:cubicBezTo>
                <a:lnTo>
                  <a:pt x="340" y="392"/>
                </a:lnTo>
                <a:lnTo>
                  <a:pt x="340" y="379"/>
                </a:lnTo>
                <a:cubicBezTo>
                  <a:pt x="340" y="367"/>
                  <a:pt x="331" y="356"/>
                  <a:pt x="318" y="354"/>
                </a:cubicBezTo>
                <a:lnTo>
                  <a:pt x="282" y="351"/>
                </a:lnTo>
                <a:cubicBezTo>
                  <a:pt x="279" y="350"/>
                  <a:pt x="276" y="348"/>
                  <a:pt x="276" y="344"/>
                </a:cubicBezTo>
                <a:cubicBezTo>
                  <a:pt x="271" y="328"/>
                  <a:pt x="265" y="312"/>
                  <a:pt x="256" y="297"/>
                </a:cubicBezTo>
                <a:cubicBezTo>
                  <a:pt x="255" y="295"/>
                  <a:pt x="255" y="291"/>
                  <a:pt x="257" y="288"/>
                </a:cubicBezTo>
                <a:lnTo>
                  <a:pt x="279" y="261"/>
                </a:lnTo>
                <a:cubicBezTo>
                  <a:pt x="287" y="250"/>
                  <a:pt x="286" y="236"/>
                  <a:pt x="277" y="227"/>
                </a:cubicBezTo>
                <a:lnTo>
                  <a:pt x="260" y="211"/>
                </a:lnTo>
                <a:cubicBezTo>
                  <a:pt x="251" y="201"/>
                  <a:pt x="237" y="200"/>
                  <a:pt x="226" y="208"/>
                </a:cubicBezTo>
                <a:lnTo>
                  <a:pt x="200" y="230"/>
                </a:lnTo>
                <a:cubicBezTo>
                  <a:pt x="197" y="232"/>
                  <a:pt x="193" y="233"/>
                  <a:pt x="190" y="231"/>
                </a:cubicBezTo>
                <a:cubicBezTo>
                  <a:pt x="175" y="222"/>
                  <a:pt x="159" y="215"/>
                  <a:pt x="143" y="211"/>
                </a:cubicBezTo>
                <a:cubicBezTo>
                  <a:pt x="140" y="210"/>
                  <a:pt x="137" y="207"/>
                  <a:pt x="137" y="204"/>
                </a:cubicBezTo>
                <a:lnTo>
                  <a:pt x="133" y="170"/>
                </a:lnTo>
                <a:cubicBezTo>
                  <a:pt x="131" y="157"/>
                  <a:pt x="121" y="147"/>
                  <a:pt x="108" y="147"/>
                </a:cubicBezTo>
                <a:lnTo>
                  <a:pt x="84" y="147"/>
                </a:lnTo>
                <a:cubicBezTo>
                  <a:pt x="71" y="147"/>
                  <a:pt x="60" y="157"/>
                  <a:pt x="59" y="170"/>
                </a:cubicBezTo>
                <a:lnTo>
                  <a:pt x="55" y="204"/>
                </a:lnTo>
                <a:cubicBezTo>
                  <a:pt x="55" y="207"/>
                  <a:pt x="52" y="210"/>
                  <a:pt x="49" y="211"/>
                </a:cubicBezTo>
                <a:cubicBezTo>
                  <a:pt x="38" y="213"/>
                  <a:pt x="28" y="218"/>
                  <a:pt x="17" y="223"/>
                </a:cubicBezTo>
                <a:cubicBezTo>
                  <a:pt x="17" y="170"/>
                  <a:pt x="38" y="118"/>
                  <a:pt x="77" y="77"/>
                </a:cubicBezTo>
                <a:close/>
                <a:moveTo>
                  <a:pt x="245" y="18"/>
                </a:moveTo>
                <a:cubicBezTo>
                  <a:pt x="225" y="53"/>
                  <a:pt x="231" y="97"/>
                  <a:pt x="260" y="126"/>
                </a:cubicBezTo>
                <a:cubicBezTo>
                  <a:pt x="277" y="143"/>
                  <a:pt x="299" y="152"/>
                  <a:pt x="323" y="152"/>
                </a:cubicBezTo>
                <a:cubicBezTo>
                  <a:pt x="347" y="152"/>
                  <a:pt x="370" y="143"/>
                  <a:pt x="387" y="126"/>
                </a:cubicBezTo>
                <a:cubicBezTo>
                  <a:pt x="391" y="122"/>
                  <a:pt x="394" y="118"/>
                  <a:pt x="397" y="113"/>
                </a:cubicBezTo>
                <a:cubicBezTo>
                  <a:pt x="410" y="134"/>
                  <a:pt x="420" y="157"/>
                  <a:pt x="425" y="181"/>
                </a:cubicBezTo>
                <a:lnTo>
                  <a:pt x="404" y="165"/>
                </a:lnTo>
                <a:cubicBezTo>
                  <a:pt x="398" y="160"/>
                  <a:pt x="389" y="159"/>
                  <a:pt x="381" y="163"/>
                </a:cubicBezTo>
                <a:cubicBezTo>
                  <a:pt x="373" y="168"/>
                  <a:pt x="363" y="173"/>
                  <a:pt x="353" y="175"/>
                </a:cubicBezTo>
                <a:cubicBezTo>
                  <a:pt x="345" y="178"/>
                  <a:pt x="339" y="184"/>
                  <a:pt x="338" y="192"/>
                </a:cubicBezTo>
                <a:lnTo>
                  <a:pt x="335" y="219"/>
                </a:lnTo>
                <a:cubicBezTo>
                  <a:pt x="335" y="221"/>
                  <a:pt x="334" y="222"/>
                  <a:pt x="332" y="222"/>
                </a:cubicBezTo>
                <a:lnTo>
                  <a:pt x="315" y="222"/>
                </a:lnTo>
                <a:cubicBezTo>
                  <a:pt x="313" y="222"/>
                  <a:pt x="312" y="221"/>
                  <a:pt x="312" y="219"/>
                </a:cubicBezTo>
                <a:lnTo>
                  <a:pt x="309" y="192"/>
                </a:lnTo>
                <a:cubicBezTo>
                  <a:pt x="307" y="184"/>
                  <a:pt x="301" y="178"/>
                  <a:pt x="293" y="175"/>
                </a:cubicBezTo>
                <a:cubicBezTo>
                  <a:pt x="283" y="173"/>
                  <a:pt x="274" y="168"/>
                  <a:pt x="265" y="163"/>
                </a:cubicBezTo>
                <a:cubicBezTo>
                  <a:pt x="258" y="159"/>
                  <a:pt x="249" y="160"/>
                  <a:pt x="242" y="165"/>
                </a:cubicBezTo>
                <a:lnTo>
                  <a:pt x="221" y="182"/>
                </a:lnTo>
                <a:cubicBezTo>
                  <a:pt x="220" y="183"/>
                  <a:pt x="218" y="183"/>
                  <a:pt x="217" y="182"/>
                </a:cubicBezTo>
                <a:lnTo>
                  <a:pt x="205" y="170"/>
                </a:lnTo>
                <a:cubicBezTo>
                  <a:pt x="203" y="168"/>
                  <a:pt x="203" y="166"/>
                  <a:pt x="205" y="165"/>
                </a:cubicBezTo>
                <a:lnTo>
                  <a:pt x="221" y="144"/>
                </a:lnTo>
                <a:cubicBezTo>
                  <a:pt x="226" y="138"/>
                  <a:pt x="226" y="129"/>
                  <a:pt x="222" y="122"/>
                </a:cubicBezTo>
                <a:cubicBezTo>
                  <a:pt x="218" y="113"/>
                  <a:pt x="213" y="103"/>
                  <a:pt x="211" y="93"/>
                </a:cubicBezTo>
                <a:cubicBezTo>
                  <a:pt x="208" y="85"/>
                  <a:pt x="202" y="79"/>
                  <a:pt x="193" y="78"/>
                </a:cubicBezTo>
                <a:lnTo>
                  <a:pt x="167" y="75"/>
                </a:lnTo>
                <a:cubicBezTo>
                  <a:pt x="166" y="75"/>
                  <a:pt x="164" y="74"/>
                  <a:pt x="164" y="72"/>
                </a:cubicBezTo>
                <a:lnTo>
                  <a:pt x="164" y="55"/>
                </a:lnTo>
                <a:cubicBezTo>
                  <a:pt x="164" y="53"/>
                  <a:pt x="166" y="52"/>
                  <a:pt x="167" y="52"/>
                </a:cubicBezTo>
                <a:lnTo>
                  <a:pt x="192" y="48"/>
                </a:lnTo>
                <a:cubicBezTo>
                  <a:pt x="201" y="47"/>
                  <a:pt x="208" y="42"/>
                  <a:pt x="210" y="33"/>
                </a:cubicBezTo>
                <a:cubicBezTo>
                  <a:pt x="211" y="28"/>
                  <a:pt x="213" y="23"/>
                  <a:pt x="216" y="17"/>
                </a:cubicBezTo>
                <a:cubicBezTo>
                  <a:pt x="218" y="17"/>
                  <a:pt x="220" y="17"/>
                  <a:pt x="223" y="17"/>
                </a:cubicBezTo>
                <a:cubicBezTo>
                  <a:pt x="230" y="17"/>
                  <a:pt x="237" y="17"/>
                  <a:pt x="245" y="18"/>
                </a:cubicBezTo>
                <a:lnTo>
                  <a:pt x="386" y="98"/>
                </a:lnTo>
                <a:cubicBezTo>
                  <a:pt x="383" y="103"/>
                  <a:pt x="379" y="109"/>
                  <a:pt x="375" y="113"/>
                </a:cubicBezTo>
                <a:cubicBezTo>
                  <a:pt x="346" y="142"/>
                  <a:pt x="300" y="142"/>
                  <a:pt x="272" y="113"/>
                </a:cubicBezTo>
                <a:cubicBezTo>
                  <a:pt x="247" y="89"/>
                  <a:pt x="244" y="50"/>
                  <a:pt x="263" y="21"/>
                </a:cubicBezTo>
                <a:cubicBezTo>
                  <a:pt x="302" y="29"/>
                  <a:pt x="339" y="47"/>
                  <a:pt x="368" y="77"/>
                </a:cubicBezTo>
                <a:cubicBezTo>
                  <a:pt x="375" y="84"/>
                  <a:pt x="381" y="91"/>
                  <a:pt x="386" y="98"/>
                </a:cubicBezTo>
                <a:close/>
                <a:moveTo>
                  <a:pt x="590" y="494"/>
                </a:moveTo>
                <a:lnTo>
                  <a:pt x="417" y="332"/>
                </a:lnTo>
                <a:cubicBezTo>
                  <a:pt x="436" y="299"/>
                  <a:pt x="446" y="262"/>
                  <a:pt x="446" y="223"/>
                </a:cubicBezTo>
                <a:cubicBezTo>
                  <a:pt x="446" y="163"/>
                  <a:pt x="423" y="107"/>
                  <a:pt x="381" y="66"/>
                </a:cubicBezTo>
                <a:cubicBezTo>
                  <a:pt x="294" y="-21"/>
                  <a:pt x="153" y="-22"/>
                  <a:pt x="65" y="66"/>
                </a:cubicBezTo>
                <a:cubicBezTo>
                  <a:pt x="-22" y="152"/>
                  <a:pt x="-22" y="294"/>
                  <a:pt x="65" y="380"/>
                </a:cubicBezTo>
                <a:cubicBezTo>
                  <a:pt x="109" y="424"/>
                  <a:pt x="166" y="445"/>
                  <a:pt x="223" y="445"/>
                </a:cubicBezTo>
                <a:cubicBezTo>
                  <a:pt x="260" y="445"/>
                  <a:pt x="298" y="436"/>
                  <a:pt x="332" y="417"/>
                </a:cubicBezTo>
                <a:lnTo>
                  <a:pt x="494" y="590"/>
                </a:lnTo>
                <a:cubicBezTo>
                  <a:pt x="507" y="603"/>
                  <a:pt x="524" y="611"/>
                  <a:pt x="543" y="611"/>
                </a:cubicBezTo>
                <a:lnTo>
                  <a:pt x="544" y="611"/>
                </a:lnTo>
                <a:cubicBezTo>
                  <a:pt x="562" y="611"/>
                  <a:pt x="579" y="604"/>
                  <a:pt x="592" y="592"/>
                </a:cubicBezTo>
                <a:cubicBezTo>
                  <a:pt x="604" y="579"/>
                  <a:pt x="612" y="561"/>
                  <a:pt x="611" y="543"/>
                </a:cubicBezTo>
                <a:cubicBezTo>
                  <a:pt x="611" y="524"/>
                  <a:pt x="603" y="507"/>
                  <a:pt x="590" y="494"/>
                </a:cubicBezTo>
                <a:close/>
              </a:path>
            </a:pathLst>
          </a:custGeom>
          <a:solidFill>
            <a:schemeClr val="bg1"/>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35" name="Freeform: Shape 434">
            <a:extLst>
              <a:ext uri="{FF2B5EF4-FFF2-40B4-BE49-F238E27FC236}">
                <a16:creationId xmlns:a16="http://schemas.microsoft.com/office/drawing/2014/main" id="{DB70DB66-24CE-4974-917B-3C10C1802786}"/>
              </a:ext>
            </a:extLst>
          </p:cNvPr>
          <p:cNvSpPr/>
          <p:nvPr/>
        </p:nvSpPr>
        <p:spPr>
          <a:xfrm>
            <a:off x="1261879" y="1974649"/>
            <a:ext cx="405648" cy="394434"/>
          </a:xfrm>
          <a:custGeom>
            <a:avLst/>
            <a:gdLst>
              <a:gd name="connsiteX0" fmla="*/ 557652 w 811295"/>
              <a:gd name="connsiteY0" fmla="*/ 681691 h 788867"/>
              <a:gd name="connsiteX1" fmla="*/ 567035 w 811295"/>
              <a:gd name="connsiteY1" fmla="*/ 692778 h 788867"/>
              <a:gd name="connsiteX2" fmla="*/ 567035 w 811295"/>
              <a:gd name="connsiteY2" fmla="*/ 779012 h 788867"/>
              <a:gd name="connsiteX3" fmla="*/ 557652 w 811295"/>
              <a:gd name="connsiteY3" fmla="*/ 788867 h 788867"/>
              <a:gd name="connsiteX4" fmla="*/ 547095 w 811295"/>
              <a:gd name="connsiteY4" fmla="*/ 779012 h 788867"/>
              <a:gd name="connsiteX5" fmla="*/ 547095 w 811295"/>
              <a:gd name="connsiteY5" fmla="*/ 692778 h 788867"/>
              <a:gd name="connsiteX6" fmla="*/ 557652 w 811295"/>
              <a:gd name="connsiteY6" fmla="*/ 681691 h 788867"/>
              <a:gd name="connsiteX7" fmla="*/ 253572 w 811295"/>
              <a:gd name="connsiteY7" fmla="*/ 681691 h 788867"/>
              <a:gd name="connsiteX8" fmla="*/ 262955 w 811295"/>
              <a:gd name="connsiteY8" fmla="*/ 692778 h 788867"/>
              <a:gd name="connsiteX9" fmla="*/ 262955 w 811295"/>
              <a:gd name="connsiteY9" fmla="*/ 779012 h 788867"/>
              <a:gd name="connsiteX10" fmla="*/ 253572 w 811295"/>
              <a:gd name="connsiteY10" fmla="*/ 788867 h 788867"/>
              <a:gd name="connsiteX11" fmla="*/ 243015 w 811295"/>
              <a:gd name="connsiteY11" fmla="*/ 779012 h 788867"/>
              <a:gd name="connsiteX12" fmla="*/ 243015 w 811295"/>
              <a:gd name="connsiteY12" fmla="*/ 692778 h 788867"/>
              <a:gd name="connsiteX13" fmla="*/ 253572 w 811295"/>
              <a:gd name="connsiteY13" fmla="*/ 681691 h 788867"/>
              <a:gd name="connsiteX14" fmla="*/ 382027 w 811295"/>
              <a:gd name="connsiteY14" fmla="*/ 613949 h 788867"/>
              <a:gd name="connsiteX15" fmla="*/ 383270 w 811295"/>
              <a:gd name="connsiteY15" fmla="*/ 616430 h 788867"/>
              <a:gd name="connsiteX16" fmla="*/ 384514 w 811295"/>
              <a:gd name="connsiteY16" fmla="*/ 622633 h 788867"/>
              <a:gd name="connsiteX17" fmla="*/ 425537 w 811295"/>
              <a:gd name="connsiteY17" fmla="*/ 622633 h 788867"/>
              <a:gd name="connsiteX18" fmla="*/ 428023 w 811295"/>
              <a:gd name="connsiteY18" fmla="*/ 616430 h 788867"/>
              <a:gd name="connsiteX19" fmla="*/ 429266 w 811295"/>
              <a:gd name="connsiteY19" fmla="*/ 613949 h 788867"/>
              <a:gd name="connsiteX20" fmla="*/ 465317 w 811295"/>
              <a:gd name="connsiteY20" fmla="*/ 539518 h 788867"/>
              <a:gd name="connsiteX21" fmla="*/ 426780 w 811295"/>
              <a:gd name="connsiteY21" fmla="*/ 594101 h 788867"/>
              <a:gd name="connsiteX22" fmla="*/ 496395 w 811295"/>
              <a:gd name="connsiteY22" fmla="*/ 594101 h 788867"/>
              <a:gd name="connsiteX23" fmla="*/ 496395 w 811295"/>
              <a:gd name="connsiteY23" fmla="*/ 549443 h 788867"/>
              <a:gd name="connsiteX24" fmla="*/ 347220 w 811295"/>
              <a:gd name="connsiteY24" fmla="*/ 539518 h 788867"/>
              <a:gd name="connsiteX25" fmla="*/ 314899 w 811295"/>
              <a:gd name="connsiteY25" fmla="*/ 550683 h 788867"/>
              <a:gd name="connsiteX26" fmla="*/ 314899 w 811295"/>
              <a:gd name="connsiteY26" fmla="*/ 594101 h 788867"/>
              <a:gd name="connsiteX27" fmla="*/ 384514 w 811295"/>
              <a:gd name="connsiteY27" fmla="*/ 594101 h 788867"/>
              <a:gd name="connsiteX28" fmla="*/ 377055 w 811295"/>
              <a:gd name="connsiteY28" fmla="*/ 581696 h 788867"/>
              <a:gd name="connsiteX29" fmla="*/ 469046 w 811295"/>
              <a:gd name="connsiteY29" fmla="*/ 517189 h 788867"/>
              <a:gd name="connsiteX30" fmla="*/ 471532 w 811295"/>
              <a:gd name="connsiteY30" fmla="*/ 518430 h 788867"/>
              <a:gd name="connsiteX31" fmla="*/ 631895 w 811295"/>
              <a:gd name="connsiteY31" fmla="*/ 576734 h 788867"/>
              <a:gd name="connsiteX32" fmla="*/ 654271 w 811295"/>
              <a:gd name="connsiteY32" fmla="*/ 608987 h 788867"/>
              <a:gd name="connsiteX33" fmla="*/ 654271 w 811295"/>
              <a:gd name="connsiteY33" fmla="*/ 777697 h 788867"/>
              <a:gd name="connsiteX34" fmla="*/ 644326 w 811295"/>
              <a:gd name="connsiteY34" fmla="*/ 787621 h 788867"/>
              <a:gd name="connsiteX35" fmla="*/ 633138 w 811295"/>
              <a:gd name="connsiteY35" fmla="*/ 777697 h 788867"/>
              <a:gd name="connsiteX36" fmla="*/ 633138 w 811295"/>
              <a:gd name="connsiteY36" fmla="*/ 608987 h 788867"/>
              <a:gd name="connsiteX37" fmla="*/ 621950 w 811295"/>
              <a:gd name="connsiteY37" fmla="*/ 596582 h 788867"/>
              <a:gd name="connsiteX38" fmla="*/ 517528 w 811295"/>
              <a:gd name="connsiteY38" fmla="*/ 556886 h 788867"/>
              <a:gd name="connsiteX39" fmla="*/ 517528 w 811295"/>
              <a:gd name="connsiteY39" fmla="*/ 594101 h 788867"/>
              <a:gd name="connsiteX40" fmla="*/ 496395 w 811295"/>
              <a:gd name="connsiteY40" fmla="*/ 613949 h 788867"/>
              <a:gd name="connsiteX41" fmla="*/ 454128 w 811295"/>
              <a:gd name="connsiteY41" fmla="*/ 613949 h 788867"/>
              <a:gd name="connsiteX42" fmla="*/ 446670 w 811295"/>
              <a:gd name="connsiteY42" fmla="*/ 627595 h 788867"/>
              <a:gd name="connsiteX43" fmla="*/ 442940 w 811295"/>
              <a:gd name="connsiteY43" fmla="*/ 642481 h 788867"/>
              <a:gd name="connsiteX44" fmla="*/ 459101 w 811295"/>
              <a:gd name="connsiteY44" fmla="*/ 776457 h 788867"/>
              <a:gd name="connsiteX45" fmla="*/ 449156 w 811295"/>
              <a:gd name="connsiteY45" fmla="*/ 787621 h 788867"/>
              <a:gd name="connsiteX46" fmla="*/ 437968 w 811295"/>
              <a:gd name="connsiteY46" fmla="*/ 777697 h 788867"/>
              <a:gd name="connsiteX47" fmla="*/ 423050 w 811295"/>
              <a:gd name="connsiteY47" fmla="*/ 646203 h 788867"/>
              <a:gd name="connsiteX48" fmla="*/ 423050 w 811295"/>
              <a:gd name="connsiteY48" fmla="*/ 642481 h 788867"/>
              <a:gd name="connsiteX49" fmla="*/ 389486 w 811295"/>
              <a:gd name="connsiteY49" fmla="*/ 642481 h 788867"/>
              <a:gd name="connsiteX50" fmla="*/ 389486 w 811295"/>
              <a:gd name="connsiteY50" fmla="*/ 646203 h 788867"/>
              <a:gd name="connsiteX51" fmla="*/ 372082 w 811295"/>
              <a:gd name="connsiteY51" fmla="*/ 777697 h 788867"/>
              <a:gd name="connsiteX52" fmla="*/ 360894 w 811295"/>
              <a:gd name="connsiteY52" fmla="*/ 787621 h 788867"/>
              <a:gd name="connsiteX53" fmla="*/ 352192 w 811295"/>
              <a:gd name="connsiteY53" fmla="*/ 776457 h 788867"/>
              <a:gd name="connsiteX54" fmla="*/ 368353 w 811295"/>
              <a:gd name="connsiteY54" fmla="*/ 642481 h 788867"/>
              <a:gd name="connsiteX55" fmla="*/ 364624 w 811295"/>
              <a:gd name="connsiteY55" fmla="*/ 627595 h 788867"/>
              <a:gd name="connsiteX56" fmla="*/ 357165 w 811295"/>
              <a:gd name="connsiteY56" fmla="*/ 613949 h 788867"/>
              <a:gd name="connsiteX57" fmla="*/ 313656 w 811295"/>
              <a:gd name="connsiteY57" fmla="*/ 613949 h 788867"/>
              <a:gd name="connsiteX58" fmla="*/ 293766 w 811295"/>
              <a:gd name="connsiteY58" fmla="*/ 594101 h 788867"/>
              <a:gd name="connsiteX59" fmla="*/ 293766 w 811295"/>
              <a:gd name="connsiteY59" fmla="*/ 558126 h 788867"/>
              <a:gd name="connsiteX60" fmla="*/ 188100 w 811295"/>
              <a:gd name="connsiteY60" fmla="*/ 596582 h 788867"/>
              <a:gd name="connsiteX61" fmla="*/ 176912 w 811295"/>
              <a:gd name="connsiteY61" fmla="*/ 611468 h 788867"/>
              <a:gd name="connsiteX62" fmla="*/ 176912 w 811295"/>
              <a:gd name="connsiteY62" fmla="*/ 777697 h 788867"/>
              <a:gd name="connsiteX63" fmla="*/ 166967 w 811295"/>
              <a:gd name="connsiteY63" fmla="*/ 787621 h 788867"/>
              <a:gd name="connsiteX64" fmla="*/ 155779 w 811295"/>
              <a:gd name="connsiteY64" fmla="*/ 777697 h 788867"/>
              <a:gd name="connsiteX65" fmla="*/ 155779 w 811295"/>
              <a:gd name="connsiteY65" fmla="*/ 611468 h 788867"/>
              <a:gd name="connsiteX66" fmla="*/ 180642 w 811295"/>
              <a:gd name="connsiteY66" fmla="*/ 576734 h 788867"/>
              <a:gd name="connsiteX67" fmla="*/ 342247 w 811295"/>
              <a:gd name="connsiteY67" fmla="*/ 518430 h 788867"/>
              <a:gd name="connsiteX68" fmla="*/ 363381 w 811295"/>
              <a:gd name="connsiteY68" fmla="*/ 525873 h 788867"/>
              <a:gd name="connsiteX69" fmla="*/ 395702 w 811295"/>
              <a:gd name="connsiteY69" fmla="*/ 571772 h 788867"/>
              <a:gd name="connsiteX70" fmla="*/ 405647 w 811295"/>
              <a:gd name="connsiteY70" fmla="*/ 586658 h 788867"/>
              <a:gd name="connsiteX71" fmla="*/ 449156 w 811295"/>
              <a:gd name="connsiteY71" fmla="*/ 525873 h 788867"/>
              <a:gd name="connsiteX72" fmla="*/ 450399 w 811295"/>
              <a:gd name="connsiteY72" fmla="*/ 523392 h 788867"/>
              <a:gd name="connsiteX73" fmla="*/ 469046 w 811295"/>
              <a:gd name="connsiteY73" fmla="*/ 517189 h 788867"/>
              <a:gd name="connsiteX74" fmla="*/ 405648 w 811295"/>
              <a:gd name="connsiteY74" fmla="*/ 332607 h 788867"/>
              <a:gd name="connsiteX75" fmla="*/ 332611 w 811295"/>
              <a:gd name="connsiteY75" fmla="*/ 405647 h 788867"/>
              <a:gd name="connsiteX76" fmla="*/ 405648 w 811295"/>
              <a:gd name="connsiteY76" fmla="*/ 477450 h 788867"/>
              <a:gd name="connsiteX77" fmla="*/ 477447 w 811295"/>
              <a:gd name="connsiteY77" fmla="*/ 405647 h 788867"/>
              <a:gd name="connsiteX78" fmla="*/ 405648 w 811295"/>
              <a:gd name="connsiteY78" fmla="*/ 332607 h 788867"/>
              <a:gd name="connsiteX79" fmla="*/ 405648 w 811295"/>
              <a:gd name="connsiteY79" fmla="*/ 311561 h 788867"/>
              <a:gd name="connsiteX80" fmla="*/ 498492 w 811295"/>
              <a:gd name="connsiteY80" fmla="*/ 405647 h 788867"/>
              <a:gd name="connsiteX81" fmla="*/ 405648 w 811295"/>
              <a:gd name="connsiteY81" fmla="*/ 498495 h 788867"/>
              <a:gd name="connsiteX82" fmla="*/ 312804 w 811295"/>
              <a:gd name="connsiteY82" fmla="*/ 405647 h 788867"/>
              <a:gd name="connsiteX83" fmla="*/ 405648 w 811295"/>
              <a:gd name="connsiteY83" fmla="*/ 311561 h 788867"/>
              <a:gd name="connsiteX84" fmla="*/ 389491 w 811295"/>
              <a:gd name="connsiteY84" fmla="*/ 180707 h 788867"/>
              <a:gd name="connsiteX85" fmla="*/ 562234 w 811295"/>
              <a:gd name="connsiteY85" fmla="*/ 245286 h 788867"/>
              <a:gd name="connsiteX86" fmla="*/ 626857 w 811295"/>
              <a:gd name="connsiteY86" fmla="*/ 417911 h 788867"/>
              <a:gd name="connsiteX87" fmla="*/ 584604 w 811295"/>
              <a:gd name="connsiteY87" fmla="*/ 533408 h 788867"/>
              <a:gd name="connsiteX88" fmla="*/ 575904 w 811295"/>
              <a:gd name="connsiteY88" fmla="*/ 538375 h 788867"/>
              <a:gd name="connsiteX89" fmla="*/ 569691 w 811295"/>
              <a:gd name="connsiteY89" fmla="*/ 535891 h 788867"/>
              <a:gd name="connsiteX90" fmla="*/ 568448 w 811295"/>
              <a:gd name="connsiteY90" fmla="*/ 520989 h 788867"/>
              <a:gd name="connsiteX91" fmla="*/ 605731 w 811295"/>
              <a:gd name="connsiteY91" fmla="*/ 416669 h 788867"/>
              <a:gd name="connsiteX92" fmla="*/ 547321 w 811295"/>
              <a:gd name="connsiteY92" fmla="*/ 261431 h 788867"/>
              <a:gd name="connsiteX93" fmla="*/ 390733 w 811295"/>
              <a:gd name="connsiteY93" fmla="*/ 201819 h 788867"/>
              <a:gd name="connsiteX94" fmla="*/ 201834 w 811295"/>
              <a:gd name="connsiteY94" fmla="*/ 390589 h 788867"/>
              <a:gd name="connsiteX95" fmla="*/ 239117 w 811295"/>
              <a:gd name="connsiteY95" fmla="*/ 519747 h 788867"/>
              <a:gd name="connsiteX96" fmla="*/ 236631 w 811295"/>
              <a:gd name="connsiteY96" fmla="*/ 534650 h 788867"/>
              <a:gd name="connsiteX97" fmla="*/ 221718 w 811295"/>
              <a:gd name="connsiteY97" fmla="*/ 532166 h 788867"/>
              <a:gd name="connsiteX98" fmla="*/ 181950 w 811295"/>
              <a:gd name="connsiteY98" fmla="*/ 389347 h 788867"/>
              <a:gd name="connsiteX99" fmla="*/ 389491 w 811295"/>
              <a:gd name="connsiteY99" fmla="*/ 180707 h 788867"/>
              <a:gd name="connsiteX100" fmla="*/ 372051 w 811295"/>
              <a:gd name="connsiteY100" fmla="*/ 0 h 788867"/>
              <a:gd name="connsiteX101" fmla="*/ 438000 w 811295"/>
              <a:gd name="connsiteY101" fmla="*/ 0 h 788867"/>
              <a:gd name="connsiteX102" fmla="*/ 467864 w 811295"/>
              <a:gd name="connsiteY102" fmla="*/ 28612 h 788867"/>
              <a:gd name="connsiteX103" fmla="*/ 467864 w 811295"/>
              <a:gd name="connsiteY103" fmla="*/ 72152 h 788867"/>
              <a:gd name="connsiteX104" fmla="*/ 474085 w 811295"/>
              <a:gd name="connsiteY104" fmla="*/ 79616 h 788867"/>
              <a:gd name="connsiteX105" fmla="*/ 587318 w 811295"/>
              <a:gd name="connsiteY105" fmla="*/ 126887 h 788867"/>
              <a:gd name="connsiteX106" fmla="*/ 597273 w 811295"/>
              <a:gd name="connsiteY106" fmla="*/ 124399 h 788867"/>
              <a:gd name="connsiteX107" fmla="*/ 627136 w 811295"/>
              <a:gd name="connsiteY107" fmla="*/ 94544 h 788867"/>
              <a:gd name="connsiteX108" fmla="*/ 668199 w 811295"/>
              <a:gd name="connsiteY108" fmla="*/ 94544 h 788867"/>
              <a:gd name="connsiteX109" fmla="*/ 715483 w 811295"/>
              <a:gd name="connsiteY109" fmla="*/ 141815 h 788867"/>
              <a:gd name="connsiteX110" fmla="*/ 724193 w 811295"/>
              <a:gd name="connsiteY110" fmla="*/ 162963 h 788867"/>
              <a:gd name="connsiteX111" fmla="*/ 715483 w 811295"/>
              <a:gd name="connsiteY111" fmla="*/ 184111 h 788867"/>
              <a:gd name="connsiteX112" fmla="*/ 684375 w 811295"/>
              <a:gd name="connsiteY112" fmla="*/ 212723 h 788867"/>
              <a:gd name="connsiteX113" fmla="*/ 683130 w 811295"/>
              <a:gd name="connsiteY113" fmla="*/ 222675 h 788867"/>
              <a:gd name="connsiteX114" fmla="*/ 730415 w 811295"/>
              <a:gd name="connsiteY114" fmla="*/ 335878 h 788867"/>
              <a:gd name="connsiteX115" fmla="*/ 737880 w 811295"/>
              <a:gd name="connsiteY115" fmla="*/ 342098 h 788867"/>
              <a:gd name="connsiteX116" fmla="*/ 781432 w 811295"/>
              <a:gd name="connsiteY116" fmla="*/ 342098 h 788867"/>
              <a:gd name="connsiteX117" fmla="*/ 811295 w 811295"/>
              <a:gd name="connsiteY117" fmla="*/ 371954 h 788867"/>
              <a:gd name="connsiteX118" fmla="*/ 811295 w 811295"/>
              <a:gd name="connsiteY118" fmla="*/ 437886 h 788867"/>
              <a:gd name="connsiteX119" fmla="*/ 781432 w 811295"/>
              <a:gd name="connsiteY119" fmla="*/ 467742 h 788867"/>
              <a:gd name="connsiteX120" fmla="*/ 737880 w 811295"/>
              <a:gd name="connsiteY120" fmla="*/ 467742 h 788867"/>
              <a:gd name="connsiteX121" fmla="*/ 730415 w 811295"/>
              <a:gd name="connsiteY121" fmla="*/ 472718 h 788867"/>
              <a:gd name="connsiteX122" fmla="*/ 683130 w 811295"/>
              <a:gd name="connsiteY122" fmla="*/ 585921 h 788867"/>
              <a:gd name="connsiteX123" fmla="*/ 684375 w 811295"/>
              <a:gd name="connsiteY123" fmla="*/ 595873 h 788867"/>
              <a:gd name="connsiteX124" fmla="*/ 715483 w 811295"/>
              <a:gd name="connsiteY124" fmla="*/ 626973 h 788867"/>
              <a:gd name="connsiteX125" fmla="*/ 715483 w 811295"/>
              <a:gd name="connsiteY125" fmla="*/ 666780 h 788867"/>
              <a:gd name="connsiteX126" fmla="*/ 693085 w 811295"/>
              <a:gd name="connsiteY126" fmla="*/ 690416 h 788867"/>
              <a:gd name="connsiteX127" fmla="*/ 684375 w 811295"/>
              <a:gd name="connsiteY127" fmla="*/ 692904 h 788867"/>
              <a:gd name="connsiteX128" fmla="*/ 676909 w 811295"/>
              <a:gd name="connsiteY128" fmla="*/ 690416 h 788867"/>
              <a:gd name="connsiteX129" fmla="*/ 676909 w 811295"/>
              <a:gd name="connsiteY129" fmla="*/ 675488 h 788867"/>
              <a:gd name="connsiteX130" fmla="*/ 700551 w 811295"/>
              <a:gd name="connsiteY130" fmla="*/ 651852 h 788867"/>
              <a:gd name="connsiteX131" fmla="*/ 700551 w 811295"/>
              <a:gd name="connsiteY131" fmla="*/ 640657 h 788867"/>
              <a:gd name="connsiteX132" fmla="*/ 669443 w 811295"/>
              <a:gd name="connsiteY132" fmla="*/ 610801 h 788867"/>
              <a:gd name="connsiteX133" fmla="*/ 665710 w 811295"/>
              <a:gd name="connsiteY133" fmla="*/ 574725 h 788867"/>
              <a:gd name="connsiteX134" fmla="*/ 710505 w 811295"/>
              <a:gd name="connsiteY134" fmla="*/ 468986 h 788867"/>
              <a:gd name="connsiteX135" fmla="*/ 737880 w 811295"/>
              <a:gd name="connsiteY135" fmla="*/ 445350 h 788867"/>
              <a:gd name="connsiteX136" fmla="*/ 781432 w 811295"/>
              <a:gd name="connsiteY136" fmla="*/ 445350 h 788867"/>
              <a:gd name="connsiteX137" fmla="*/ 788897 w 811295"/>
              <a:gd name="connsiteY137" fmla="*/ 437886 h 788867"/>
              <a:gd name="connsiteX138" fmla="*/ 788897 w 811295"/>
              <a:gd name="connsiteY138" fmla="*/ 371954 h 788867"/>
              <a:gd name="connsiteX139" fmla="*/ 781432 w 811295"/>
              <a:gd name="connsiteY139" fmla="*/ 363246 h 788867"/>
              <a:gd name="connsiteX140" fmla="*/ 737880 w 811295"/>
              <a:gd name="connsiteY140" fmla="*/ 363246 h 788867"/>
              <a:gd name="connsiteX141" fmla="*/ 710505 w 811295"/>
              <a:gd name="connsiteY141" fmla="*/ 340854 h 788867"/>
              <a:gd name="connsiteX142" fmla="*/ 665710 w 811295"/>
              <a:gd name="connsiteY142" fmla="*/ 235115 h 788867"/>
              <a:gd name="connsiteX143" fmla="*/ 669443 w 811295"/>
              <a:gd name="connsiteY143" fmla="*/ 199039 h 788867"/>
              <a:gd name="connsiteX144" fmla="*/ 700551 w 811295"/>
              <a:gd name="connsiteY144" fmla="*/ 167939 h 788867"/>
              <a:gd name="connsiteX145" fmla="*/ 703040 w 811295"/>
              <a:gd name="connsiteY145" fmla="*/ 162963 h 788867"/>
              <a:gd name="connsiteX146" fmla="*/ 700551 w 811295"/>
              <a:gd name="connsiteY146" fmla="*/ 156743 h 788867"/>
              <a:gd name="connsiteX147" fmla="*/ 653267 w 811295"/>
              <a:gd name="connsiteY147" fmla="*/ 109471 h 788867"/>
              <a:gd name="connsiteX148" fmla="*/ 642068 w 811295"/>
              <a:gd name="connsiteY148" fmla="*/ 109471 h 788867"/>
              <a:gd name="connsiteX149" fmla="*/ 612204 w 811295"/>
              <a:gd name="connsiteY149" fmla="*/ 140571 h 788867"/>
              <a:gd name="connsiteX150" fmla="*/ 574875 w 811295"/>
              <a:gd name="connsiteY150" fmla="*/ 144303 h 788867"/>
              <a:gd name="connsiteX151" fmla="*/ 469108 w 811295"/>
              <a:gd name="connsiteY151" fmla="*/ 100764 h 788867"/>
              <a:gd name="connsiteX152" fmla="*/ 446710 w 811295"/>
              <a:gd name="connsiteY152" fmla="*/ 72152 h 788867"/>
              <a:gd name="connsiteX153" fmla="*/ 446710 w 811295"/>
              <a:gd name="connsiteY153" fmla="*/ 28612 h 788867"/>
              <a:gd name="connsiteX154" fmla="*/ 438000 w 811295"/>
              <a:gd name="connsiteY154" fmla="*/ 21148 h 788867"/>
              <a:gd name="connsiteX155" fmla="*/ 372051 w 811295"/>
              <a:gd name="connsiteY155" fmla="*/ 21148 h 788867"/>
              <a:gd name="connsiteX156" fmla="*/ 363341 w 811295"/>
              <a:gd name="connsiteY156" fmla="*/ 28612 h 788867"/>
              <a:gd name="connsiteX157" fmla="*/ 363341 w 811295"/>
              <a:gd name="connsiteY157" fmla="*/ 72152 h 788867"/>
              <a:gd name="connsiteX158" fmla="*/ 340943 w 811295"/>
              <a:gd name="connsiteY158" fmla="*/ 100764 h 788867"/>
              <a:gd name="connsiteX159" fmla="*/ 236420 w 811295"/>
              <a:gd name="connsiteY159" fmla="*/ 144303 h 788867"/>
              <a:gd name="connsiteX160" fmla="*/ 199091 w 811295"/>
              <a:gd name="connsiteY160" fmla="*/ 140571 h 788867"/>
              <a:gd name="connsiteX161" fmla="*/ 169227 w 811295"/>
              <a:gd name="connsiteY161" fmla="*/ 109471 h 788867"/>
              <a:gd name="connsiteX162" fmla="*/ 158028 w 811295"/>
              <a:gd name="connsiteY162" fmla="*/ 109471 h 788867"/>
              <a:gd name="connsiteX163" fmla="*/ 110744 w 811295"/>
              <a:gd name="connsiteY163" fmla="*/ 156743 h 788867"/>
              <a:gd name="connsiteX164" fmla="*/ 110744 w 811295"/>
              <a:gd name="connsiteY164" fmla="*/ 167939 h 788867"/>
              <a:gd name="connsiteX165" fmla="*/ 140608 w 811295"/>
              <a:gd name="connsiteY165" fmla="*/ 199039 h 788867"/>
              <a:gd name="connsiteX166" fmla="*/ 144341 w 811295"/>
              <a:gd name="connsiteY166" fmla="*/ 235115 h 788867"/>
              <a:gd name="connsiteX167" fmla="*/ 102034 w 811295"/>
              <a:gd name="connsiteY167" fmla="*/ 340854 h 788867"/>
              <a:gd name="connsiteX168" fmla="*/ 72171 w 811295"/>
              <a:gd name="connsiteY168" fmla="*/ 363246 h 788867"/>
              <a:gd name="connsiteX169" fmla="*/ 29864 w 811295"/>
              <a:gd name="connsiteY169" fmla="*/ 363246 h 788867"/>
              <a:gd name="connsiteX170" fmla="*/ 21154 w 811295"/>
              <a:gd name="connsiteY170" fmla="*/ 371954 h 788867"/>
              <a:gd name="connsiteX171" fmla="*/ 21154 w 811295"/>
              <a:gd name="connsiteY171" fmla="*/ 437886 h 788867"/>
              <a:gd name="connsiteX172" fmla="*/ 29864 w 811295"/>
              <a:gd name="connsiteY172" fmla="*/ 445350 h 788867"/>
              <a:gd name="connsiteX173" fmla="*/ 72171 w 811295"/>
              <a:gd name="connsiteY173" fmla="*/ 445350 h 788867"/>
              <a:gd name="connsiteX174" fmla="*/ 102034 w 811295"/>
              <a:gd name="connsiteY174" fmla="*/ 468986 h 788867"/>
              <a:gd name="connsiteX175" fmla="*/ 144341 w 811295"/>
              <a:gd name="connsiteY175" fmla="*/ 574725 h 788867"/>
              <a:gd name="connsiteX176" fmla="*/ 140608 w 811295"/>
              <a:gd name="connsiteY176" fmla="*/ 610801 h 788867"/>
              <a:gd name="connsiteX177" fmla="*/ 110744 w 811295"/>
              <a:gd name="connsiteY177" fmla="*/ 640657 h 788867"/>
              <a:gd name="connsiteX178" fmla="*/ 110744 w 811295"/>
              <a:gd name="connsiteY178" fmla="*/ 651852 h 788867"/>
              <a:gd name="connsiteX179" fmla="*/ 130653 w 811295"/>
              <a:gd name="connsiteY179" fmla="*/ 673000 h 788867"/>
              <a:gd name="connsiteX180" fmla="*/ 130653 w 811295"/>
              <a:gd name="connsiteY180" fmla="*/ 687928 h 788867"/>
              <a:gd name="connsiteX181" fmla="*/ 116966 w 811295"/>
              <a:gd name="connsiteY181" fmla="*/ 687928 h 788867"/>
              <a:gd name="connsiteX182" fmla="*/ 95813 w 811295"/>
              <a:gd name="connsiteY182" fmla="*/ 666780 h 788867"/>
              <a:gd name="connsiteX183" fmla="*/ 95813 w 811295"/>
              <a:gd name="connsiteY183" fmla="*/ 626973 h 788867"/>
              <a:gd name="connsiteX184" fmla="*/ 125676 w 811295"/>
              <a:gd name="connsiteY184" fmla="*/ 595873 h 788867"/>
              <a:gd name="connsiteX185" fmla="*/ 126921 w 811295"/>
              <a:gd name="connsiteY185" fmla="*/ 585921 h 788867"/>
              <a:gd name="connsiteX186" fmla="*/ 79636 w 811295"/>
              <a:gd name="connsiteY186" fmla="*/ 472718 h 788867"/>
              <a:gd name="connsiteX187" fmla="*/ 72171 w 811295"/>
              <a:gd name="connsiteY187" fmla="*/ 467742 h 788867"/>
              <a:gd name="connsiteX188" fmla="*/ 29864 w 811295"/>
              <a:gd name="connsiteY188" fmla="*/ 467742 h 788867"/>
              <a:gd name="connsiteX189" fmla="*/ 0 w 811295"/>
              <a:gd name="connsiteY189" fmla="*/ 437886 h 788867"/>
              <a:gd name="connsiteX190" fmla="*/ 0 w 811295"/>
              <a:gd name="connsiteY190" fmla="*/ 371954 h 788867"/>
              <a:gd name="connsiteX191" fmla="*/ 29864 w 811295"/>
              <a:gd name="connsiteY191" fmla="*/ 342098 h 788867"/>
              <a:gd name="connsiteX192" fmla="*/ 72171 w 811295"/>
              <a:gd name="connsiteY192" fmla="*/ 342098 h 788867"/>
              <a:gd name="connsiteX193" fmla="*/ 79636 w 811295"/>
              <a:gd name="connsiteY193" fmla="*/ 335878 h 788867"/>
              <a:gd name="connsiteX194" fmla="*/ 126921 w 811295"/>
              <a:gd name="connsiteY194" fmla="*/ 222675 h 788867"/>
              <a:gd name="connsiteX195" fmla="*/ 125676 w 811295"/>
              <a:gd name="connsiteY195" fmla="*/ 212723 h 788867"/>
              <a:gd name="connsiteX196" fmla="*/ 95813 w 811295"/>
              <a:gd name="connsiteY196" fmla="*/ 184111 h 788867"/>
              <a:gd name="connsiteX197" fmla="*/ 87102 w 811295"/>
              <a:gd name="connsiteY197" fmla="*/ 162963 h 788867"/>
              <a:gd name="connsiteX198" fmla="*/ 95813 w 811295"/>
              <a:gd name="connsiteY198" fmla="*/ 141815 h 788867"/>
              <a:gd name="connsiteX199" fmla="*/ 141852 w 811295"/>
              <a:gd name="connsiteY199" fmla="*/ 94544 h 788867"/>
              <a:gd name="connsiteX200" fmla="*/ 163006 w 811295"/>
              <a:gd name="connsiteY200" fmla="*/ 85836 h 788867"/>
              <a:gd name="connsiteX201" fmla="*/ 184159 w 811295"/>
              <a:gd name="connsiteY201" fmla="*/ 94544 h 788867"/>
              <a:gd name="connsiteX202" fmla="*/ 214023 w 811295"/>
              <a:gd name="connsiteY202" fmla="*/ 124399 h 788867"/>
              <a:gd name="connsiteX203" fmla="*/ 223977 w 811295"/>
              <a:gd name="connsiteY203" fmla="*/ 126887 h 788867"/>
              <a:gd name="connsiteX204" fmla="*/ 335966 w 811295"/>
              <a:gd name="connsiteY204" fmla="*/ 79616 h 788867"/>
              <a:gd name="connsiteX205" fmla="*/ 343432 w 811295"/>
              <a:gd name="connsiteY205" fmla="*/ 72152 h 788867"/>
              <a:gd name="connsiteX206" fmla="*/ 343432 w 811295"/>
              <a:gd name="connsiteY206" fmla="*/ 28612 h 788867"/>
              <a:gd name="connsiteX207" fmla="*/ 372051 w 811295"/>
              <a:gd name="connsiteY207" fmla="*/ 0 h 78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811295" h="788867">
                <a:moveTo>
                  <a:pt x="557652" y="681691"/>
                </a:moveTo>
                <a:cubicBezTo>
                  <a:pt x="563516" y="681691"/>
                  <a:pt x="567035" y="686619"/>
                  <a:pt x="567035" y="692778"/>
                </a:cubicBezTo>
                <a:lnTo>
                  <a:pt x="567035" y="779012"/>
                </a:lnTo>
                <a:cubicBezTo>
                  <a:pt x="567035" y="783940"/>
                  <a:pt x="563516" y="788867"/>
                  <a:pt x="557652" y="788867"/>
                </a:cubicBezTo>
                <a:cubicBezTo>
                  <a:pt x="552960" y="788867"/>
                  <a:pt x="547095" y="783940"/>
                  <a:pt x="547095" y="779012"/>
                </a:cubicBezTo>
                <a:lnTo>
                  <a:pt x="547095" y="692778"/>
                </a:lnTo>
                <a:cubicBezTo>
                  <a:pt x="547095" y="686619"/>
                  <a:pt x="552960" y="681691"/>
                  <a:pt x="557652" y="681691"/>
                </a:cubicBezTo>
                <a:close/>
                <a:moveTo>
                  <a:pt x="253572" y="681691"/>
                </a:moveTo>
                <a:cubicBezTo>
                  <a:pt x="259436" y="681691"/>
                  <a:pt x="262955" y="686619"/>
                  <a:pt x="262955" y="692778"/>
                </a:cubicBezTo>
                <a:lnTo>
                  <a:pt x="262955" y="779012"/>
                </a:lnTo>
                <a:cubicBezTo>
                  <a:pt x="262955" y="783940"/>
                  <a:pt x="259436" y="788867"/>
                  <a:pt x="253572" y="788867"/>
                </a:cubicBezTo>
                <a:cubicBezTo>
                  <a:pt x="247707" y="788867"/>
                  <a:pt x="243015" y="783940"/>
                  <a:pt x="243015" y="779012"/>
                </a:cubicBezTo>
                <a:lnTo>
                  <a:pt x="243015" y="692778"/>
                </a:lnTo>
                <a:cubicBezTo>
                  <a:pt x="243015" y="686619"/>
                  <a:pt x="247707" y="681691"/>
                  <a:pt x="253572" y="681691"/>
                </a:cubicBezTo>
                <a:close/>
                <a:moveTo>
                  <a:pt x="382027" y="613949"/>
                </a:moveTo>
                <a:lnTo>
                  <a:pt x="383270" y="616430"/>
                </a:lnTo>
                <a:cubicBezTo>
                  <a:pt x="383270" y="618911"/>
                  <a:pt x="384514" y="620152"/>
                  <a:pt x="384514" y="622633"/>
                </a:cubicBezTo>
                <a:lnTo>
                  <a:pt x="425537" y="622633"/>
                </a:lnTo>
                <a:cubicBezTo>
                  <a:pt x="426780" y="620152"/>
                  <a:pt x="426780" y="618911"/>
                  <a:pt x="428023" y="616430"/>
                </a:cubicBezTo>
                <a:lnTo>
                  <a:pt x="429266" y="613949"/>
                </a:lnTo>
                <a:close/>
                <a:moveTo>
                  <a:pt x="465317" y="539518"/>
                </a:moveTo>
                <a:lnTo>
                  <a:pt x="426780" y="594101"/>
                </a:lnTo>
                <a:lnTo>
                  <a:pt x="496395" y="594101"/>
                </a:lnTo>
                <a:lnTo>
                  <a:pt x="496395" y="549443"/>
                </a:lnTo>
                <a:close/>
                <a:moveTo>
                  <a:pt x="347220" y="539518"/>
                </a:moveTo>
                <a:lnTo>
                  <a:pt x="314899" y="550683"/>
                </a:lnTo>
                <a:lnTo>
                  <a:pt x="314899" y="594101"/>
                </a:lnTo>
                <a:lnTo>
                  <a:pt x="384514" y="594101"/>
                </a:lnTo>
                <a:lnTo>
                  <a:pt x="377055" y="581696"/>
                </a:lnTo>
                <a:close/>
                <a:moveTo>
                  <a:pt x="469046" y="517189"/>
                </a:moveTo>
                <a:lnTo>
                  <a:pt x="471532" y="518430"/>
                </a:lnTo>
                <a:lnTo>
                  <a:pt x="631895" y="576734"/>
                </a:lnTo>
                <a:cubicBezTo>
                  <a:pt x="645569" y="584177"/>
                  <a:pt x="654271" y="595342"/>
                  <a:pt x="654271" y="608987"/>
                </a:cubicBezTo>
                <a:lnTo>
                  <a:pt x="654271" y="777697"/>
                </a:lnTo>
                <a:cubicBezTo>
                  <a:pt x="654271" y="782659"/>
                  <a:pt x="649299" y="787621"/>
                  <a:pt x="644326" y="787621"/>
                </a:cubicBezTo>
                <a:cubicBezTo>
                  <a:pt x="638111" y="787621"/>
                  <a:pt x="633138" y="782659"/>
                  <a:pt x="633138" y="777697"/>
                </a:cubicBezTo>
                <a:lnTo>
                  <a:pt x="633138" y="608987"/>
                </a:lnTo>
                <a:cubicBezTo>
                  <a:pt x="633138" y="602785"/>
                  <a:pt x="628166" y="597823"/>
                  <a:pt x="621950" y="596582"/>
                </a:cubicBezTo>
                <a:lnTo>
                  <a:pt x="517528" y="556886"/>
                </a:lnTo>
                <a:lnTo>
                  <a:pt x="517528" y="594101"/>
                </a:lnTo>
                <a:cubicBezTo>
                  <a:pt x="517528" y="605266"/>
                  <a:pt x="508826" y="613949"/>
                  <a:pt x="496395" y="613949"/>
                </a:cubicBezTo>
                <a:lnTo>
                  <a:pt x="454128" y="613949"/>
                </a:lnTo>
                <a:lnTo>
                  <a:pt x="446670" y="627595"/>
                </a:lnTo>
                <a:cubicBezTo>
                  <a:pt x="444183" y="632557"/>
                  <a:pt x="441697" y="637519"/>
                  <a:pt x="442940" y="642481"/>
                </a:cubicBezTo>
                <a:lnTo>
                  <a:pt x="459101" y="776457"/>
                </a:lnTo>
                <a:cubicBezTo>
                  <a:pt x="460344" y="781419"/>
                  <a:pt x="455372" y="786381"/>
                  <a:pt x="449156" y="787621"/>
                </a:cubicBezTo>
                <a:cubicBezTo>
                  <a:pt x="444183" y="787621"/>
                  <a:pt x="439211" y="783900"/>
                  <a:pt x="437968" y="777697"/>
                </a:cubicBezTo>
                <a:lnTo>
                  <a:pt x="423050" y="646203"/>
                </a:lnTo>
                <a:cubicBezTo>
                  <a:pt x="423050" y="644962"/>
                  <a:pt x="423050" y="643722"/>
                  <a:pt x="423050" y="642481"/>
                </a:cubicBezTo>
                <a:lnTo>
                  <a:pt x="389486" y="642481"/>
                </a:lnTo>
                <a:cubicBezTo>
                  <a:pt x="389486" y="643722"/>
                  <a:pt x="389486" y="644962"/>
                  <a:pt x="389486" y="646203"/>
                </a:cubicBezTo>
                <a:lnTo>
                  <a:pt x="372082" y="777697"/>
                </a:lnTo>
                <a:cubicBezTo>
                  <a:pt x="372082" y="783900"/>
                  <a:pt x="365867" y="787621"/>
                  <a:pt x="360894" y="787621"/>
                </a:cubicBezTo>
                <a:cubicBezTo>
                  <a:pt x="354679" y="786381"/>
                  <a:pt x="350949" y="781419"/>
                  <a:pt x="352192" y="776457"/>
                </a:cubicBezTo>
                <a:lnTo>
                  <a:pt x="368353" y="642481"/>
                </a:lnTo>
                <a:cubicBezTo>
                  <a:pt x="368353" y="637519"/>
                  <a:pt x="367110" y="632557"/>
                  <a:pt x="364624" y="627595"/>
                </a:cubicBezTo>
                <a:lnTo>
                  <a:pt x="357165" y="613949"/>
                </a:lnTo>
                <a:lnTo>
                  <a:pt x="313656" y="613949"/>
                </a:lnTo>
                <a:cubicBezTo>
                  <a:pt x="302468" y="613949"/>
                  <a:pt x="293766" y="605266"/>
                  <a:pt x="293766" y="594101"/>
                </a:cubicBezTo>
                <a:lnTo>
                  <a:pt x="293766" y="558126"/>
                </a:lnTo>
                <a:lnTo>
                  <a:pt x="188100" y="596582"/>
                </a:lnTo>
                <a:cubicBezTo>
                  <a:pt x="183128" y="597823"/>
                  <a:pt x="176912" y="605266"/>
                  <a:pt x="176912" y="611468"/>
                </a:cubicBezTo>
                <a:lnTo>
                  <a:pt x="176912" y="777697"/>
                </a:lnTo>
                <a:cubicBezTo>
                  <a:pt x="176912" y="782659"/>
                  <a:pt x="173183" y="787621"/>
                  <a:pt x="166967" y="787621"/>
                </a:cubicBezTo>
                <a:cubicBezTo>
                  <a:pt x="160752" y="787621"/>
                  <a:pt x="155779" y="782659"/>
                  <a:pt x="155779" y="777697"/>
                </a:cubicBezTo>
                <a:lnTo>
                  <a:pt x="155779" y="611468"/>
                </a:lnTo>
                <a:cubicBezTo>
                  <a:pt x="155779" y="596582"/>
                  <a:pt x="166967" y="580455"/>
                  <a:pt x="180642" y="576734"/>
                </a:cubicBezTo>
                <a:lnTo>
                  <a:pt x="342247" y="518430"/>
                </a:lnTo>
                <a:cubicBezTo>
                  <a:pt x="350949" y="515949"/>
                  <a:pt x="358408" y="519670"/>
                  <a:pt x="363381" y="525873"/>
                </a:cubicBezTo>
                <a:lnTo>
                  <a:pt x="395702" y="571772"/>
                </a:lnTo>
                <a:lnTo>
                  <a:pt x="405647" y="586658"/>
                </a:lnTo>
                <a:lnTo>
                  <a:pt x="449156" y="525873"/>
                </a:lnTo>
                <a:cubicBezTo>
                  <a:pt x="449156" y="525873"/>
                  <a:pt x="449156" y="524632"/>
                  <a:pt x="450399" y="523392"/>
                </a:cubicBezTo>
                <a:cubicBezTo>
                  <a:pt x="455372" y="518430"/>
                  <a:pt x="462830" y="515949"/>
                  <a:pt x="469046" y="517189"/>
                </a:cubicBezTo>
                <a:close/>
                <a:moveTo>
                  <a:pt x="405648" y="332607"/>
                </a:moveTo>
                <a:cubicBezTo>
                  <a:pt x="366035" y="332607"/>
                  <a:pt x="332611" y="364794"/>
                  <a:pt x="332611" y="405647"/>
                </a:cubicBezTo>
                <a:cubicBezTo>
                  <a:pt x="332611" y="444024"/>
                  <a:pt x="366035" y="477450"/>
                  <a:pt x="405648" y="477450"/>
                </a:cubicBezTo>
                <a:cubicBezTo>
                  <a:pt x="445262" y="477450"/>
                  <a:pt x="477447" y="444024"/>
                  <a:pt x="477447" y="405647"/>
                </a:cubicBezTo>
                <a:cubicBezTo>
                  <a:pt x="477447" y="364794"/>
                  <a:pt x="445262" y="332607"/>
                  <a:pt x="405648" y="332607"/>
                </a:cubicBezTo>
                <a:close/>
                <a:moveTo>
                  <a:pt x="405648" y="311561"/>
                </a:moveTo>
                <a:cubicBezTo>
                  <a:pt x="456403" y="311561"/>
                  <a:pt x="498492" y="353652"/>
                  <a:pt x="498492" y="405647"/>
                </a:cubicBezTo>
                <a:cubicBezTo>
                  <a:pt x="498492" y="456404"/>
                  <a:pt x="456403" y="498495"/>
                  <a:pt x="405648" y="498495"/>
                </a:cubicBezTo>
                <a:cubicBezTo>
                  <a:pt x="354893" y="498495"/>
                  <a:pt x="312804" y="456404"/>
                  <a:pt x="312804" y="405647"/>
                </a:cubicBezTo>
                <a:cubicBezTo>
                  <a:pt x="312804" y="353652"/>
                  <a:pt x="354893" y="311561"/>
                  <a:pt x="405648" y="311561"/>
                </a:cubicBezTo>
                <a:close/>
                <a:moveTo>
                  <a:pt x="389491" y="180707"/>
                </a:moveTo>
                <a:cubicBezTo>
                  <a:pt x="454114" y="176981"/>
                  <a:pt x="517495" y="199336"/>
                  <a:pt x="562234" y="245286"/>
                </a:cubicBezTo>
                <a:cubicBezTo>
                  <a:pt x="606973" y="291237"/>
                  <a:pt x="630586" y="353332"/>
                  <a:pt x="626857" y="417911"/>
                </a:cubicBezTo>
                <a:cubicBezTo>
                  <a:pt x="624372" y="460135"/>
                  <a:pt x="609459" y="498634"/>
                  <a:pt x="584604" y="533408"/>
                </a:cubicBezTo>
                <a:cubicBezTo>
                  <a:pt x="583361" y="535891"/>
                  <a:pt x="579633" y="538375"/>
                  <a:pt x="575904" y="538375"/>
                </a:cubicBezTo>
                <a:cubicBezTo>
                  <a:pt x="573419" y="538375"/>
                  <a:pt x="572176" y="537133"/>
                  <a:pt x="569691" y="535891"/>
                </a:cubicBezTo>
                <a:cubicBezTo>
                  <a:pt x="565962" y="533408"/>
                  <a:pt x="564719" y="525956"/>
                  <a:pt x="568448" y="520989"/>
                </a:cubicBezTo>
                <a:cubicBezTo>
                  <a:pt x="589575" y="489941"/>
                  <a:pt x="603245" y="455168"/>
                  <a:pt x="605731" y="416669"/>
                </a:cubicBezTo>
                <a:cubicBezTo>
                  <a:pt x="609459" y="358299"/>
                  <a:pt x="588332" y="301172"/>
                  <a:pt x="547321" y="261431"/>
                </a:cubicBezTo>
                <a:cubicBezTo>
                  <a:pt x="506310" y="219206"/>
                  <a:pt x="449143" y="198094"/>
                  <a:pt x="390733" y="201819"/>
                </a:cubicBezTo>
                <a:cubicBezTo>
                  <a:pt x="290070" y="208029"/>
                  <a:pt x="209291" y="288753"/>
                  <a:pt x="201834" y="390589"/>
                </a:cubicBezTo>
                <a:cubicBezTo>
                  <a:pt x="199349" y="436539"/>
                  <a:pt x="211776" y="482490"/>
                  <a:pt x="239117" y="519747"/>
                </a:cubicBezTo>
                <a:cubicBezTo>
                  <a:pt x="242845" y="524714"/>
                  <a:pt x="241602" y="530924"/>
                  <a:pt x="236631" y="534650"/>
                </a:cubicBezTo>
                <a:cubicBezTo>
                  <a:pt x="231660" y="538375"/>
                  <a:pt x="225447" y="537133"/>
                  <a:pt x="221718" y="532166"/>
                </a:cubicBezTo>
                <a:cubicBezTo>
                  <a:pt x="191892" y="489941"/>
                  <a:pt x="178222" y="440265"/>
                  <a:pt x="181950" y="389347"/>
                </a:cubicBezTo>
                <a:cubicBezTo>
                  <a:pt x="188164" y="277576"/>
                  <a:pt x="278885" y="188159"/>
                  <a:pt x="389491" y="180707"/>
                </a:cubicBezTo>
                <a:close/>
                <a:moveTo>
                  <a:pt x="372051" y="0"/>
                </a:moveTo>
                <a:lnTo>
                  <a:pt x="438000" y="0"/>
                </a:lnTo>
                <a:cubicBezTo>
                  <a:pt x="454176" y="0"/>
                  <a:pt x="467864" y="13684"/>
                  <a:pt x="467864" y="28612"/>
                </a:cubicBezTo>
                <a:lnTo>
                  <a:pt x="467864" y="72152"/>
                </a:lnTo>
                <a:cubicBezTo>
                  <a:pt x="467864" y="75884"/>
                  <a:pt x="470352" y="78372"/>
                  <a:pt x="474085" y="79616"/>
                </a:cubicBezTo>
                <a:cubicBezTo>
                  <a:pt x="515148" y="88324"/>
                  <a:pt x="552477" y="103252"/>
                  <a:pt x="587318" y="126887"/>
                </a:cubicBezTo>
                <a:cubicBezTo>
                  <a:pt x="589807" y="128131"/>
                  <a:pt x="593540" y="128131"/>
                  <a:pt x="597273" y="124399"/>
                </a:cubicBezTo>
                <a:lnTo>
                  <a:pt x="627136" y="94544"/>
                </a:lnTo>
                <a:cubicBezTo>
                  <a:pt x="638335" y="83348"/>
                  <a:pt x="657000" y="83348"/>
                  <a:pt x="668199" y="94544"/>
                </a:cubicBezTo>
                <a:lnTo>
                  <a:pt x="715483" y="141815"/>
                </a:lnTo>
                <a:cubicBezTo>
                  <a:pt x="720460" y="146791"/>
                  <a:pt x="724193" y="154255"/>
                  <a:pt x="724193" y="162963"/>
                </a:cubicBezTo>
                <a:cubicBezTo>
                  <a:pt x="724193" y="170427"/>
                  <a:pt x="720460" y="177891"/>
                  <a:pt x="715483" y="184111"/>
                </a:cubicBezTo>
                <a:lnTo>
                  <a:pt x="684375" y="212723"/>
                </a:lnTo>
                <a:cubicBezTo>
                  <a:pt x="681886" y="216455"/>
                  <a:pt x="681886" y="220187"/>
                  <a:pt x="683130" y="222675"/>
                </a:cubicBezTo>
                <a:cubicBezTo>
                  <a:pt x="706772" y="257507"/>
                  <a:pt x="722949" y="294827"/>
                  <a:pt x="730415" y="335878"/>
                </a:cubicBezTo>
                <a:cubicBezTo>
                  <a:pt x="731659" y="339610"/>
                  <a:pt x="734147" y="342098"/>
                  <a:pt x="737880" y="342098"/>
                </a:cubicBezTo>
                <a:lnTo>
                  <a:pt x="781432" y="342098"/>
                </a:lnTo>
                <a:cubicBezTo>
                  <a:pt x="796363" y="342098"/>
                  <a:pt x="811295" y="355782"/>
                  <a:pt x="811295" y="371954"/>
                </a:cubicBezTo>
                <a:lnTo>
                  <a:pt x="811295" y="437886"/>
                </a:lnTo>
                <a:cubicBezTo>
                  <a:pt x="811295" y="454058"/>
                  <a:pt x="796363" y="467742"/>
                  <a:pt x="781432" y="467742"/>
                </a:cubicBezTo>
                <a:lnTo>
                  <a:pt x="737880" y="467742"/>
                </a:lnTo>
                <a:cubicBezTo>
                  <a:pt x="734147" y="467742"/>
                  <a:pt x="731659" y="470230"/>
                  <a:pt x="730415" y="472718"/>
                </a:cubicBezTo>
                <a:cubicBezTo>
                  <a:pt x="722949" y="513769"/>
                  <a:pt x="706772" y="551089"/>
                  <a:pt x="683130" y="585921"/>
                </a:cubicBezTo>
                <a:cubicBezTo>
                  <a:pt x="681886" y="588409"/>
                  <a:pt x="681886" y="593385"/>
                  <a:pt x="684375" y="595873"/>
                </a:cubicBezTo>
                <a:lnTo>
                  <a:pt x="715483" y="626973"/>
                </a:lnTo>
                <a:cubicBezTo>
                  <a:pt x="726682" y="636925"/>
                  <a:pt x="726682" y="655584"/>
                  <a:pt x="715483" y="666780"/>
                </a:cubicBezTo>
                <a:lnTo>
                  <a:pt x="693085" y="690416"/>
                </a:lnTo>
                <a:cubicBezTo>
                  <a:pt x="690596" y="692904"/>
                  <a:pt x="686863" y="692904"/>
                  <a:pt x="684375" y="692904"/>
                </a:cubicBezTo>
                <a:cubicBezTo>
                  <a:pt x="681886" y="692904"/>
                  <a:pt x="679398" y="692904"/>
                  <a:pt x="676909" y="690416"/>
                </a:cubicBezTo>
                <a:cubicBezTo>
                  <a:pt x="674420" y="686684"/>
                  <a:pt x="674420" y="679220"/>
                  <a:pt x="676909" y="675488"/>
                </a:cubicBezTo>
                <a:lnTo>
                  <a:pt x="700551" y="651852"/>
                </a:lnTo>
                <a:cubicBezTo>
                  <a:pt x="703040" y="649364"/>
                  <a:pt x="703040" y="643145"/>
                  <a:pt x="700551" y="640657"/>
                </a:cubicBezTo>
                <a:lnTo>
                  <a:pt x="669443" y="610801"/>
                </a:lnTo>
                <a:cubicBezTo>
                  <a:pt x="660733" y="600849"/>
                  <a:pt x="658244" y="585921"/>
                  <a:pt x="665710" y="574725"/>
                </a:cubicBezTo>
                <a:cubicBezTo>
                  <a:pt x="686863" y="542381"/>
                  <a:pt x="701795" y="506305"/>
                  <a:pt x="710505" y="468986"/>
                </a:cubicBezTo>
                <a:cubicBezTo>
                  <a:pt x="711750" y="456546"/>
                  <a:pt x="724193" y="445350"/>
                  <a:pt x="737880" y="445350"/>
                </a:cubicBezTo>
                <a:lnTo>
                  <a:pt x="781432" y="445350"/>
                </a:lnTo>
                <a:cubicBezTo>
                  <a:pt x="785164" y="445350"/>
                  <a:pt x="788897" y="441618"/>
                  <a:pt x="788897" y="437886"/>
                </a:cubicBezTo>
                <a:lnTo>
                  <a:pt x="788897" y="371954"/>
                </a:lnTo>
                <a:cubicBezTo>
                  <a:pt x="788897" y="366978"/>
                  <a:pt x="785164" y="363246"/>
                  <a:pt x="781432" y="363246"/>
                </a:cubicBezTo>
                <a:lnTo>
                  <a:pt x="737880" y="363246"/>
                </a:lnTo>
                <a:cubicBezTo>
                  <a:pt x="724193" y="363246"/>
                  <a:pt x="711750" y="353294"/>
                  <a:pt x="710505" y="340854"/>
                </a:cubicBezTo>
                <a:cubicBezTo>
                  <a:pt x="701795" y="302290"/>
                  <a:pt x="686863" y="267459"/>
                  <a:pt x="665710" y="235115"/>
                </a:cubicBezTo>
                <a:cubicBezTo>
                  <a:pt x="658244" y="223919"/>
                  <a:pt x="660733" y="207747"/>
                  <a:pt x="669443" y="199039"/>
                </a:cubicBezTo>
                <a:lnTo>
                  <a:pt x="700551" y="167939"/>
                </a:lnTo>
                <a:cubicBezTo>
                  <a:pt x="701795" y="166695"/>
                  <a:pt x="703040" y="164207"/>
                  <a:pt x="703040" y="162963"/>
                </a:cubicBezTo>
                <a:cubicBezTo>
                  <a:pt x="703040" y="160475"/>
                  <a:pt x="701795" y="157987"/>
                  <a:pt x="700551" y="156743"/>
                </a:cubicBezTo>
                <a:lnTo>
                  <a:pt x="653267" y="109471"/>
                </a:lnTo>
                <a:cubicBezTo>
                  <a:pt x="649534" y="106984"/>
                  <a:pt x="644557" y="106984"/>
                  <a:pt x="642068" y="109471"/>
                </a:cubicBezTo>
                <a:lnTo>
                  <a:pt x="612204" y="140571"/>
                </a:lnTo>
                <a:cubicBezTo>
                  <a:pt x="602250" y="150523"/>
                  <a:pt x="587318" y="151767"/>
                  <a:pt x="574875" y="144303"/>
                </a:cubicBezTo>
                <a:cubicBezTo>
                  <a:pt x="542523" y="121911"/>
                  <a:pt x="507682" y="108228"/>
                  <a:pt x="469108" y="100764"/>
                </a:cubicBezTo>
                <a:cubicBezTo>
                  <a:pt x="456665" y="98276"/>
                  <a:pt x="446710" y="85836"/>
                  <a:pt x="446710" y="72152"/>
                </a:cubicBezTo>
                <a:lnTo>
                  <a:pt x="446710" y="28612"/>
                </a:lnTo>
                <a:cubicBezTo>
                  <a:pt x="446710" y="24880"/>
                  <a:pt x="442977" y="21148"/>
                  <a:pt x="438000" y="21148"/>
                </a:cubicBezTo>
                <a:lnTo>
                  <a:pt x="372051" y="21148"/>
                </a:lnTo>
                <a:cubicBezTo>
                  <a:pt x="368318" y="21148"/>
                  <a:pt x="363341" y="24880"/>
                  <a:pt x="363341" y="28612"/>
                </a:cubicBezTo>
                <a:lnTo>
                  <a:pt x="363341" y="72152"/>
                </a:lnTo>
                <a:cubicBezTo>
                  <a:pt x="363341" y="85836"/>
                  <a:pt x="354631" y="98276"/>
                  <a:pt x="340943" y="100764"/>
                </a:cubicBezTo>
                <a:cubicBezTo>
                  <a:pt x="303614" y="108228"/>
                  <a:pt x="267528" y="121911"/>
                  <a:pt x="236420" y="144303"/>
                </a:cubicBezTo>
                <a:cubicBezTo>
                  <a:pt x="225222" y="151767"/>
                  <a:pt x="209045" y="150523"/>
                  <a:pt x="199091" y="140571"/>
                </a:cubicBezTo>
                <a:lnTo>
                  <a:pt x="169227" y="109471"/>
                </a:lnTo>
                <a:cubicBezTo>
                  <a:pt x="166739" y="106984"/>
                  <a:pt x="160517" y="106984"/>
                  <a:pt x="158028" y="109471"/>
                </a:cubicBezTo>
                <a:lnTo>
                  <a:pt x="110744" y="156743"/>
                </a:lnTo>
                <a:cubicBezTo>
                  <a:pt x="107011" y="159231"/>
                  <a:pt x="107011" y="165451"/>
                  <a:pt x="110744" y="167939"/>
                </a:cubicBezTo>
                <a:lnTo>
                  <a:pt x="140608" y="199039"/>
                </a:lnTo>
                <a:cubicBezTo>
                  <a:pt x="150563" y="207747"/>
                  <a:pt x="153051" y="223919"/>
                  <a:pt x="144341" y="235115"/>
                </a:cubicBezTo>
                <a:cubicBezTo>
                  <a:pt x="123188" y="267459"/>
                  <a:pt x="109500" y="302290"/>
                  <a:pt x="102034" y="340854"/>
                </a:cubicBezTo>
                <a:cubicBezTo>
                  <a:pt x="98301" y="353294"/>
                  <a:pt x="85858" y="363246"/>
                  <a:pt x="72171" y="363246"/>
                </a:cubicBezTo>
                <a:lnTo>
                  <a:pt x="29864" y="363246"/>
                </a:lnTo>
                <a:cubicBezTo>
                  <a:pt x="24886" y="363246"/>
                  <a:pt x="21154" y="366978"/>
                  <a:pt x="21154" y="371954"/>
                </a:cubicBezTo>
                <a:lnTo>
                  <a:pt x="21154" y="437886"/>
                </a:lnTo>
                <a:cubicBezTo>
                  <a:pt x="21154" y="441618"/>
                  <a:pt x="24886" y="445350"/>
                  <a:pt x="29864" y="445350"/>
                </a:cubicBezTo>
                <a:lnTo>
                  <a:pt x="72171" y="445350"/>
                </a:lnTo>
                <a:cubicBezTo>
                  <a:pt x="85858" y="445350"/>
                  <a:pt x="98301" y="456546"/>
                  <a:pt x="102034" y="468986"/>
                </a:cubicBezTo>
                <a:cubicBezTo>
                  <a:pt x="109500" y="506305"/>
                  <a:pt x="123188" y="542381"/>
                  <a:pt x="144341" y="574725"/>
                </a:cubicBezTo>
                <a:cubicBezTo>
                  <a:pt x="153051" y="585921"/>
                  <a:pt x="150563" y="600849"/>
                  <a:pt x="140608" y="610801"/>
                </a:cubicBezTo>
                <a:lnTo>
                  <a:pt x="110744" y="640657"/>
                </a:lnTo>
                <a:cubicBezTo>
                  <a:pt x="107011" y="643145"/>
                  <a:pt x="107011" y="649364"/>
                  <a:pt x="110744" y="651852"/>
                </a:cubicBezTo>
                <a:lnTo>
                  <a:pt x="130653" y="673000"/>
                </a:lnTo>
                <a:cubicBezTo>
                  <a:pt x="135631" y="676732"/>
                  <a:pt x="135631" y="684196"/>
                  <a:pt x="130653" y="687928"/>
                </a:cubicBezTo>
                <a:cubicBezTo>
                  <a:pt x="126921" y="692904"/>
                  <a:pt x="120699" y="692904"/>
                  <a:pt x="116966" y="687928"/>
                </a:cubicBezTo>
                <a:lnTo>
                  <a:pt x="95813" y="666780"/>
                </a:lnTo>
                <a:cubicBezTo>
                  <a:pt x="83369" y="655584"/>
                  <a:pt x="83369" y="636925"/>
                  <a:pt x="95813" y="626973"/>
                </a:cubicBezTo>
                <a:lnTo>
                  <a:pt x="125676" y="595873"/>
                </a:lnTo>
                <a:cubicBezTo>
                  <a:pt x="128165" y="593385"/>
                  <a:pt x="128165" y="588409"/>
                  <a:pt x="126921" y="585921"/>
                </a:cubicBezTo>
                <a:cubicBezTo>
                  <a:pt x="104523" y="551089"/>
                  <a:pt x="89591" y="513769"/>
                  <a:pt x="79636" y="472718"/>
                </a:cubicBezTo>
                <a:cubicBezTo>
                  <a:pt x="79636" y="470230"/>
                  <a:pt x="75903" y="467742"/>
                  <a:pt x="72171" y="467742"/>
                </a:cubicBezTo>
                <a:lnTo>
                  <a:pt x="29864" y="467742"/>
                </a:lnTo>
                <a:cubicBezTo>
                  <a:pt x="13688" y="467742"/>
                  <a:pt x="0" y="454058"/>
                  <a:pt x="0" y="437886"/>
                </a:cubicBezTo>
                <a:lnTo>
                  <a:pt x="0" y="371954"/>
                </a:lnTo>
                <a:cubicBezTo>
                  <a:pt x="0" y="355782"/>
                  <a:pt x="13688" y="342098"/>
                  <a:pt x="29864" y="342098"/>
                </a:cubicBezTo>
                <a:lnTo>
                  <a:pt x="72171" y="342098"/>
                </a:lnTo>
                <a:cubicBezTo>
                  <a:pt x="75903" y="342098"/>
                  <a:pt x="79636" y="339610"/>
                  <a:pt x="79636" y="335878"/>
                </a:cubicBezTo>
                <a:cubicBezTo>
                  <a:pt x="89591" y="294827"/>
                  <a:pt x="104523" y="257507"/>
                  <a:pt x="126921" y="222675"/>
                </a:cubicBezTo>
                <a:cubicBezTo>
                  <a:pt x="128165" y="220187"/>
                  <a:pt x="128165" y="216455"/>
                  <a:pt x="125676" y="212723"/>
                </a:cubicBezTo>
                <a:lnTo>
                  <a:pt x="95813" y="184111"/>
                </a:lnTo>
                <a:cubicBezTo>
                  <a:pt x="89591" y="177891"/>
                  <a:pt x="87102" y="170427"/>
                  <a:pt x="87102" y="162963"/>
                </a:cubicBezTo>
                <a:cubicBezTo>
                  <a:pt x="87102" y="154255"/>
                  <a:pt x="89591" y="146791"/>
                  <a:pt x="95813" y="141815"/>
                </a:cubicBezTo>
                <a:lnTo>
                  <a:pt x="141852" y="94544"/>
                </a:lnTo>
                <a:cubicBezTo>
                  <a:pt x="148074" y="89568"/>
                  <a:pt x="155540" y="85836"/>
                  <a:pt x="163006" y="85836"/>
                </a:cubicBezTo>
                <a:cubicBezTo>
                  <a:pt x="171716" y="85836"/>
                  <a:pt x="177938" y="89568"/>
                  <a:pt x="184159" y="94544"/>
                </a:cubicBezTo>
                <a:lnTo>
                  <a:pt x="214023" y="124399"/>
                </a:lnTo>
                <a:cubicBezTo>
                  <a:pt x="217756" y="128131"/>
                  <a:pt x="220244" y="128131"/>
                  <a:pt x="223977" y="126887"/>
                </a:cubicBezTo>
                <a:cubicBezTo>
                  <a:pt x="258818" y="103252"/>
                  <a:pt x="296148" y="88324"/>
                  <a:pt x="335966" y="79616"/>
                </a:cubicBezTo>
                <a:cubicBezTo>
                  <a:pt x="339699" y="78372"/>
                  <a:pt x="343432" y="75884"/>
                  <a:pt x="343432" y="72152"/>
                </a:cubicBezTo>
                <a:lnTo>
                  <a:pt x="343432" y="28612"/>
                </a:lnTo>
                <a:cubicBezTo>
                  <a:pt x="343432" y="13684"/>
                  <a:pt x="355875" y="0"/>
                  <a:pt x="372051" y="0"/>
                </a:cubicBezTo>
                <a:close/>
              </a:path>
            </a:pathLst>
          </a:custGeom>
          <a:solidFill>
            <a:schemeClr val="bg1"/>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437" name="Freeform: Shape 436">
            <a:extLst>
              <a:ext uri="{FF2B5EF4-FFF2-40B4-BE49-F238E27FC236}">
                <a16:creationId xmlns:a16="http://schemas.microsoft.com/office/drawing/2014/main" id="{00726576-404A-4FE7-AAB9-565BDA7E03CD}"/>
              </a:ext>
            </a:extLst>
          </p:cNvPr>
          <p:cNvSpPr/>
          <p:nvPr/>
        </p:nvSpPr>
        <p:spPr>
          <a:xfrm>
            <a:off x="1273718" y="5750102"/>
            <a:ext cx="381970" cy="405121"/>
          </a:xfrm>
          <a:custGeom>
            <a:avLst/>
            <a:gdLst>
              <a:gd name="connsiteX0" fmla="*/ 618753 w 763939"/>
              <a:gd name="connsiteY0" fmla="*/ 655517 h 810241"/>
              <a:gd name="connsiteX1" fmla="*/ 628099 w 763939"/>
              <a:gd name="connsiteY1" fmla="*/ 665407 h 810241"/>
              <a:gd name="connsiteX2" fmla="*/ 628099 w 763939"/>
              <a:gd name="connsiteY2" fmla="*/ 800159 h 810241"/>
              <a:gd name="connsiteX3" fmla="*/ 618753 w 763939"/>
              <a:gd name="connsiteY3" fmla="*/ 810049 h 810241"/>
              <a:gd name="connsiteX4" fmla="*/ 609406 w 763939"/>
              <a:gd name="connsiteY4" fmla="*/ 800159 h 810241"/>
              <a:gd name="connsiteX5" fmla="*/ 609406 w 763939"/>
              <a:gd name="connsiteY5" fmla="*/ 665407 h 810241"/>
              <a:gd name="connsiteX6" fmla="*/ 618753 w 763939"/>
              <a:gd name="connsiteY6" fmla="*/ 655517 h 810241"/>
              <a:gd name="connsiteX7" fmla="*/ 145186 w 763939"/>
              <a:gd name="connsiteY7" fmla="*/ 655517 h 810241"/>
              <a:gd name="connsiteX8" fmla="*/ 155779 w 763939"/>
              <a:gd name="connsiteY8" fmla="*/ 665407 h 810241"/>
              <a:gd name="connsiteX9" fmla="*/ 155779 w 763939"/>
              <a:gd name="connsiteY9" fmla="*/ 800159 h 810241"/>
              <a:gd name="connsiteX10" fmla="*/ 145186 w 763939"/>
              <a:gd name="connsiteY10" fmla="*/ 810049 h 810241"/>
              <a:gd name="connsiteX11" fmla="*/ 134593 w 763939"/>
              <a:gd name="connsiteY11" fmla="*/ 800159 h 810241"/>
              <a:gd name="connsiteX12" fmla="*/ 134593 w 763939"/>
              <a:gd name="connsiteY12" fmla="*/ 665407 h 810241"/>
              <a:gd name="connsiteX13" fmla="*/ 145186 w 763939"/>
              <a:gd name="connsiteY13" fmla="*/ 655517 h 810241"/>
              <a:gd name="connsiteX14" fmla="*/ 334690 w 763939"/>
              <a:gd name="connsiteY14" fmla="*/ 540437 h 810241"/>
              <a:gd name="connsiteX15" fmla="*/ 340911 w 763939"/>
              <a:gd name="connsiteY15" fmla="*/ 552862 h 810241"/>
              <a:gd name="connsiteX16" fmla="*/ 345888 w 763939"/>
              <a:gd name="connsiteY16" fmla="*/ 564044 h 810241"/>
              <a:gd name="connsiteX17" fmla="*/ 416807 w 763939"/>
              <a:gd name="connsiteY17" fmla="*/ 564044 h 810241"/>
              <a:gd name="connsiteX18" fmla="*/ 423028 w 763939"/>
              <a:gd name="connsiteY18" fmla="*/ 552862 h 810241"/>
              <a:gd name="connsiteX19" fmla="*/ 429249 w 763939"/>
              <a:gd name="connsiteY19" fmla="*/ 540437 h 810241"/>
              <a:gd name="connsiteX20" fmla="*/ 291143 w 763939"/>
              <a:gd name="connsiteY20" fmla="*/ 424889 h 810241"/>
              <a:gd name="connsiteX21" fmla="*/ 233910 w 763939"/>
              <a:gd name="connsiteY21" fmla="*/ 442283 h 810241"/>
              <a:gd name="connsiteX22" fmla="*/ 233910 w 763939"/>
              <a:gd name="connsiteY22" fmla="*/ 515588 h 810241"/>
              <a:gd name="connsiteX23" fmla="*/ 238886 w 763939"/>
              <a:gd name="connsiteY23" fmla="*/ 519315 h 810241"/>
              <a:gd name="connsiteX24" fmla="*/ 360818 w 763939"/>
              <a:gd name="connsiteY24" fmla="*/ 519315 h 810241"/>
              <a:gd name="connsiteX25" fmla="*/ 344644 w 763939"/>
              <a:gd name="connsiteY25" fmla="*/ 494466 h 810241"/>
              <a:gd name="connsiteX26" fmla="*/ 296120 w 763939"/>
              <a:gd name="connsiteY26" fmla="*/ 426131 h 810241"/>
              <a:gd name="connsiteX27" fmla="*/ 291143 w 763939"/>
              <a:gd name="connsiteY27" fmla="*/ 424889 h 810241"/>
              <a:gd name="connsiteX28" fmla="*/ 475285 w 763939"/>
              <a:gd name="connsiteY28" fmla="*/ 422404 h 810241"/>
              <a:gd name="connsiteX29" fmla="*/ 471552 w 763939"/>
              <a:gd name="connsiteY29" fmla="*/ 423647 h 810241"/>
              <a:gd name="connsiteX30" fmla="*/ 403121 w 763939"/>
              <a:gd name="connsiteY30" fmla="*/ 519315 h 810241"/>
              <a:gd name="connsiteX31" fmla="*/ 523808 w 763939"/>
              <a:gd name="connsiteY31" fmla="*/ 519315 h 810241"/>
              <a:gd name="connsiteX32" fmla="*/ 528785 w 763939"/>
              <a:gd name="connsiteY32" fmla="*/ 515588 h 810241"/>
              <a:gd name="connsiteX33" fmla="*/ 528785 w 763939"/>
              <a:gd name="connsiteY33" fmla="*/ 441041 h 810241"/>
              <a:gd name="connsiteX34" fmla="*/ 481506 w 763939"/>
              <a:gd name="connsiteY34" fmla="*/ 400040 h 810241"/>
              <a:gd name="connsiteX35" fmla="*/ 482750 w 763939"/>
              <a:gd name="connsiteY35" fmla="*/ 401282 h 810241"/>
              <a:gd name="connsiteX36" fmla="*/ 731590 w 763939"/>
              <a:gd name="connsiteY36" fmla="*/ 493224 h 810241"/>
              <a:gd name="connsiteX37" fmla="*/ 763939 w 763939"/>
              <a:gd name="connsiteY37" fmla="*/ 537952 h 810241"/>
              <a:gd name="connsiteX38" fmla="*/ 763939 w 763939"/>
              <a:gd name="connsiteY38" fmla="*/ 800109 h 810241"/>
              <a:gd name="connsiteX39" fmla="*/ 752741 w 763939"/>
              <a:gd name="connsiteY39" fmla="*/ 810049 h 810241"/>
              <a:gd name="connsiteX40" fmla="*/ 742788 w 763939"/>
              <a:gd name="connsiteY40" fmla="*/ 800109 h 810241"/>
              <a:gd name="connsiteX41" fmla="*/ 742788 w 763939"/>
              <a:gd name="connsiteY41" fmla="*/ 537952 h 810241"/>
              <a:gd name="connsiteX42" fmla="*/ 722881 w 763939"/>
              <a:gd name="connsiteY42" fmla="*/ 513103 h 810241"/>
              <a:gd name="connsiteX43" fmla="*/ 549937 w 763939"/>
              <a:gd name="connsiteY43" fmla="*/ 448496 h 810241"/>
              <a:gd name="connsiteX44" fmla="*/ 549937 w 763939"/>
              <a:gd name="connsiteY44" fmla="*/ 515588 h 810241"/>
              <a:gd name="connsiteX45" fmla="*/ 523808 w 763939"/>
              <a:gd name="connsiteY45" fmla="*/ 540437 h 810241"/>
              <a:gd name="connsiteX46" fmla="*/ 452889 w 763939"/>
              <a:gd name="connsiteY46" fmla="*/ 540437 h 810241"/>
              <a:gd name="connsiteX47" fmla="*/ 440447 w 763939"/>
              <a:gd name="connsiteY47" fmla="*/ 564044 h 810241"/>
              <a:gd name="connsiteX48" fmla="*/ 434226 w 763939"/>
              <a:gd name="connsiteY48" fmla="*/ 591378 h 810241"/>
              <a:gd name="connsiteX49" fmla="*/ 459110 w 763939"/>
              <a:gd name="connsiteY49" fmla="*/ 798867 h 810241"/>
              <a:gd name="connsiteX50" fmla="*/ 450401 w 763939"/>
              <a:gd name="connsiteY50" fmla="*/ 810049 h 810241"/>
              <a:gd name="connsiteX51" fmla="*/ 449156 w 763939"/>
              <a:gd name="connsiteY51" fmla="*/ 810049 h 810241"/>
              <a:gd name="connsiteX52" fmla="*/ 439203 w 763939"/>
              <a:gd name="connsiteY52" fmla="*/ 801352 h 810241"/>
              <a:gd name="connsiteX53" fmla="*/ 414319 w 763939"/>
              <a:gd name="connsiteY53" fmla="*/ 595105 h 810241"/>
              <a:gd name="connsiteX54" fmla="*/ 413075 w 763939"/>
              <a:gd name="connsiteY54" fmla="*/ 585165 h 810241"/>
              <a:gd name="connsiteX55" fmla="*/ 350865 w 763939"/>
              <a:gd name="connsiteY55" fmla="*/ 585165 h 810241"/>
              <a:gd name="connsiteX56" fmla="*/ 350865 w 763939"/>
              <a:gd name="connsiteY56" fmla="*/ 595105 h 810241"/>
              <a:gd name="connsiteX57" fmla="*/ 324736 w 763939"/>
              <a:gd name="connsiteY57" fmla="*/ 801352 h 810241"/>
              <a:gd name="connsiteX58" fmla="*/ 312294 w 763939"/>
              <a:gd name="connsiteY58" fmla="*/ 810049 h 810241"/>
              <a:gd name="connsiteX59" fmla="*/ 303585 w 763939"/>
              <a:gd name="connsiteY59" fmla="*/ 798867 h 810241"/>
              <a:gd name="connsiteX60" fmla="*/ 328469 w 763939"/>
              <a:gd name="connsiteY60" fmla="*/ 591378 h 810241"/>
              <a:gd name="connsiteX61" fmla="*/ 322248 w 763939"/>
              <a:gd name="connsiteY61" fmla="*/ 564044 h 810241"/>
              <a:gd name="connsiteX62" fmla="*/ 309806 w 763939"/>
              <a:gd name="connsiteY62" fmla="*/ 540437 h 810241"/>
              <a:gd name="connsiteX63" fmla="*/ 238886 w 763939"/>
              <a:gd name="connsiteY63" fmla="*/ 540437 h 810241"/>
              <a:gd name="connsiteX64" fmla="*/ 212758 w 763939"/>
              <a:gd name="connsiteY64" fmla="*/ 515588 h 810241"/>
              <a:gd name="connsiteX65" fmla="*/ 212758 w 763939"/>
              <a:gd name="connsiteY65" fmla="*/ 449738 h 810241"/>
              <a:gd name="connsiteX66" fmla="*/ 39814 w 763939"/>
              <a:gd name="connsiteY66" fmla="*/ 513103 h 810241"/>
              <a:gd name="connsiteX67" fmla="*/ 21151 w 763939"/>
              <a:gd name="connsiteY67" fmla="*/ 541679 h 810241"/>
              <a:gd name="connsiteX68" fmla="*/ 21151 w 763939"/>
              <a:gd name="connsiteY68" fmla="*/ 800109 h 810241"/>
              <a:gd name="connsiteX69" fmla="*/ 9953 w 763939"/>
              <a:gd name="connsiteY69" fmla="*/ 810049 h 810241"/>
              <a:gd name="connsiteX70" fmla="*/ 0 w 763939"/>
              <a:gd name="connsiteY70" fmla="*/ 800109 h 810241"/>
              <a:gd name="connsiteX71" fmla="*/ 0 w 763939"/>
              <a:gd name="connsiteY71" fmla="*/ 541679 h 810241"/>
              <a:gd name="connsiteX72" fmla="*/ 33593 w 763939"/>
              <a:gd name="connsiteY72" fmla="*/ 493224 h 810241"/>
              <a:gd name="connsiteX73" fmla="*/ 286166 w 763939"/>
              <a:gd name="connsiteY73" fmla="*/ 401282 h 810241"/>
              <a:gd name="connsiteX74" fmla="*/ 311050 w 763939"/>
              <a:gd name="connsiteY74" fmla="*/ 411222 h 810241"/>
              <a:gd name="connsiteX75" fmla="*/ 360818 w 763939"/>
              <a:gd name="connsiteY75" fmla="*/ 482042 h 810241"/>
              <a:gd name="connsiteX76" fmla="*/ 379481 w 763939"/>
              <a:gd name="connsiteY76" fmla="*/ 506891 h 810241"/>
              <a:gd name="connsiteX77" fmla="*/ 381970 w 763939"/>
              <a:gd name="connsiteY77" fmla="*/ 509376 h 810241"/>
              <a:gd name="connsiteX78" fmla="*/ 384458 w 763939"/>
              <a:gd name="connsiteY78" fmla="*/ 508133 h 810241"/>
              <a:gd name="connsiteX79" fmla="*/ 454133 w 763939"/>
              <a:gd name="connsiteY79" fmla="*/ 412465 h 810241"/>
              <a:gd name="connsiteX80" fmla="*/ 456622 w 763939"/>
              <a:gd name="connsiteY80" fmla="*/ 408737 h 810241"/>
              <a:gd name="connsiteX81" fmla="*/ 481506 w 763939"/>
              <a:gd name="connsiteY81" fmla="*/ 400040 h 810241"/>
              <a:gd name="connsiteX82" fmla="*/ 381970 w 763939"/>
              <a:gd name="connsiteY82" fmla="*/ 133196 h 810241"/>
              <a:gd name="connsiteX83" fmla="*/ 313903 w 763939"/>
              <a:gd name="connsiteY83" fmla="*/ 201262 h 810241"/>
              <a:gd name="connsiteX84" fmla="*/ 381970 w 763939"/>
              <a:gd name="connsiteY84" fmla="*/ 268092 h 810241"/>
              <a:gd name="connsiteX85" fmla="*/ 450036 w 763939"/>
              <a:gd name="connsiteY85" fmla="*/ 201262 h 810241"/>
              <a:gd name="connsiteX86" fmla="*/ 381970 w 763939"/>
              <a:gd name="connsiteY86" fmla="*/ 133196 h 810241"/>
              <a:gd name="connsiteX87" fmla="*/ 381970 w 763939"/>
              <a:gd name="connsiteY87" fmla="*/ 112157 h 810241"/>
              <a:gd name="connsiteX88" fmla="*/ 471075 w 763939"/>
              <a:gd name="connsiteY88" fmla="*/ 201262 h 810241"/>
              <a:gd name="connsiteX89" fmla="*/ 381970 w 763939"/>
              <a:gd name="connsiteY89" fmla="*/ 290368 h 810241"/>
              <a:gd name="connsiteX90" fmla="*/ 292864 w 763939"/>
              <a:gd name="connsiteY90" fmla="*/ 201262 h 810241"/>
              <a:gd name="connsiteX91" fmla="*/ 381970 w 763939"/>
              <a:gd name="connsiteY91" fmla="*/ 112157 h 810241"/>
              <a:gd name="connsiteX92" fmla="*/ 365816 w 763939"/>
              <a:gd name="connsiteY92" fmla="*/ 21121 h 810241"/>
              <a:gd name="connsiteX93" fmla="*/ 364574 w 763939"/>
              <a:gd name="connsiteY93" fmla="*/ 22364 h 810241"/>
              <a:gd name="connsiteX94" fmla="*/ 364574 w 763939"/>
              <a:gd name="connsiteY94" fmla="*/ 37273 h 810241"/>
              <a:gd name="connsiteX95" fmla="*/ 347180 w 763939"/>
              <a:gd name="connsiteY95" fmla="*/ 59636 h 810241"/>
              <a:gd name="connsiteX96" fmla="*/ 304938 w 763939"/>
              <a:gd name="connsiteY96" fmla="*/ 77030 h 810241"/>
              <a:gd name="connsiteX97" fmla="*/ 277604 w 763939"/>
              <a:gd name="connsiteY97" fmla="*/ 73303 h 810241"/>
              <a:gd name="connsiteX98" fmla="*/ 266423 w 763939"/>
              <a:gd name="connsiteY98" fmla="*/ 62121 h 810241"/>
              <a:gd name="connsiteX99" fmla="*/ 263938 w 763939"/>
              <a:gd name="connsiteY99" fmla="*/ 62121 h 810241"/>
              <a:gd name="connsiteX100" fmla="*/ 241574 w 763939"/>
              <a:gd name="connsiteY100" fmla="*/ 85727 h 810241"/>
              <a:gd name="connsiteX101" fmla="*/ 241574 w 763939"/>
              <a:gd name="connsiteY101" fmla="*/ 86969 h 810241"/>
              <a:gd name="connsiteX102" fmla="*/ 252756 w 763939"/>
              <a:gd name="connsiteY102" fmla="*/ 99394 h 810241"/>
              <a:gd name="connsiteX103" fmla="*/ 256483 w 763939"/>
              <a:gd name="connsiteY103" fmla="*/ 126727 h 810241"/>
              <a:gd name="connsiteX104" fmla="*/ 239089 w 763939"/>
              <a:gd name="connsiteY104" fmla="*/ 167727 h 810241"/>
              <a:gd name="connsiteX105" fmla="*/ 216726 w 763939"/>
              <a:gd name="connsiteY105" fmla="*/ 185120 h 810241"/>
              <a:gd name="connsiteX106" fmla="*/ 201817 w 763939"/>
              <a:gd name="connsiteY106" fmla="*/ 185120 h 810241"/>
              <a:gd name="connsiteX107" fmla="*/ 199332 w 763939"/>
              <a:gd name="connsiteY107" fmla="*/ 186363 h 810241"/>
              <a:gd name="connsiteX108" fmla="*/ 199332 w 763939"/>
              <a:gd name="connsiteY108" fmla="*/ 218666 h 810241"/>
              <a:gd name="connsiteX109" fmla="*/ 201817 w 763939"/>
              <a:gd name="connsiteY109" fmla="*/ 219908 h 810241"/>
              <a:gd name="connsiteX110" fmla="*/ 217968 w 763939"/>
              <a:gd name="connsiteY110" fmla="*/ 219908 h 810241"/>
              <a:gd name="connsiteX111" fmla="*/ 240332 w 763939"/>
              <a:gd name="connsiteY111" fmla="*/ 237302 h 810241"/>
              <a:gd name="connsiteX112" fmla="*/ 257726 w 763939"/>
              <a:gd name="connsiteY112" fmla="*/ 278302 h 810241"/>
              <a:gd name="connsiteX113" fmla="*/ 253998 w 763939"/>
              <a:gd name="connsiteY113" fmla="*/ 305635 h 810241"/>
              <a:gd name="connsiteX114" fmla="*/ 241574 w 763939"/>
              <a:gd name="connsiteY114" fmla="*/ 318059 h 810241"/>
              <a:gd name="connsiteX115" fmla="*/ 241574 w 763939"/>
              <a:gd name="connsiteY115" fmla="*/ 320544 h 810241"/>
              <a:gd name="connsiteX116" fmla="*/ 263938 w 763939"/>
              <a:gd name="connsiteY116" fmla="*/ 342908 h 810241"/>
              <a:gd name="connsiteX117" fmla="*/ 266423 w 763939"/>
              <a:gd name="connsiteY117" fmla="*/ 342908 h 810241"/>
              <a:gd name="connsiteX118" fmla="*/ 280089 w 763939"/>
              <a:gd name="connsiteY118" fmla="*/ 330483 h 810241"/>
              <a:gd name="connsiteX119" fmla="*/ 294999 w 763939"/>
              <a:gd name="connsiteY119" fmla="*/ 323029 h 810241"/>
              <a:gd name="connsiteX120" fmla="*/ 306180 w 763939"/>
              <a:gd name="connsiteY120" fmla="*/ 326756 h 810241"/>
              <a:gd name="connsiteX121" fmla="*/ 347180 w 763939"/>
              <a:gd name="connsiteY121" fmla="*/ 344150 h 810241"/>
              <a:gd name="connsiteX122" fmla="*/ 364574 w 763939"/>
              <a:gd name="connsiteY122" fmla="*/ 365271 h 810241"/>
              <a:gd name="connsiteX123" fmla="*/ 364574 w 763939"/>
              <a:gd name="connsiteY123" fmla="*/ 382665 h 810241"/>
              <a:gd name="connsiteX124" fmla="*/ 365816 w 763939"/>
              <a:gd name="connsiteY124" fmla="*/ 385150 h 810241"/>
              <a:gd name="connsiteX125" fmla="*/ 398119 w 763939"/>
              <a:gd name="connsiteY125" fmla="*/ 385150 h 810241"/>
              <a:gd name="connsiteX126" fmla="*/ 399362 w 763939"/>
              <a:gd name="connsiteY126" fmla="*/ 382665 h 810241"/>
              <a:gd name="connsiteX127" fmla="*/ 399362 w 763939"/>
              <a:gd name="connsiteY127" fmla="*/ 365271 h 810241"/>
              <a:gd name="connsiteX128" fmla="*/ 416756 w 763939"/>
              <a:gd name="connsiteY128" fmla="*/ 344150 h 810241"/>
              <a:gd name="connsiteX129" fmla="*/ 457755 w 763939"/>
              <a:gd name="connsiteY129" fmla="*/ 326756 h 810241"/>
              <a:gd name="connsiteX130" fmla="*/ 485089 w 763939"/>
              <a:gd name="connsiteY130" fmla="*/ 330483 h 810241"/>
              <a:gd name="connsiteX131" fmla="*/ 496270 w 763939"/>
              <a:gd name="connsiteY131" fmla="*/ 342908 h 810241"/>
              <a:gd name="connsiteX132" fmla="*/ 498755 w 763939"/>
              <a:gd name="connsiteY132" fmla="*/ 342908 h 810241"/>
              <a:gd name="connsiteX133" fmla="*/ 522361 w 763939"/>
              <a:gd name="connsiteY133" fmla="*/ 320544 h 810241"/>
              <a:gd name="connsiteX134" fmla="*/ 522361 w 763939"/>
              <a:gd name="connsiteY134" fmla="*/ 318059 h 810241"/>
              <a:gd name="connsiteX135" fmla="*/ 509937 w 763939"/>
              <a:gd name="connsiteY135" fmla="*/ 305635 h 810241"/>
              <a:gd name="connsiteX136" fmla="*/ 506210 w 763939"/>
              <a:gd name="connsiteY136" fmla="*/ 278302 h 810241"/>
              <a:gd name="connsiteX137" fmla="*/ 523604 w 763939"/>
              <a:gd name="connsiteY137" fmla="*/ 237302 h 810241"/>
              <a:gd name="connsiteX138" fmla="*/ 545967 w 763939"/>
              <a:gd name="connsiteY138" fmla="*/ 219908 h 810241"/>
              <a:gd name="connsiteX139" fmla="*/ 562119 w 763939"/>
              <a:gd name="connsiteY139" fmla="*/ 219908 h 810241"/>
              <a:gd name="connsiteX140" fmla="*/ 563361 w 763939"/>
              <a:gd name="connsiteY140" fmla="*/ 218666 h 810241"/>
              <a:gd name="connsiteX141" fmla="*/ 563361 w 763939"/>
              <a:gd name="connsiteY141" fmla="*/ 186363 h 810241"/>
              <a:gd name="connsiteX142" fmla="*/ 562119 w 763939"/>
              <a:gd name="connsiteY142" fmla="*/ 185120 h 810241"/>
              <a:gd name="connsiteX143" fmla="*/ 545967 w 763939"/>
              <a:gd name="connsiteY143" fmla="*/ 185120 h 810241"/>
              <a:gd name="connsiteX144" fmla="*/ 523604 w 763939"/>
              <a:gd name="connsiteY144" fmla="*/ 167727 h 810241"/>
              <a:gd name="connsiteX145" fmla="*/ 507452 w 763939"/>
              <a:gd name="connsiteY145" fmla="*/ 126727 h 810241"/>
              <a:gd name="connsiteX146" fmla="*/ 509937 w 763939"/>
              <a:gd name="connsiteY146" fmla="*/ 99394 h 810241"/>
              <a:gd name="connsiteX147" fmla="*/ 522361 w 763939"/>
              <a:gd name="connsiteY147" fmla="*/ 86969 h 810241"/>
              <a:gd name="connsiteX148" fmla="*/ 522361 w 763939"/>
              <a:gd name="connsiteY148" fmla="*/ 85727 h 810241"/>
              <a:gd name="connsiteX149" fmla="*/ 498755 w 763939"/>
              <a:gd name="connsiteY149" fmla="*/ 62121 h 810241"/>
              <a:gd name="connsiteX150" fmla="*/ 496270 w 763939"/>
              <a:gd name="connsiteY150" fmla="*/ 62121 h 810241"/>
              <a:gd name="connsiteX151" fmla="*/ 486331 w 763939"/>
              <a:gd name="connsiteY151" fmla="*/ 73303 h 810241"/>
              <a:gd name="connsiteX152" fmla="*/ 457755 w 763939"/>
              <a:gd name="connsiteY152" fmla="*/ 77030 h 810241"/>
              <a:gd name="connsiteX153" fmla="*/ 416756 w 763939"/>
              <a:gd name="connsiteY153" fmla="*/ 59636 h 810241"/>
              <a:gd name="connsiteX154" fmla="*/ 399362 w 763939"/>
              <a:gd name="connsiteY154" fmla="*/ 37273 h 810241"/>
              <a:gd name="connsiteX155" fmla="*/ 399362 w 763939"/>
              <a:gd name="connsiteY155" fmla="*/ 22364 h 810241"/>
              <a:gd name="connsiteX156" fmla="*/ 398119 w 763939"/>
              <a:gd name="connsiteY156" fmla="*/ 21121 h 810241"/>
              <a:gd name="connsiteX157" fmla="*/ 365816 w 763939"/>
              <a:gd name="connsiteY157" fmla="*/ 0 h 810241"/>
              <a:gd name="connsiteX158" fmla="*/ 398119 w 763939"/>
              <a:gd name="connsiteY158" fmla="*/ 0 h 810241"/>
              <a:gd name="connsiteX159" fmla="*/ 420483 w 763939"/>
              <a:gd name="connsiteY159" fmla="*/ 22364 h 810241"/>
              <a:gd name="connsiteX160" fmla="*/ 420483 w 763939"/>
              <a:gd name="connsiteY160" fmla="*/ 37273 h 810241"/>
              <a:gd name="connsiteX161" fmla="*/ 421725 w 763939"/>
              <a:gd name="connsiteY161" fmla="*/ 38515 h 810241"/>
              <a:gd name="connsiteX162" fmla="*/ 468937 w 763939"/>
              <a:gd name="connsiteY162" fmla="*/ 58394 h 810241"/>
              <a:gd name="connsiteX163" fmla="*/ 471422 w 763939"/>
              <a:gd name="connsiteY163" fmla="*/ 58394 h 810241"/>
              <a:gd name="connsiteX164" fmla="*/ 482604 w 763939"/>
              <a:gd name="connsiteY164" fmla="*/ 47212 h 810241"/>
              <a:gd name="connsiteX165" fmla="*/ 514907 w 763939"/>
              <a:gd name="connsiteY165" fmla="*/ 47212 h 810241"/>
              <a:gd name="connsiteX166" fmla="*/ 537270 w 763939"/>
              <a:gd name="connsiteY166" fmla="*/ 69575 h 810241"/>
              <a:gd name="connsiteX167" fmla="*/ 537270 w 763939"/>
              <a:gd name="connsiteY167" fmla="*/ 101878 h 810241"/>
              <a:gd name="connsiteX168" fmla="*/ 526088 w 763939"/>
              <a:gd name="connsiteY168" fmla="*/ 113060 h 810241"/>
              <a:gd name="connsiteX169" fmla="*/ 524846 w 763939"/>
              <a:gd name="connsiteY169" fmla="*/ 114303 h 810241"/>
              <a:gd name="connsiteX170" fmla="*/ 544725 w 763939"/>
              <a:gd name="connsiteY170" fmla="*/ 162757 h 810241"/>
              <a:gd name="connsiteX171" fmla="*/ 545967 w 763939"/>
              <a:gd name="connsiteY171" fmla="*/ 163999 h 810241"/>
              <a:gd name="connsiteX172" fmla="*/ 562119 w 763939"/>
              <a:gd name="connsiteY172" fmla="*/ 163999 h 810241"/>
              <a:gd name="connsiteX173" fmla="*/ 584482 w 763939"/>
              <a:gd name="connsiteY173" fmla="*/ 186363 h 810241"/>
              <a:gd name="connsiteX174" fmla="*/ 584482 w 763939"/>
              <a:gd name="connsiteY174" fmla="*/ 218666 h 810241"/>
              <a:gd name="connsiteX175" fmla="*/ 562119 w 763939"/>
              <a:gd name="connsiteY175" fmla="*/ 241029 h 810241"/>
              <a:gd name="connsiteX176" fmla="*/ 545967 w 763939"/>
              <a:gd name="connsiteY176" fmla="*/ 241029 h 810241"/>
              <a:gd name="connsiteX177" fmla="*/ 543482 w 763939"/>
              <a:gd name="connsiteY177" fmla="*/ 242272 h 810241"/>
              <a:gd name="connsiteX178" fmla="*/ 523604 w 763939"/>
              <a:gd name="connsiteY178" fmla="*/ 288241 h 810241"/>
              <a:gd name="connsiteX179" fmla="*/ 523604 w 763939"/>
              <a:gd name="connsiteY179" fmla="*/ 290726 h 810241"/>
              <a:gd name="connsiteX180" fmla="*/ 537270 w 763939"/>
              <a:gd name="connsiteY180" fmla="*/ 301908 h 810241"/>
              <a:gd name="connsiteX181" fmla="*/ 537270 w 763939"/>
              <a:gd name="connsiteY181" fmla="*/ 334211 h 810241"/>
              <a:gd name="connsiteX182" fmla="*/ 514907 w 763939"/>
              <a:gd name="connsiteY182" fmla="*/ 357817 h 810241"/>
              <a:gd name="connsiteX183" fmla="*/ 482604 w 763939"/>
              <a:gd name="connsiteY183" fmla="*/ 357817 h 810241"/>
              <a:gd name="connsiteX184" fmla="*/ 468937 w 763939"/>
              <a:gd name="connsiteY184" fmla="*/ 345392 h 810241"/>
              <a:gd name="connsiteX185" fmla="*/ 467695 w 763939"/>
              <a:gd name="connsiteY185" fmla="*/ 344150 h 810241"/>
              <a:gd name="connsiteX186" fmla="*/ 421725 w 763939"/>
              <a:gd name="connsiteY186" fmla="*/ 364029 h 810241"/>
              <a:gd name="connsiteX187" fmla="*/ 420483 w 763939"/>
              <a:gd name="connsiteY187" fmla="*/ 365271 h 810241"/>
              <a:gd name="connsiteX188" fmla="*/ 420483 w 763939"/>
              <a:gd name="connsiteY188" fmla="*/ 382665 h 810241"/>
              <a:gd name="connsiteX189" fmla="*/ 398119 w 763939"/>
              <a:gd name="connsiteY189" fmla="*/ 406271 h 810241"/>
              <a:gd name="connsiteX190" fmla="*/ 365816 w 763939"/>
              <a:gd name="connsiteY190" fmla="*/ 406271 h 810241"/>
              <a:gd name="connsiteX191" fmla="*/ 343453 w 763939"/>
              <a:gd name="connsiteY191" fmla="*/ 382665 h 810241"/>
              <a:gd name="connsiteX192" fmla="*/ 343453 w 763939"/>
              <a:gd name="connsiteY192" fmla="*/ 365271 h 810241"/>
              <a:gd name="connsiteX193" fmla="*/ 342210 w 763939"/>
              <a:gd name="connsiteY193" fmla="*/ 364029 h 810241"/>
              <a:gd name="connsiteX194" fmla="*/ 294999 w 763939"/>
              <a:gd name="connsiteY194" fmla="*/ 344150 h 810241"/>
              <a:gd name="connsiteX195" fmla="*/ 293756 w 763939"/>
              <a:gd name="connsiteY195" fmla="*/ 345392 h 810241"/>
              <a:gd name="connsiteX196" fmla="*/ 281332 w 763939"/>
              <a:gd name="connsiteY196" fmla="*/ 357817 h 810241"/>
              <a:gd name="connsiteX197" fmla="*/ 250271 w 763939"/>
              <a:gd name="connsiteY197" fmla="*/ 357817 h 810241"/>
              <a:gd name="connsiteX198" fmla="*/ 226665 w 763939"/>
              <a:gd name="connsiteY198" fmla="*/ 334211 h 810241"/>
              <a:gd name="connsiteX199" fmla="*/ 226665 w 763939"/>
              <a:gd name="connsiteY199" fmla="*/ 301908 h 810241"/>
              <a:gd name="connsiteX200" fmla="*/ 239089 w 763939"/>
              <a:gd name="connsiteY200" fmla="*/ 290726 h 810241"/>
              <a:gd name="connsiteX201" fmla="*/ 239089 w 763939"/>
              <a:gd name="connsiteY201" fmla="*/ 288241 h 810241"/>
              <a:gd name="connsiteX202" fmla="*/ 219211 w 763939"/>
              <a:gd name="connsiteY202" fmla="*/ 242272 h 810241"/>
              <a:gd name="connsiteX203" fmla="*/ 217968 w 763939"/>
              <a:gd name="connsiteY203" fmla="*/ 241029 h 810241"/>
              <a:gd name="connsiteX204" fmla="*/ 201817 w 763939"/>
              <a:gd name="connsiteY204" fmla="*/ 241029 h 810241"/>
              <a:gd name="connsiteX205" fmla="*/ 178211 w 763939"/>
              <a:gd name="connsiteY205" fmla="*/ 218666 h 810241"/>
              <a:gd name="connsiteX206" fmla="*/ 178211 w 763939"/>
              <a:gd name="connsiteY206" fmla="*/ 186363 h 810241"/>
              <a:gd name="connsiteX207" fmla="*/ 201817 w 763939"/>
              <a:gd name="connsiteY207" fmla="*/ 163999 h 810241"/>
              <a:gd name="connsiteX208" fmla="*/ 216726 w 763939"/>
              <a:gd name="connsiteY208" fmla="*/ 163999 h 810241"/>
              <a:gd name="connsiteX209" fmla="*/ 217968 w 763939"/>
              <a:gd name="connsiteY209" fmla="*/ 162757 h 810241"/>
              <a:gd name="connsiteX210" fmla="*/ 237847 w 763939"/>
              <a:gd name="connsiteY210" fmla="*/ 114303 h 810241"/>
              <a:gd name="connsiteX211" fmla="*/ 237847 w 763939"/>
              <a:gd name="connsiteY211" fmla="*/ 113060 h 810241"/>
              <a:gd name="connsiteX212" fmla="*/ 226665 w 763939"/>
              <a:gd name="connsiteY212" fmla="*/ 101878 h 810241"/>
              <a:gd name="connsiteX213" fmla="*/ 226665 w 763939"/>
              <a:gd name="connsiteY213" fmla="*/ 69575 h 810241"/>
              <a:gd name="connsiteX214" fmla="*/ 250271 w 763939"/>
              <a:gd name="connsiteY214" fmla="*/ 47212 h 810241"/>
              <a:gd name="connsiteX215" fmla="*/ 281332 w 763939"/>
              <a:gd name="connsiteY215" fmla="*/ 47212 h 810241"/>
              <a:gd name="connsiteX216" fmla="*/ 292513 w 763939"/>
              <a:gd name="connsiteY216" fmla="*/ 58394 h 810241"/>
              <a:gd name="connsiteX217" fmla="*/ 293756 w 763939"/>
              <a:gd name="connsiteY217" fmla="*/ 58394 h 810241"/>
              <a:gd name="connsiteX218" fmla="*/ 342210 w 763939"/>
              <a:gd name="connsiteY218" fmla="*/ 38515 h 810241"/>
              <a:gd name="connsiteX219" fmla="*/ 343453 w 763939"/>
              <a:gd name="connsiteY219" fmla="*/ 37273 h 810241"/>
              <a:gd name="connsiteX220" fmla="*/ 343453 w 763939"/>
              <a:gd name="connsiteY220" fmla="*/ 22364 h 810241"/>
              <a:gd name="connsiteX221" fmla="*/ 365816 w 763939"/>
              <a:gd name="connsiteY221" fmla="*/ 0 h 81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763939" h="810241">
                <a:moveTo>
                  <a:pt x="618753" y="655517"/>
                </a:moveTo>
                <a:cubicBezTo>
                  <a:pt x="624594" y="655517"/>
                  <a:pt x="628099" y="660462"/>
                  <a:pt x="628099" y="665407"/>
                </a:cubicBezTo>
                <a:lnTo>
                  <a:pt x="628099" y="800159"/>
                </a:lnTo>
                <a:cubicBezTo>
                  <a:pt x="628099" y="806340"/>
                  <a:pt x="624594" y="810049"/>
                  <a:pt x="618753" y="810049"/>
                </a:cubicBezTo>
                <a:cubicBezTo>
                  <a:pt x="612911" y="810049"/>
                  <a:pt x="609406" y="806340"/>
                  <a:pt x="609406" y="800159"/>
                </a:cubicBezTo>
                <a:lnTo>
                  <a:pt x="609406" y="665407"/>
                </a:lnTo>
                <a:cubicBezTo>
                  <a:pt x="609406" y="660462"/>
                  <a:pt x="612911" y="655517"/>
                  <a:pt x="618753" y="655517"/>
                </a:cubicBezTo>
                <a:close/>
                <a:moveTo>
                  <a:pt x="145186" y="655517"/>
                </a:moveTo>
                <a:cubicBezTo>
                  <a:pt x="149894" y="655517"/>
                  <a:pt x="155779" y="660462"/>
                  <a:pt x="155779" y="665407"/>
                </a:cubicBezTo>
                <a:lnTo>
                  <a:pt x="155779" y="800159"/>
                </a:lnTo>
                <a:cubicBezTo>
                  <a:pt x="155779" y="806340"/>
                  <a:pt x="149894" y="810049"/>
                  <a:pt x="145186" y="810049"/>
                </a:cubicBezTo>
                <a:cubicBezTo>
                  <a:pt x="139301" y="810049"/>
                  <a:pt x="134593" y="806340"/>
                  <a:pt x="134593" y="800159"/>
                </a:cubicBezTo>
                <a:lnTo>
                  <a:pt x="134593" y="665407"/>
                </a:lnTo>
                <a:cubicBezTo>
                  <a:pt x="134593" y="660462"/>
                  <a:pt x="139301" y="655517"/>
                  <a:pt x="145186" y="655517"/>
                </a:cubicBezTo>
                <a:close/>
                <a:moveTo>
                  <a:pt x="334690" y="540437"/>
                </a:moveTo>
                <a:lnTo>
                  <a:pt x="340911" y="552862"/>
                </a:lnTo>
                <a:cubicBezTo>
                  <a:pt x="343399" y="556589"/>
                  <a:pt x="344644" y="560316"/>
                  <a:pt x="345888" y="564044"/>
                </a:cubicBezTo>
                <a:lnTo>
                  <a:pt x="416807" y="564044"/>
                </a:lnTo>
                <a:cubicBezTo>
                  <a:pt x="418051" y="560316"/>
                  <a:pt x="420540" y="556589"/>
                  <a:pt x="423028" y="552862"/>
                </a:cubicBezTo>
                <a:lnTo>
                  <a:pt x="429249" y="540437"/>
                </a:lnTo>
                <a:close/>
                <a:moveTo>
                  <a:pt x="291143" y="424889"/>
                </a:moveTo>
                <a:lnTo>
                  <a:pt x="233910" y="442283"/>
                </a:lnTo>
                <a:lnTo>
                  <a:pt x="233910" y="515588"/>
                </a:lnTo>
                <a:cubicBezTo>
                  <a:pt x="233910" y="516830"/>
                  <a:pt x="236398" y="519315"/>
                  <a:pt x="238886" y="519315"/>
                </a:cubicBezTo>
                <a:lnTo>
                  <a:pt x="360818" y="519315"/>
                </a:lnTo>
                <a:lnTo>
                  <a:pt x="344644" y="494466"/>
                </a:lnTo>
                <a:lnTo>
                  <a:pt x="296120" y="426131"/>
                </a:lnTo>
                <a:cubicBezTo>
                  <a:pt x="294876" y="424889"/>
                  <a:pt x="292387" y="423647"/>
                  <a:pt x="291143" y="424889"/>
                </a:cubicBezTo>
                <a:close/>
                <a:moveTo>
                  <a:pt x="475285" y="422404"/>
                </a:moveTo>
                <a:cubicBezTo>
                  <a:pt x="475285" y="422404"/>
                  <a:pt x="472796" y="423647"/>
                  <a:pt x="471552" y="423647"/>
                </a:cubicBezTo>
                <a:lnTo>
                  <a:pt x="403121" y="519315"/>
                </a:lnTo>
                <a:lnTo>
                  <a:pt x="523808" y="519315"/>
                </a:lnTo>
                <a:cubicBezTo>
                  <a:pt x="526297" y="519315"/>
                  <a:pt x="528785" y="516830"/>
                  <a:pt x="528785" y="515588"/>
                </a:cubicBezTo>
                <a:lnTo>
                  <a:pt x="528785" y="441041"/>
                </a:lnTo>
                <a:close/>
                <a:moveTo>
                  <a:pt x="481506" y="400040"/>
                </a:moveTo>
                <a:lnTo>
                  <a:pt x="482750" y="401282"/>
                </a:lnTo>
                <a:lnTo>
                  <a:pt x="731590" y="493224"/>
                </a:lnTo>
                <a:cubicBezTo>
                  <a:pt x="752741" y="503163"/>
                  <a:pt x="763939" y="518073"/>
                  <a:pt x="763939" y="537952"/>
                </a:cubicBezTo>
                <a:lnTo>
                  <a:pt x="763939" y="800109"/>
                </a:lnTo>
                <a:cubicBezTo>
                  <a:pt x="763939" y="806322"/>
                  <a:pt x="758962" y="810049"/>
                  <a:pt x="752741" y="810049"/>
                </a:cubicBezTo>
                <a:cubicBezTo>
                  <a:pt x="747765" y="810049"/>
                  <a:pt x="742788" y="806322"/>
                  <a:pt x="742788" y="800109"/>
                </a:cubicBezTo>
                <a:lnTo>
                  <a:pt x="742788" y="537952"/>
                </a:lnTo>
                <a:cubicBezTo>
                  <a:pt x="742788" y="524285"/>
                  <a:pt x="731590" y="516830"/>
                  <a:pt x="722881" y="513103"/>
                </a:cubicBezTo>
                <a:lnTo>
                  <a:pt x="549937" y="448496"/>
                </a:lnTo>
                <a:lnTo>
                  <a:pt x="549937" y="515588"/>
                </a:lnTo>
                <a:cubicBezTo>
                  <a:pt x="549937" y="529255"/>
                  <a:pt x="538739" y="540437"/>
                  <a:pt x="523808" y="540437"/>
                </a:cubicBezTo>
                <a:lnTo>
                  <a:pt x="452889" y="540437"/>
                </a:lnTo>
                <a:lnTo>
                  <a:pt x="440447" y="564044"/>
                </a:lnTo>
                <a:cubicBezTo>
                  <a:pt x="435470" y="571498"/>
                  <a:pt x="434226" y="581438"/>
                  <a:pt x="434226" y="591378"/>
                </a:cubicBezTo>
                <a:lnTo>
                  <a:pt x="459110" y="798867"/>
                </a:lnTo>
                <a:cubicBezTo>
                  <a:pt x="460354" y="803837"/>
                  <a:pt x="456622" y="810049"/>
                  <a:pt x="450401" y="810049"/>
                </a:cubicBezTo>
                <a:cubicBezTo>
                  <a:pt x="450401" y="810049"/>
                  <a:pt x="450401" y="810049"/>
                  <a:pt x="449156" y="810049"/>
                </a:cubicBezTo>
                <a:cubicBezTo>
                  <a:pt x="444180" y="810049"/>
                  <a:pt x="439203" y="806322"/>
                  <a:pt x="439203" y="801352"/>
                </a:cubicBezTo>
                <a:lnTo>
                  <a:pt x="414319" y="595105"/>
                </a:lnTo>
                <a:cubicBezTo>
                  <a:pt x="413075" y="591378"/>
                  <a:pt x="413075" y="588893"/>
                  <a:pt x="413075" y="585165"/>
                </a:cubicBezTo>
                <a:lnTo>
                  <a:pt x="350865" y="585165"/>
                </a:lnTo>
                <a:cubicBezTo>
                  <a:pt x="350865" y="588893"/>
                  <a:pt x="350865" y="591378"/>
                  <a:pt x="350865" y="595105"/>
                </a:cubicBezTo>
                <a:lnTo>
                  <a:pt x="324736" y="801352"/>
                </a:lnTo>
                <a:cubicBezTo>
                  <a:pt x="324736" y="806322"/>
                  <a:pt x="318515" y="811291"/>
                  <a:pt x="312294" y="810049"/>
                </a:cubicBezTo>
                <a:cubicBezTo>
                  <a:pt x="307318" y="810049"/>
                  <a:pt x="302341" y="803837"/>
                  <a:pt x="303585" y="798867"/>
                </a:cubicBezTo>
                <a:lnTo>
                  <a:pt x="328469" y="591378"/>
                </a:lnTo>
                <a:cubicBezTo>
                  <a:pt x="330957" y="581438"/>
                  <a:pt x="328469" y="571498"/>
                  <a:pt x="322248" y="564044"/>
                </a:cubicBezTo>
                <a:lnTo>
                  <a:pt x="309806" y="540437"/>
                </a:lnTo>
                <a:lnTo>
                  <a:pt x="238886" y="540437"/>
                </a:lnTo>
                <a:cubicBezTo>
                  <a:pt x="223956" y="540437"/>
                  <a:pt x="212758" y="529255"/>
                  <a:pt x="212758" y="515588"/>
                </a:cubicBezTo>
                <a:lnTo>
                  <a:pt x="212758" y="449738"/>
                </a:lnTo>
                <a:lnTo>
                  <a:pt x="39814" y="513103"/>
                </a:lnTo>
                <a:cubicBezTo>
                  <a:pt x="31105" y="515588"/>
                  <a:pt x="21151" y="530497"/>
                  <a:pt x="21151" y="541679"/>
                </a:cubicBezTo>
                <a:lnTo>
                  <a:pt x="21151" y="800109"/>
                </a:lnTo>
                <a:cubicBezTo>
                  <a:pt x="21151" y="806322"/>
                  <a:pt x="16174" y="810049"/>
                  <a:pt x="9953" y="810049"/>
                </a:cubicBezTo>
                <a:cubicBezTo>
                  <a:pt x="3732" y="810049"/>
                  <a:pt x="0" y="806322"/>
                  <a:pt x="0" y="800109"/>
                </a:cubicBezTo>
                <a:lnTo>
                  <a:pt x="0" y="541679"/>
                </a:lnTo>
                <a:cubicBezTo>
                  <a:pt x="0" y="520558"/>
                  <a:pt x="14930" y="499436"/>
                  <a:pt x="33593" y="493224"/>
                </a:cubicBezTo>
                <a:lnTo>
                  <a:pt x="286166" y="401282"/>
                </a:lnTo>
                <a:cubicBezTo>
                  <a:pt x="294876" y="398798"/>
                  <a:pt x="304829" y="403767"/>
                  <a:pt x="311050" y="411222"/>
                </a:cubicBezTo>
                <a:lnTo>
                  <a:pt x="360818" y="482042"/>
                </a:lnTo>
                <a:lnTo>
                  <a:pt x="379481" y="506891"/>
                </a:lnTo>
                <a:cubicBezTo>
                  <a:pt x="379481" y="509376"/>
                  <a:pt x="380725" y="509376"/>
                  <a:pt x="381970" y="509376"/>
                </a:cubicBezTo>
                <a:cubicBezTo>
                  <a:pt x="383214" y="509376"/>
                  <a:pt x="383214" y="509376"/>
                  <a:pt x="384458" y="508133"/>
                </a:cubicBezTo>
                <a:lnTo>
                  <a:pt x="454133" y="412465"/>
                </a:lnTo>
                <a:cubicBezTo>
                  <a:pt x="455377" y="411222"/>
                  <a:pt x="455377" y="409980"/>
                  <a:pt x="456622" y="408737"/>
                </a:cubicBezTo>
                <a:cubicBezTo>
                  <a:pt x="462843" y="401282"/>
                  <a:pt x="471552" y="398798"/>
                  <a:pt x="481506" y="400040"/>
                </a:cubicBezTo>
                <a:close/>
                <a:moveTo>
                  <a:pt x="381970" y="133196"/>
                </a:moveTo>
                <a:cubicBezTo>
                  <a:pt x="344842" y="133196"/>
                  <a:pt x="313903" y="164135"/>
                  <a:pt x="313903" y="201262"/>
                </a:cubicBezTo>
                <a:cubicBezTo>
                  <a:pt x="313903" y="238390"/>
                  <a:pt x="344842" y="268092"/>
                  <a:pt x="381970" y="268092"/>
                </a:cubicBezTo>
                <a:cubicBezTo>
                  <a:pt x="419097" y="268092"/>
                  <a:pt x="450036" y="238390"/>
                  <a:pt x="450036" y="201262"/>
                </a:cubicBezTo>
                <a:cubicBezTo>
                  <a:pt x="450036" y="164135"/>
                  <a:pt x="419097" y="133196"/>
                  <a:pt x="381970" y="133196"/>
                </a:cubicBezTo>
                <a:close/>
                <a:moveTo>
                  <a:pt x="381970" y="112157"/>
                </a:moveTo>
                <a:cubicBezTo>
                  <a:pt x="430235" y="112157"/>
                  <a:pt x="471075" y="151759"/>
                  <a:pt x="471075" y="201262"/>
                </a:cubicBezTo>
                <a:cubicBezTo>
                  <a:pt x="471075" y="249528"/>
                  <a:pt x="430235" y="290368"/>
                  <a:pt x="381970" y="290368"/>
                </a:cubicBezTo>
                <a:cubicBezTo>
                  <a:pt x="332467" y="290368"/>
                  <a:pt x="292864" y="249528"/>
                  <a:pt x="292864" y="201262"/>
                </a:cubicBezTo>
                <a:cubicBezTo>
                  <a:pt x="292864" y="151759"/>
                  <a:pt x="332467" y="112157"/>
                  <a:pt x="381970" y="112157"/>
                </a:cubicBezTo>
                <a:close/>
                <a:moveTo>
                  <a:pt x="365816" y="21121"/>
                </a:moveTo>
                <a:cubicBezTo>
                  <a:pt x="364574" y="21121"/>
                  <a:pt x="364574" y="21121"/>
                  <a:pt x="364574" y="22364"/>
                </a:cubicBezTo>
                <a:lnTo>
                  <a:pt x="364574" y="37273"/>
                </a:lnTo>
                <a:cubicBezTo>
                  <a:pt x="364574" y="48454"/>
                  <a:pt x="357119" y="55909"/>
                  <a:pt x="347180" y="59636"/>
                </a:cubicBezTo>
                <a:cubicBezTo>
                  <a:pt x="332271" y="62121"/>
                  <a:pt x="318604" y="68333"/>
                  <a:pt x="304938" y="77030"/>
                </a:cubicBezTo>
                <a:cubicBezTo>
                  <a:pt x="296241" y="82000"/>
                  <a:pt x="285059" y="80757"/>
                  <a:pt x="277604" y="73303"/>
                </a:cubicBezTo>
                <a:lnTo>
                  <a:pt x="266423" y="62121"/>
                </a:lnTo>
                <a:cubicBezTo>
                  <a:pt x="266423" y="62121"/>
                  <a:pt x="265180" y="62121"/>
                  <a:pt x="263938" y="62121"/>
                </a:cubicBezTo>
                <a:lnTo>
                  <a:pt x="241574" y="85727"/>
                </a:lnTo>
                <a:cubicBezTo>
                  <a:pt x="240332" y="85727"/>
                  <a:pt x="240332" y="86969"/>
                  <a:pt x="241574" y="86969"/>
                </a:cubicBezTo>
                <a:lnTo>
                  <a:pt x="252756" y="99394"/>
                </a:lnTo>
                <a:cubicBezTo>
                  <a:pt x="260211" y="105606"/>
                  <a:pt x="261453" y="116787"/>
                  <a:pt x="256483" y="126727"/>
                </a:cubicBezTo>
                <a:cubicBezTo>
                  <a:pt x="247786" y="139151"/>
                  <a:pt x="242817" y="152818"/>
                  <a:pt x="239089" y="167727"/>
                </a:cubicBezTo>
                <a:cubicBezTo>
                  <a:pt x="236605" y="177666"/>
                  <a:pt x="227908" y="185120"/>
                  <a:pt x="216726" y="185120"/>
                </a:cubicBezTo>
                <a:lnTo>
                  <a:pt x="201817" y="185120"/>
                </a:lnTo>
                <a:cubicBezTo>
                  <a:pt x="200574" y="185120"/>
                  <a:pt x="199332" y="185120"/>
                  <a:pt x="199332" y="186363"/>
                </a:cubicBezTo>
                <a:lnTo>
                  <a:pt x="199332" y="218666"/>
                </a:lnTo>
                <a:cubicBezTo>
                  <a:pt x="199332" y="219908"/>
                  <a:pt x="200574" y="219908"/>
                  <a:pt x="201817" y="219908"/>
                </a:cubicBezTo>
                <a:lnTo>
                  <a:pt x="217968" y="219908"/>
                </a:lnTo>
                <a:cubicBezTo>
                  <a:pt x="229150" y="219908"/>
                  <a:pt x="237847" y="227363"/>
                  <a:pt x="240332" y="237302"/>
                </a:cubicBezTo>
                <a:cubicBezTo>
                  <a:pt x="244059" y="250969"/>
                  <a:pt x="249029" y="265878"/>
                  <a:pt x="257726" y="278302"/>
                </a:cubicBezTo>
                <a:cubicBezTo>
                  <a:pt x="262695" y="286999"/>
                  <a:pt x="261453" y="298181"/>
                  <a:pt x="253998" y="305635"/>
                </a:cubicBezTo>
                <a:lnTo>
                  <a:pt x="241574" y="318059"/>
                </a:lnTo>
                <a:cubicBezTo>
                  <a:pt x="240332" y="318059"/>
                  <a:pt x="240332" y="319302"/>
                  <a:pt x="241574" y="320544"/>
                </a:cubicBezTo>
                <a:lnTo>
                  <a:pt x="263938" y="342908"/>
                </a:lnTo>
                <a:cubicBezTo>
                  <a:pt x="265180" y="344150"/>
                  <a:pt x="266423" y="344150"/>
                  <a:pt x="266423" y="342908"/>
                </a:cubicBezTo>
                <a:lnTo>
                  <a:pt x="280089" y="330483"/>
                </a:lnTo>
                <a:cubicBezTo>
                  <a:pt x="282574" y="325514"/>
                  <a:pt x="288786" y="323029"/>
                  <a:pt x="294999" y="323029"/>
                </a:cubicBezTo>
                <a:cubicBezTo>
                  <a:pt x="299968" y="323029"/>
                  <a:pt x="302453" y="324271"/>
                  <a:pt x="306180" y="326756"/>
                </a:cubicBezTo>
                <a:cubicBezTo>
                  <a:pt x="318604" y="334211"/>
                  <a:pt x="332271" y="339180"/>
                  <a:pt x="347180" y="344150"/>
                </a:cubicBezTo>
                <a:cubicBezTo>
                  <a:pt x="357119" y="345392"/>
                  <a:pt x="364574" y="355332"/>
                  <a:pt x="364574" y="365271"/>
                </a:cubicBezTo>
                <a:lnTo>
                  <a:pt x="364574" y="382665"/>
                </a:lnTo>
                <a:cubicBezTo>
                  <a:pt x="364574" y="383907"/>
                  <a:pt x="364574" y="385150"/>
                  <a:pt x="365816" y="385150"/>
                </a:cubicBezTo>
                <a:lnTo>
                  <a:pt x="398119" y="385150"/>
                </a:lnTo>
                <a:cubicBezTo>
                  <a:pt x="399362" y="385150"/>
                  <a:pt x="399362" y="383907"/>
                  <a:pt x="399362" y="382665"/>
                </a:cubicBezTo>
                <a:lnTo>
                  <a:pt x="399362" y="365271"/>
                </a:lnTo>
                <a:cubicBezTo>
                  <a:pt x="399362" y="355332"/>
                  <a:pt x="406816" y="345392"/>
                  <a:pt x="416756" y="344150"/>
                </a:cubicBezTo>
                <a:cubicBezTo>
                  <a:pt x="430422" y="339180"/>
                  <a:pt x="444089" y="334211"/>
                  <a:pt x="457755" y="326756"/>
                </a:cubicBezTo>
                <a:cubicBezTo>
                  <a:pt x="465210" y="321786"/>
                  <a:pt x="477634" y="323029"/>
                  <a:pt x="485089" y="330483"/>
                </a:cubicBezTo>
                <a:lnTo>
                  <a:pt x="496270" y="342908"/>
                </a:lnTo>
                <a:cubicBezTo>
                  <a:pt x="497513" y="344150"/>
                  <a:pt x="498755" y="344150"/>
                  <a:pt x="498755" y="342908"/>
                </a:cubicBezTo>
                <a:lnTo>
                  <a:pt x="522361" y="320544"/>
                </a:lnTo>
                <a:cubicBezTo>
                  <a:pt x="522361" y="319302"/>
                  <a:pt x="522361" y="318059"/>
                  <a:pt x="522361" y="318059"/>
                </a:cubicBezTo>
                <a:lnTo>
                  <a:pt x="509937" y="305635"/>
                </a:lnTo>
                <a:cubicBezTo>
                  <a:pt x="502482" y="298181"/>
                  <a:pt x="501240" y="286999"/>
                  <a:pt x="506210" y="278302"/>
                </a:cubicBezTo>
                <a:cubicBezTo>
                  <a:pt x="514907" y="265878"/>
                  <a:pt x="519876" y="250969"/>
                  <a:pt x="523604" y="237302"/>
                </a:cubicBezTo>
                <a:cubicBezTo>
                  <a:pt x="526088" y="227363"/>
                  <a:pt x="534785" y="219908"/>
                  <a:pt x="545967" y="219908"/>
                </a:cubicBezTo>
                <a:lnTo>
                  <a:pt x="562119" y="219908"/>
                </a:lnTo>
                <a:cubicBezTo>
                  <a:pt x="563361" y="219908"/>
                  <a:pt x="563361" y="219908"/>
                  <a:pt x="563361" y="218666"/>
                </a:cubicBezTo>
                <a:lnTo>
                  <a:pt x="563361" y="186363"/>
                </a:lnTo>
                <a:cubicBezTo>
                  <a:pt x="563361" y="185120"/>
                  <a:pt x="563361" y="185120"/>
                  <a:pt x="562119" y="185120"/>
                </a:cubicBezTo>
                <a:lnTo>
                  <a:pt x="545967" y="185120"/>
                </a:lnTo>
                <a:cubicBezTo>
                  <a:pt x="536028" y="185120"/>
                  <a:pt x="526088" y="177666"/>
                  <a:pt x="523604" y="167727"/>
                </a:cubicBezTo>
                <a:cubicBezTo>
                  <a:pt x="519876" y="152818"/>
                  <a:pt x="514907" y="139151"/>
                  <a:pt x="507452" y="126727"/>
                </a:cubicBezTo>
                <a:cubicBezTo>
                  <a:pt x="502482" y="116787"/>
                  <a:pt x="502482" y="105606"/>
                  <a:pt x="509937" y="99394"/>
                </a:cubicBezTo>
                <a:lnTo>
                  <a:pt x="522361" y="86969"/>
                </a:lnTo>
                <a:lnTo>
                  <a:pt x="522361" y="85727"/>
                </a:lnTo>
                <a:lnTo>
                  <a:pt x="498755" y="62121"/>
                </a:lnTo>
                <a:cubicBezTo>
                  <a:pt x="498755" y="62121"/>
                  <a:pt x="497513" y="62121"/>
                  <a:pt x="496270" y="62121"/>
                </a:cubicBezTo>
                <a:lnTo>
                  <a:pt x="486331" y="73303"/>
                </a:lnTo>
                <a:cubicBezTo>
                  <a:pt x="478877" y="80757"/>
                  <a:pt x="467695" y="82000"/>
                  <a:pt x="457755" y="77030"/>
                </a:cubicBezTo>
                <a:cubicBezTo>
                  <a:pt x="445331" y="68333"/>
                  <a:pt x="431665" y="62121"/>
                  <a:pt x="416756" y="59636"/>
                </a:cubicBezTo>
                <a:cubicBezTo>
                  <a:pt x="406816" y="55909"/>
                  <a:pt x="399362" y="48454"/>
                  <a:pt x="399362" y="37273"/>
                </a:cubicBezTo>
                <a:lnTo>
                  <a:pt x="399362" y="22364"/>
                </a:lnTo>
                <a:cubicBezTo>
                  <a:pt x="399362" y="21121"/>
                  <a:pt x="399362" y="21121"/>
                  <a:pt x="398119" y="21121"/>
                </a:cubicBezTo>
                <a:close/>
                <a:moveTo>
                  <a:pt x="365816" y="0"/>
                </a:moveTo>
                <a:lnTo>
                  <a:pt x="398119" y="0"/>
                </a:lnTo>
                <a:cubicBezTo>
                  <a:pt x="410543" y="0"/>
                  <a:pt x="420483" y="8697"/>
                  <a:pt x="420483" y="22364"/>
                </a:cubicBezTo>
                <a:lnTo>
                  <a:pt x="420483" y="37273"/>
                </a:lnTo>
                <a:cubicBezTo>
                  <a:pt x="420483" y="38515"/>
                  <a:pt x="420483" y="38515"/>
                  <a:pt x="421725" y="38515"/>
                </a:cubicBezTo>
                <a:cubicBezTo>
                  <a:pt x="437877" y="42242"/>
                  <a:pt x="454028" y="49697"/>
                  <a:pt x="468937" y="58394"/>
                </a:cubicBezTo>
                <a:cubicBezTo>
                  <a:pt x="470180" y="59636"/>
                  <a:pt x="471422" y="58394"/>
                  <a:pt x="471422" y="58394"/>
                </a:cubicBezTo>
                <a:lnTo>
                  <a:pt x="482604" y="47212"/>
                </a:lnTo>
                <a:cubicBezTo>
                  <a:pt x="491301" y="38515"/>
                  <a:pt x="504967" y="38515"/>
                  <a:pt x="514907" y="47212"/>
                </a:cubicBezTo>
                <a:lnTo>
                  <a:pt x="537270" y="69575"/>
                </a:lnTo>
                <a:cubicBezTo>
                  <a:pt x="545967" y="79515"/>
                  <a:pt x="545967" y="93181"/>
                  <a:pt x="537270" y="101878"/>
                </a:cubicBezTo>
                <a:lnTo>
                  <a:pt x="526088" y="113060"/>
                </a:lnTo>
                <a:lnTo>
                  <a:pt x="524846" y="114303"/>
                </a:lnTo>
                <a:cubicBezTo>
                  <a:pt x="533543" y="130454"/>
                  <a:pt x="540997" y="145363"/>
                  <a:pt x="544725" y="162757"/>
                </a:cubicBezTo>
                <a:cubicBezTo>
                  <a:pt x="544725" y="163999"/>
                  <a:pt x="545967" y="163999"/>
                  <a:pt x="545967" y="163999"/>
                </a:cubicBezTo>
                <a:lnTo>
                  <a:pt x="562119" y="163999"/>
                </a:lnTo>
                <a:cubicBezTo>
                  <a:pt x="574543" y="163999"/>
                  <a:pt x="584482" y="173939"/>
                  <a:pt x="584482" y="186363"/>
                </a:cubicBezTo>
                <a:lnTo>
                  <a:pt x="584482" y="218666"/>
                </a:lnTo>
                <a:cubicBezTo>
                  <a:pt x="584482" y="231090"/>
                  <a:pt x="574543" y="241029"/>
                  <a:pt x="562119" y="241029"/>
                </a:cubicBezTo>
                <a:lnTo>
                  <a:pt x="545967" y="241029"/>
                </a:lnTo>
                <a:cubicBezTo>
                  <a:pt x="544725" y="241029"/>
                  <a:pt x="543482" y="242272"/>
                  <a:pt x="543482" y="242272"/>
                </a:cubicBezTo>
                <a:cubicBezTo>
                  <a:pt x="539755" y="258423"/>
                  <a:pt x="533543" y="274575"/>
                  <a:pt x="523604" y="288241"/>
                </a:cubicBezTo>
                <a:cubicBezTo>
                  <a:pt x="523604" y="289484"/>
                  <a:pt x="523604" y="290726"/>
                  <a:pt x="523604" y="290726"/>
                </a:cubicBezTo>
                <a:lnTo>
                  <a:pt x="537270" y="301908"/>
                </a:lnTo>
                <a:cubicBezTo>
                  <a:pt x="545967" y="311847"/>
                  <a:pt x="545967" y="325514"/>
                  <a:pt x="537270" y="334211"/>
                </a:cubicBezTo>
                <a:lnTo>
                  <a:pt x="514907" y="357817"/>
                </a:lnTo>
                <a:cubicBezTo>
                  <a:pt x="504967" y="366514"/>
                  <a:pt x="491301" y="366514"/>
                  <a:pt x="482604" y="357817"/>
                </a:cubicBezTo>
                <a:lnTo>
                  <a:pt x="468937" y="345392"/>
                </a:lnTo>
                <a:cubicBezTo>
                  <a:pt x="468937" y="344150"/>
                  <a:pt x="468937" y="344150"/>
                  <a:pt x="467695" y="344150"/>
                </a:cubicBezTo>
                <a:cubicBezTo>
                  <a:pt x="452786" y="352847"/>
                  <a:pt x="437877" y="359059"/>
                  <a:pt x="421725" y="364029"/>
                </a:cubicBezTo>
                <a:cubicBezTo>
                  <a:pt x="420483" y="364029"/>
                  <a:pt x="420483" y="365271"/>
                  <a:pt x="420483" y="365271"/>
                </a:cubicBezTo>
                <a:lnTo>
                  <a:pt x="420483" y="382665"/>
                </a:lnTo>
                <a:cubicBezTo>
                  <a:pt x="420483" y="395089"/>
                  <a:pt x="410543" y="406271"/>
                  <a:pt x="398119" y="406271"/>
                </a:cubicBezTo>
                <a:lnTo>
                  <a:pt x="365816" y="406271"/>
                </a:lnTo>
                <a:cubicBezTo>
                  <a:pt x="353392" y="406271"/>
                  <a:pt x="343453" y="395089"/>
                  <a:pt x="343453" y="382665"/>
                </a:cubicBezTo>
                <a:lnTo>
                  <a:pt x="343453" y="365271"/>
                </a:lnTo>
                <a:lnTo>
                  <a:pt x="342210" y="364029"/>
                </a:lnTo>
                <a:cubicBezTo>
                  <a:pt x="326059" y="359059"/>
                  <a:pt x="309908" y="352847"/>
                  <a:pt x="294999" y="344150"/>
                </a:cubicBezTo>
                <a:cubicBezTo>
                  <a:pt x="294999" y="344150"/>
                  <a:pt x="294999" y="344150"/>
                  <a:pt x="293756" y="345392"/>
                </a:cubicBezTo>
                <a:lnTo>
                  <a:pt x="281332" y="357817"/>
                </a:lnTo>
                <a:cubicBezTo>
                  <a:pt x="272635" y="366514"/>
                  <a:pt x="257726" y="366514"/>
                  <a:pt x="250271" y="357817"/>
                </a:cubicBezTo>
                <a:lnTo>
                  <a:pt x="226665" y="334211"/>
                </a:lnTo>
                <a:cubicBezTo>
                  <a:pt x="217968" y="325514"/>
                  <a:pt x="217968" y="311847"/>
                  <a:pt x="226665" y="301908"/>
                </a:cubicBezTo>
                <a:lnTo>
                  <a:pt x="239089" y="290726"/>
                </a:lnTo>
                <a:cubicBezTo>
                  <a:pt x="239089" y="290726"/>
                  <a:pt x="240332" y="289484"/>
                  <a:pt x="239089" y="288241"/>
                </a:cubicBezTo>
                <a:cubicBezTo>
                  <a:pt x="230392" y="274575"/>
                  <a:pt x="222938" y="258423"/>
                  <a:pt x="219211" y="242272"/>
                </a:cubicBezTo>
                <a:lnTo>
                  <a:pt x="217968" y="241029"/>
                </a:lnTo>
                <a:lnTo>
                  <a:pt x="201817" y="241029"/>
                </a:lnTo>
                <a:cubicBezTo>
                  <a:pt x="189393" y="241029"/>
                  <a:pt x="178211" y="231090"/>
                  <a:pt x="178211" y="218666"/>
                </a:cubicBezTo>
                <a:lnTo>
                  <a:pt x="178211" y="186363"/>
                </a:lnTo>
                <a:cubicBezTo>
                  <a:pt x="178211" y="173939"/>
                  <a:pt x="189393" y="163999"/>
                  <a:pt x="201817" y="163999"/>
                </a:cubicBezTo>
                <a:lnTo>
                  <a:pt x="216726" y="163999"/>
                </a:lnTo>
                <a:cubicBezTo>
                  <a:pt x="217968" y="163999"/>
                  <a:pt x="217968" y="163999"/>
                  <a:pt x="217968" y="162757"/>
                </a:cubicBezTo>
                <a:cubicBezTo>
                  <a:pt x="222938" y="145363"/>
                  <a:pt x="229150" y="130454"/>
                  <a:pt x="237847" y="114303"/>
                </a:cubicBezTo>
                <a:cubicBezTo>
                  <a:pt x="237847" y="114303"/>
                  <a:pt x="237847" y="114303"/>
                  <a:pt x="237847" y="113060"/>
                </a:cubicBezTo>
                <a:lnTo>
                  <a:pt x="226665" y="101878"/>
                </a:lnTo>
                <a:cubicBezTo>
                  <a:pt x="217968" y="93181"/>
                  <a:pt x="217968" y="79515"/>
                  <a:pt x="226665" y="69575"/>
                </a:cubicBezTo>
                <a:lnTo>
                  <a:pt x="250271" y="47212"/>
                </a:lnTo>
                <a:cubicBezTo>
                  <a:pt x="257726" y="38515"/>
                  <a:pt x="272635" y="38515"/>
                  <a:pt x="281332" y="47212"/>
                </a:cubicBezTo>
                <a:lnTo>
                  <a:pt x="292513" y="58394"/>
                </a:lnTo>
                <a:cubicBezTo>
                  <a:pt x="293756" y="58394"/>
                  <a:pt x="293756" y="59636"/>
                  <a:pt x="293756" y="58394"/>
                </a:cubicBezTo>
                <a:cubicBezTo>
                  <a:pt x="308665" y="49697"/>
                  <a:pt x="324817" y="42242"/>
                  <a:pt x="342210" y="38515"/>
                </a:cubicBezTo>
                <a:cubicBezTo>
                  <a:pt x="342210" y="38515"/>
                  <a:pt x="343453" y="38515"/>
                  <a:pt x="343453" y="37273"/>
                </a:cubicBezTo>
                <a:lnTo>
                  <a:pt x="343453" y="22364"/>
                </a:lnTo>
                <a:cubicBezTo>
                  <a:pt x="343453" y="8697"/>
                  <a:pt x="353392" y="0"/>
                  <a:pt x="365816" y="0"/>
                </a:cubicBezTo>
                <a:close/>
              </a:path>
            </a:pathLst>
          </a:custGeom>
          <a:solidFill>
            <a:schemeClr val="bg1"/>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442" name="TextBox 441">
            <a:extLst>
              <a:ext uri="{FF2B5EF4-FFF2-40B4-BE49-F238E27FC236}">
                <a16:creationId xmlns:a16="http://schemas.microsoft.com/office/drawing/2014/main" id="{DA8D1316-F908-4389-ABAD-701F53074D64}"/>
              </a:ext>
            </a:extLst>
          </p:cNvPr>
          <p:cNvSpPr txBox="1"/>
          <p:nvPr/>
        </p:nvSpPr>
        <p:spPr>
          <a:xfrm>
            <a:off x="2125724" y="1712165"/>
            <a:ext cx="2990851" cy="353943"/>
          </a:xfrm>
          <a:prstGeom prst="rect">
            <a:avLst/>
          </a:prstGeom>
          <a:noFill/>
        </p:spPr>
        <p:txBody>
          <a:bodyPr wrap="square" rtlCol="0" anchor="b">
            <a:spAutoFit/>
          </a:bodyPr>
          <a:lstStyle/>
          <a:p>
            <a:r>
              <a:rPr lang="en-US" sz="1700" b="1" spc="-15" dirty="0">
                <a:solidFill>
                  <a:schemeClr val="tx2"/>
                </a:solidFill>
                <a:latin typeface="Poppins" panose="00000500000000000000" pitchFamily="2" charset="0"/>
                <a:cs typeface="Poppins" panose="00000500000000000000" pitchFamily="2" charset="0"/>
              </a:rPr>
              <a:t>CARBON</a:t>
            </a:r>
          </a:p>
        </p:txBody>
      </p:sp>
      <p:sp>
        <p:nvSpPr>
          <p:cNvPr id="443" name="TextBox 442">
            <a:extLst>
              <a:ext uri="{FF2B5EF4-FFF2-40B4-BE49-F238E27FC236}">
                <a16:creationId xmlns:a16="http://schemas.microsoft.com/office/drawing/2014/main" id="{49EEAB8D-57C6-439B-BD2D-A072DE71A64F}"/>
              </a:ext>
            </a:extLst>
          </p:cNvPr>
          <p:cNvSpPr txBox="1"/>
          <p:nvPr/>
        </p:nvSpPr>
        <p:spPr>
          <a:xfrm>
            <a:off x="2125724" y="2091972"/>
            <a:ext cx="2990852" cy="323165"/>
          </a:xfrm>
          <a:prstGeom prst="rect">
            <a:avLst/>
          </a:prstGeom>
          <a:noFill/>
        </p:spPr>
        <p:txBody>
          <a:bodyPr wrap="square" rtlCol="0">
            <a:spAutoFit/>
          </a:bodyPr>
          <a:lstStyle/>
          <a:p>
            <a:pPr>
              <a:lnSpc>
                <a:spcPts val="1800"/>
              </a:lnSpc>
            </a:pPr>
            <a:r>
              <a:rPr lang="en-US" sz="1200" spc="-10" dirty="0">
                <a:latin typeface="Filson Pro Book" pitchFamily="50" charset="0"/>
                <a:cs typeface="Poppins" panose="00000500000000000000" pitchFamily="2" charset="0"/>
              </a:rPr>
              <a:t>Carbon Outcomes</a:t>
            </a:r>
          </a:p>
        </p:txBody>
      </p:sp>
      <p:sp>
        <p:nvSpPr>
          <p:cNvPr id="444" name="TextBox 443">
            <a:extLst>
              <a:ext uri="{FF2B5EF4-FFF2-40B4-BE49-F238E27FC236}">
                <a16:creationId xmlns:a16="http://schemas.microsoft.com/office/drawing/2014/main" id="{9F69750A-FD13-4DC2-8320-6CC23CE306CA}"/>
              </a:ext>
            </a:extLst>
          </p:cNvPr>
          <p:cNvSpPr txBox="1"/>
          <p:nvPr/>
        </p:nvSpPr>
        <p:spPr>
          <a:xfrm>
            <a:off x="2125724" y="2974803"/>
            <a:ext cx="2990851" cy="353943"/>
          </a:xfrm>
          <a:prstGeom prst="rect">
            <a:avLst/>
          </a:prstGeom>
          <a:noFill/>
        </p:spPr>
        <p:txBody>
          <a:bodyPr wrap="square" rtlCol="0" anchor="b">
            <a:spAutoFit/>
          </a:bodyPr>
          <a:lstStyle/>
          <a:p>
            <a:r>
              <a:rPr lang="en-US" sz="1700" b="1" spc="-15" dirty="0">
                <a:solidFill>
                  <a:schemeClr val="tx2"/>
                </a:solidFill>
                <a:latin typeface="Poppins" panose="00000500000000000000" pitchFamily="2" charset="0"/>
                <a:cs typeface="Poppins" panose="00000500000000000000" pitchFamily="2" charset="0"/>
              </a:rPr>
              <a:t>COST</a:t>
            </a:r>
          </a:p>
        </p:txBody>
      </p:sp>
      <p:sp>
        <p:nvSpPr>
          <p:cNvPr id="445" name="TextBox 444">
            <a:extLst>
              <a:ext uri="{FF2B5EF4-FFF2-40B4-BE49-F238E27FC236}">
                <a16:creationId xmlns:a16="http://schemas.microsoft.com/office/drawing/2014/main" id="{E8A06581-B495-4489-B896-5D651829D9E9}"/>
              </a:ext>
            </a:extLst>
          </p:cNvPr>
          <p:cNvSpPr txBox="1"/>
          <p:nvPr/>
        </p:nvSpPr>
        <p:spPr>
          <a:xfrm>
            <a:off x="2125724" y="3346989"/>
            <a:ext cx="2990852" cy="323165"/>
          </a:xfrm>
          <a:prstGeom prst="rect">
            <a:avLst/>
          </a:prstGeom>
          <a:noFill/>
        </p:spPr>
        <p:txBody>
          <a:bodyPr wrap="square" rtlCol="0">
            <a:spAutoFit/>
          </a:bodyPr>
          <a:lstStyle/>
          <a:p>
            <a:pPr>
              <a:lnSpc>
                <a:spcPts val="1800"/>
              </a:lnSpc>
            </a:pPr>
            <a:r>
              <a:rPr lang="en-US" sz="1200" spc="-10" dirty="0">
                <a:latin typeface="Filson Pro Book" pitchFamily="50" charset="0"/>
                <a:cs typeface="Poppins" panose="00000500000000000000" pitchFamily="2" charset="0"/>
              </a:rPr>
              <a:t>Cost Outcomes</a:t>
            </a:r>
          </a:p>
        </p:txBody>
      </p:sp>
      <p:sp>
        <p:nvSpPr>
          <p:cNvPr id="446" name="TextBox 445">
            <a:extLst>
              <a:ext uri="{FF2B5EF4-FFF2-40B4-BE49-F238E27FC236}">
                <a16:creationId xmlns:a16="http://schemas.microsoft.com/office/drawing/2014/main" id="{86C5E379-72F0-4542-98B3-A978EB4AB66E}"/>
              </a:ext>
            </a:extLst>
          </p:cNvPr>
          <p:cNvSpPr txBox="1"/>
          <p:nvPr/>
        </p:nvSpPr>
        <p:spPr>
          <a:xfrm>
            <a:off x="2125724" y="4229820"/>
            <a:ext cx="2990851" cy="353943"/>
          </a:xfrm>
          <a:prstGeom prst="rect">
            <a:avLst/>
          </a:prstGeom>
          <a:noFill/>
        </p:spPr>
        <p:txBody>
          <a:bodyPr wrap="square" rtlCol="0" anchor="b">
            <a:spAutoFit/>
          </a:bodyPr>
          <a:lstStyle/>
          <a:p>
            <a:r>
              <a:rPr lang="en-US" sz="1700" b="1" spc="-15" dirty="0">
                <a:solidFill>
                  <a:schemeClr val="tx2"/>
                </a:solidFill>
                <a:latin typeface="Poppins" panose="00000500000000000000" pitchFamily="2" charset="0"/>
                <a:cs typeface="Poppins" panose="00000500000000000000" pitchFamily="2" charset="0"/>
              </a:rPr>
              <a:t>ECONOMIC</a:t>
            </a:r>
          </a:p>
        </p:txBody>
      </p:sp>
      <p:sp>
        <p:nvSpPr>
          <p:cNvPr id="447" name="TextBox 446">
            <a:extLst>
              <a:ext uri="{FF2B5EF4-FFF2-40B4-BE49-F238E27FC236}">
                <a16:creationId xmlns:a16="http://schemas.microsoft.com/office/drawing/2014/main" id="{4367E590-AA22-414C-AB16-17248B198567}"/>
              </a:ext>
            </a:extLst>
          </p:cNvPr>
          <p:cNvSpPr txBox="1"/>
          <p:nvPr/>
        </p:nvSpPr>
        <p:spPr>
          <a:xfrm>
            <a:off x="2125724" y="4611532"/>
            <a:ext cx="3739724" cy="646331"/>
          </a:xfrm>
          <a:prstGeom prst="rect">
            <a:avLst/>
          </a:prstGeom>
          <a:noFill/>
        </p:spPr>
        <p:txBody>
          <a:bodyPr wrap="square" rtlCol="0">
            <a:spAutoFit/>
          </a:bodyPr>
          <a:lstStyle/>
          <a:p>
            <a:r>
              <a:rPr lang="en-US" sz="1200" spc="-10" dirty="0">
                <a:latin typeface="Filson Pro Book" pitchFamily="50" charset="0"/>
                <a:cs typeface="Poppins" panose="00000500000000000000" pitchFamily="2" charset="0"/>
              </a:rPr>
              <a:t>This building will play a vital role in both the regeneration of the city centre and supporting the University’s ambitious plans for growth</a:t>
            </a:r>
          </a:p>
        </p:txBody>
      </p:sp>
      <p:sp>
        <p:nvSpPr>
          <p:cNvPr id="448" name="TextBox 447">
            <a:extLst>
              <a:ext uri="{FF2B5EF4-FFF2-40B4-BE49-F238E27FC236}">
                <a16:creationId xmlns:a16="http://schemas.microsoft.com/office/drawing/2014/main" id="{38666A1C-357D-411E-BD81-9DB62ED6822F}"/>
              </a:ext>
            </a:extLst>
          </p:cNvPr>
          <p:cNvSpPr txBox="1"/>
          <p:nvPr/>
        </p:nvSpPr>
        <p:spPr>
          <a:xfrm>
            <a:off x="2125724" y="5494740"/>
            <a:ext cx="2990851" cy="353943"/>
          </a:xfrm>
          <a:prstGeom prst="rect">
            <a:avLst/>
          </a:prstGeom>
          <a:noFill/>
        </p:spPr>
        <p:txBody>
          <a:bodyPr wrap="square" rtlCol="0" anchor="b">
            <a:spAutoFit/>
          </a:bodyPr>
          <a:lstStyle/>
          <a:p>
            <a:r>
              <a:rPr lang="en-US" sz="1700" b="1" spc="-15" dirty="0">
                <a:solidFill>
                  <a:schemeClr val="tx2"/>
                </a:solidFill>
                <a:latin typeface="Poppins" panose="00000500000000000000" pitchFamily="2" charset="0"/>
                <a:cs typeface="Poppins" panose="00000500000000000000" pitchFamily="2" charset="0"/>
              </a:rPr>
              <a:t>SENSE OF PLACE</a:t>
            </a:r>
          </a:p>
        </p:txBody>
      </p:sp>
      <p:sp>
        <p:nvSpPr>
          <p:cNvPr id="449" name="TextBox 448">
            <a:extLst>
              <a:ext uri="{FF2B5EF4-FFF2-40B4-BE49-F238E27FC236}">
                <a16:creationId xmlns:a16="http://schemas.microsoft.com/office/drawing/2014/main" id="{FC09C3CB-1B01-41ED-89C0-DEB22DBA05AA}"/>
              </a:ext>
            </a:extLst>
          </p:cNvPr>
          <p:cNvSpPr txBox="1"/>
          <p:nvPr/>
        </p:nvSpPr>
        <p:spPr>
          <a:xfrm>
            <a:off x="2125723" y="5868832"/>
            <a:ext cx="3863597" cy="461665"/>
          </a:xfrm>
          <a:prstGeom prst="rect">
            <a:avLst/>
          </a:prstGeom>
          <a:noFill/>
        </p:spPr>
        <p:txBody>
          <a:bodyPr wrap="square" rtlCol="0">
            <a:spAutoFit/>
          </a:bodyPr>
          <a:lstStyle/>
          <a:p>
            <a:r>
              <a:rPr lang="en-GB" sz="1200" dirty="0">
                <a:latin typeface="Filson Pro Book" pitchFamily="50" charset="0"/>
              </a:rPr>
              <a:t>£111.6m injection into community over the lifetime of the project and more than 1600 jobs</a:t>
            </a:r>
          </a:p>
        </p:txBody>
      </p:sp>
      <p:pic>
        <p:nvPicPr>
          <p:cNvPr id="3" name="Picture 2" descr="A green and blue earth&#10;&#10;Description automatically generated">
            <a:extLst>
              <a:ext uri="{FF2B5EF4-FFF2-40B4-BE49-F238E27FC236}">
                <a16:creationId xmlns:a16="http://schemas.microsoft.com/office/drawing/2014/main" id="{9DEA1A24-9342-37E0-902A-036242A94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052" y="1596769"/>
            <a:ext cx="938677" cy="938677"/>
          </a:xfrm>
          <a:prstGeom prst="rect">
            <a:avLst/>
          </a:prstGeom>
        </p:spPr>
      </p:pic>
      <p:pic>
        <p:nvPicPr>
          <p:cNvPr id="4" name="Picture 3" descr="A blue and yellow gear with a pound sign inside&#10;&#10;Description automatically generated">
            <a:extLst>
              <a:ext uri="{FF2B5EF4-FFF2-40B4-BE49-F238E27FC236}">
                <a16:creationId xmlns:a16="http://schemas.microsoft.com/office/drawing/2014/main" id="{CF6B1A93-6619-512A-26FE-9B1545897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17" y="2794536"/>
            <a:ext cx="938677" cy="938677"/>
          </a:xfrm>
          <a:prstGeom prst="rect">
            <a:avLst/>
          </a:prstGeom>
        </p:spPr>
      </p:pic>
      <p:pic>
        <p:nvPicPr>
          <p:cNvPr id="5" name="Picture 4" descr="A hand holding a heart&#10;&#10;Description automatically generated">
            <a:extLst>
              <a:ext uri="{FF2B5EF4-FFF2-40B4-BE49-F238E27FC236}">
                <a16:creationId xmlns:a16="http://schemas.microsoft.com/office/drawing/2014/main" id="{60301CCA-5187-9DC4-9A25-24134AD28D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349" y="5462248"/>
            <a:ext cx="938677" cy="938677"/>
          </a:xfrm>
          <a:prstGeom prst="rect">
            <a:avLst/>
          </a:prstGeom>
        </p:spPr>
      </p:pic>
      <p:pic>
        <p:nvPicPr>
          <p:cNvPr id="7" name="Picture 6" descr="A group of people with speech bubbles&#10;&#10;Description automatically generated">
            <a:extLst>
              <a:ext uri="{FF2B5EF4-FFF2-40B4-BE49-F238E27FC236}">
                <a16:creationId xmlns:a16="http://schemas.microsoft.com/office/drawing/2014/main" id="{FAE695D4-BDFD-8199-4B18-0DD56735B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802" y="4206326"/>
            <a:ext cx="938677" cy="938677"/>
          </a:xfrm>
          <a:prstGeom prst="rect">
            <a:avLst/>
          </a:prstGeom>
        </p:spPr>
      </p:pic>
      <p:sp>
        <p:nvSpPr>
          <p:cNvPr id="8" name="Rectangle 7">
            <a:extLst>
              <a:ext uri="{FF2B5EF4-FFF2-40B4-BE49-F238E27FC236}">
                <a16:creationId xmlns:a16="http://schemas.microsoft.com/office/drawing/2014/main" id="{B3B0E2E9-146A-4073-884C-C5B259500EFD}"/>
              </a:ext>
            </a:extLst>
          </p:cNvPr>
          <p:cNvSpPr/>
          <p:nvPr/>
        </p:nvSpPr>
        <p:spPr>
          <a:xfrm>
            <a:off x="0" y="435429"/>
            <a:ext cx="207727" cy="548354"/>
          </a:xfrm>
          <a:prstGeom prst="rect">
            <a:avLst/>
          </a:prstGeom>
          <a:solidFill>
            <a:srgbClr val="0301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Title 4">
            <a:extLst>
              <a:ext uri="{FF2B5EF4-FFF2-40B4-BE49-F238E27FC236}">
                <a16:creationId xmlns:a16="http://schemas.microsoft.com/office/drawing/2014/main" id="{CC820131-4A9F-664E-9DA1-FF26DB0764C4}"/>
              </a:ext>
            </a:extLst>
          </p:cNvPr>
          <p:cNvSpPr txBox="1">
            <a:spLocks/>
          </p:cNvSpPr>
          <p:nvPr/>
        </p:nvSpPr>
        <p:spPr>
          <a:xfrm>
            <a:off x="422066" y="564600"/>
            <a:ext cx="9518497" cy="369332"/>
          </a:xfrm>
          <a:prstGeom prst="rect">
            <a:avLst/>
          </a:prstGeom>
          <a:noFill/>
        </p:spPr>
        <p:txBody>
          <a:bodyPr vert="horz" wrap="square" lIns="0" tIns="0" rIns="0" bIns="0" rtlCol="0" anchor="ctr">
            <a:spAutoFit/>
          </a:bodyPr>
          <a:lstStyle>
            <a:lvl1pPr algn="l" defTabSz="457200" rtl="0" eaLnBrk="1" latinLnBrk="0" hangingPunct="1">
              <a:lnSpc>
                <a:spcPct val="100000"/>
              </a:lnSpc>
              <a:spcBef>
                <a:spcPct val="0"/>
              </a:spcBef>
              <a:buNone/>
              <a:defRPr sz="2400" kern="1200">
                <a:solidFill>
                  <a:schemeClr val="tx1"/>
                </a:solidFill>
                <a:latin typeface="Filson Pro Book" panose="02000000000000000000" pitchFamily="50" charset="0"/>
                <a:ea typeface="+mj-ea"/>
                <a:cs typeface="+mj-cs"/>
              </a:defRPr>
            </a:lvl1pPr>
          </a:lstStyle>
          <a:p>
            <a:r>
              <a:rPr lang="en-GB" cap="all" dirty="0">
                <a:solidFill>
                  <a:srgbClr val="161349"/>
                </a:solidFill>
                <a:latin typeface="Filson Pro Bold" pitchFamily="50" charset="0"/>
                <a:ea typeface="Open Sans" panose="020B0606030504020204" pitchFamily="34" charset="0"/>
                <a:cs typeface="Open Sans" panose="020B0606030504020204" pitchFamily="34" charset="0"/>
              </a:rPr>
              <a:t>HOW DID THE CITY CAMPUS HIT THE FOUR PILLARS? </a:t>
            </a:r>
            <a:endParaRPr lang="en-GB" dirty="0">
              <a:solidFill>
                <a:srgbClr val="1E1E42"/>
              </a:solidFill>
              <a:latin typeface="Filson Pro Medium" panose="02000000000000000000" pitchFamily="50" charset="0"/>
            </a:endParaRPr>
          </a:p>
        </p:txBody>
      </p:sp>
      <p:grpSp>
        <p:nvGrpSpPr>
          <p:cNvPr id="10" name="Group 9">
            <a:extLst>
              <a:ext uri="{FF2B5EF4-FFF2-40B4-BE49-F238E27FC236}">
                <a16:creationId xmlns:a16="http://schemas.microsoft.com/office/drawing/2014/main" id="{EBE1A1BC-E0FC-CB2D-08B6-6D7CFB56B99F}"/>
              </a:ext>
            </a:extLst>
          </p:cNvPr>
          <p:cNvGrpSpPr/>
          <p:nvPr/>
        </p:nvGrpSpPr>
        <p:grpSpPr>
          <a:xfrm>
            <a:off x="5791300" y="1255292"/>
            <a:ext cx="5357539" cy="4545620"/>
            <a:chOff x="5791300" y="1776500"/>
            <a:chExt cx="5357539" cy="4545620"/>
          </a:xfrm>
        </p:grpSpPr>
        <p:grpSp>
          <p:nvGrpSpPr>
            <p:cNvPr id="11" name="Group 10">
              <a:extLst>
                <a:ext uri="{FF2B5EF4-FFF2-40B4-BE49-F238E27FC236}">
                  <a16:creationId xmlns:a16="http://schemas.microsoft.com/office/drawing/2014/main" id="{DB8FFCF6-E70E-A6D6-151F-80B29B6D2FDC}"/>
                </a:ext>
              </a:extLst>
            </p:cNvPr>
            <p:cNvGrpSpPr/>
            <p:nvPr/>
          </p:nvGrpSpPr>
          <p:grpSpPr>
            <a:xfrm>
              <a:off x="5791300" y="1776500"/>
              <a:ext cx="5357539" cy="4545620"/>
              <a:chOff x="11579425" y="3553000"/>
              <a:chExt cx="10715078" cy="9091239"/>
            </a:xfrm>
          </p:grpSpPr>
          <p:sp>
            <p:nvSpPr>
              <p:cNvPr id="13" name="Freeform: Shape 12">
                <a:extLst>
                  <a:ext uri="{FF2B5EF4-FFF2-40B4-BE49-F238E27FC236}">
                    <a16:creationId xmlns:a16="http://schemas.microsoft.com/office/drawing/2014/main" id="{51D07139-5C60-BB36-91FE-97F5220CC6EA}"/>
                  </a:ext>
                </a:extLst>
              </p:cNvPr>
              <p:cNvSpPr/>
              <p:nvPr/>
            </p:nvSpPr>
            <p:spPr>
              <a:xfrm>
                <a:off x="11579425" y="3553000"/>
                <a:ext cx="10715078" cy="2349142"/>
              </a:xfrm>
              <a:custGeom>
                <a:avLst/>
                <a:gdLst/>
                <a:ahLst/>
                <a:cxnLst>
                  <a:cxn ang="3cd4">
                    <a:pos x="hc" y="t"/>
                  </a:cxn>
                  <a:cxn ang="cd2">
                    <a:pos x="l" y="vc"/>
                  </a:cxn>
                  <a:cxn ang="cd4">
                    <a:pos x="hc" y="b"/>
                  </a:cxn>
                  <a:cxn ang="0">
                    <a:pos x="r" y="vc"/>
                  </a:cxn>
                </a:cxnLst>
                <a:rect l="l" t="t" r="r" b="b"/>
                <a:pathLst>
                  <a:path w="8599" h="1886">
                    <a:moveTo>
                      <a:pt x="4300" y="0"/>
                    </a:moveTo>
                    <a:lnTo>
                      <a:pt x="0" y="1886"/>
                    </a:lnTo>
                    <a:lnTo>
                      <a:pt x="8599" y="1886"/>
                    </a:lnTo>
                    <a:close/>
                  </a:path>
                </a:pathLst>
              </a:custGeom>
              <a:solidFill>
                <a:srgbClr val="0098D5"/>
              </a:solidFill>
              <a:ln cap="flat">
                <a:noFill/>
                <a:prstDash val="solid"/>
              </a:ln>
              <a:effectLst>
                <a:outerShdw blurRad="50800" dist="38100" dir="8100000" algn="tr" rotWithShape="0">
                  <a:prstClr val="black">
                    <a:alpha val="40000"/>
                  </a:prstClr>
                </a:outerShdw>
              </a:effectLst>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4" name="Freeform: Shape 13">
                <a:extLst>
                  <a:ext uri="{FF2B5EF4-FFF2-40B4-BE49-F238E27FC236}">
                    <a16:creationId xmlns:a16="http://schemas.microsoft.com/office/drawing/2014/main" id="{C8B4057F-A0DF-32A8-AA38-B154FCD3E8F8}"/>
                  </a:ext>
                </a:extLst>
              </p:cNvPr>
              <p:cNvSpPr/>
              <p:nvPr/>
            </p:nvSpPr>
            <p:spPr>
              <a:xfrm>
                <a:off x="12181354" y="3685100"/>
                <a:ext cx="9509978" cy="2084942"/>
              </a:xfrm>
              <a:custGeom>
                <a:avLst/>
                <a:gdLst/>
                <a:ahLst/>
                <a:cxnLst>
                  <a:cxn ang="3cd4">
                    <a:pos x="hc" y="t"/>
                  </a:cxn>
                  <a:cxn ang="cd2">
                    <a:pos x="l" y="vc"/>
                  </a:cxn>
                  <a:cxn ang="cd4">
                    <a:pos x="hc" y="b"/>
                  </a:cxn>
                  <a:cxn ang="0">
                    <a:pos x="r" y="vc"/>
                  </a:cxn>
                </a:cxnLst>
                <a:rect l="l" t="t" r="r" b="b"/>
                <a:pathLst>
                  <a:path w="7632" h="1674">
                    <a:moveTo>
                      <a:pt x="3817" y="0"/>
                    </a:moveTo>
                    <a:lnTo>
                      <a:pt x="0" y="1674"/>
                    </a:lnTo>
                    <a:lnTo>
                      <a:pt x="7632" y="1674"/>
                    </a:lnTo>
                    <a:close/>
                  </a:path>
                </a:pathLst>
              </a:custGeom>
              <a:solidFill>
                <a:srgbClr val="901B52">
                  <a:alpha val="2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5" name="Freeform: Shape 14">
                <a:extLst>
                  <a:ext uri="{FF2B5EF4-FFF2-40B4-BE49-F238E27FC236}">
                    <a16:creationId xmlns:a16="http://schemas.microsoft.com/office/drawing/2014/main" id="{767FEA69-C775-C138-8468-0AA14AD36810}"/>
                  </a:ext>
                </a:extLst>
              </p:cNvPr>
              <p:cNvSpPr/>
              <p:nvPr/>
            </p:nvSpPr>
            <p:spPr>
              <a:xfrm>
                <a:off x="12283545" y="6172574"/>
                <a:ext cx="1946611" cy="355175"/>
              </a:xfrm>
              <a:custGeom>
                <a:avLst/>
                <a:gdLst/>
                <a:ahLst/>
                <a:cxnLst>
                  <a:cxn ang="3cd4">
                    <a:pos x="hc" y="t"/>
                  </a:cxn>
                  <a:cxn ang="cd2">
                    <a:pos x="l" y="vc"/>
                  </a:cxn>
                  <a:cxn ang="cd4">
                    <a:pos x="hc" y="b"/>
                  </a:cxn>
                  <a:cxn ang="0">
                    <a:pos x="r" y="vc"/>
                  </a:cxn>
                </a:cxnLst>
                <a:rect l="l" t="t" r="r" b="b"/>
                <a:pathLst>
                  <a:path w="1563" h="286">
                    <a:moveTo>
                      <a:pt x="0" y="0"/>
                    </a:moveTo>
                    <a:lnTo>
                      <a:pt x="232" y="286"/>
                    </a:lnTo>
                    <a:lnTo>
                      <a:pt x="781" y="286"/>
                    </a:lnTo>
                    <a:lnTo>
                      <a:pt x="1331" y="286"/>
                    </a:lnTo>
                    <a:lnTo>
                      <a:pt x="1563" y="0"/>
                    </a:lnTo>
                    <a:lnTo>
                      <a:pt x="1563" y="0"/>
                    </a:lnTo>
                    <a:close/>
                  </a:path>
                </a:pathLst>
              </a:custGeom>
              <a:solidFill>
                <a:srgbClr val="55C39B">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6" name="Freeform: Shape 15">
                <a:extLst>
                  <a:ext uri="{FF2B5EF4-FFF2-40B4-BE49-F238E27FC236}">
                    <a16:creationId xmlns:a16="http://schemas.microsoft.com/office/drawing/2014/main" id="{856E74F8-62D9-58AF-1E6E-2FFF41024748}"/>
                  </a:ext>
                </a:extLst>
              </p:cNvPr>
              <p:cNvSpPr/>
              <p:nvPr/>
            </p:nvSpPr>
            <p:spPr>
              <a:xfrm>
                <a:off x="12283545" y="5903388"/>
                <a:ext cx="1946611" cy="267939"/>
              </a:xfrm>
              <a:custGeom>
                <a:avLst/>
                <a:gdLst/>
                <a:ahLst/>
                <a:cxnLst>
                  <a:cxn ang="3cd4">
                    <a:pos x="hc" y="t"/>
                  </a:cxn>
                  <a:cxn ang="cd2">
                    <a:pos x="l" y="vc"/>
                  </a:cxn>
                  <a:cxn ang="cd4">
                    <a:pos x="hc" y="b"/>
                  </a:cxn>
                  <a:cxn ang="0">
                    <a:pos x="r" y="vc"/>
                  </a:cxn>
                </a:cxnLst>
                <a:rect l="l" t="t" r="r" b="b"/>
                <a:pathLst>
                  <a:path w="1563" h="216">
                    <a:moveTo>
                      <a:pt x="0" y="0"/>
                    </a:moveTo>
                    <a:lnTo>
                      <a:pt x="0" y="216"/>
                    </a:lnTo>
                    <a:lnTo>
                      <a:pt x="0" y="216"/>
                    </a:lnTo>
                    <a:lnTo>
                      <a:pt x="1563" y="216"/>
                    </a:lnTo>
                    <a:lnTo>
                      <a:pt x="1563" y="216"/>
                    </a:lnTo>
                    <a:lnTo>
                      <a:pt x="1563" y="0"/>
                    </a:lnTo>
                    <a:close/>
                  </a:path>
                </a:pathLst>
              </a:custGeom>
              <a:solidFill>
                <a:srgbClr val="55C39B"/>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7" name="Freeform: Shape 16">
                <a:extLst>
                  <a:ext uri="{FF2B5EF4-FFF2-40B4-BE49-F238E27FC236}">
                    <a16:creationId xmlns:a16="http://schemas.microsoft.com/office/drawing/2014/main" id="{DFBFF3D6-8CE6-3F02-76D9-F9E25233F966}"/>
                  </a:ext>
                </a:extLst>
              </p:cNvPr>
              <p:cNvSpPr/>
              <p:nvPr/>
            </p:nvSpPr>
            <p:spPr>
              <a:xfrm>
                <a:off x="12283545" y="11157488"/>
                <a:ext cx="1946611" cy="356422"/>
              </a:xfrm>
              <a:custGeom>
                <a:avLst/>
                <a:gdLst/>
                <a:ahLst/>
                <a:cxnLst>
                  <a:cxn ang="3cd4">
                    <a:pos x="hc" y="t"/>
                  </a:cxn>
                  <a:cxn ang="cd2">
                    <a:pos x="l" y="vc"/>
                  </a:cxn>
                  <a:cxn ang="cd4">
                    <a:pos x="hc" y="b"/>
                  </a:cxn>
                  <a:cxn ang="0">
                    <a:pos x="r" y="vc"/>
                  </a:cxn>
                </a:cxnLst>
                <a:rect l="l" t="t" r="r" b="b"/>
                <a:pathLst>
                  <a:path w="1563" h="287">
                    <a:moveTo>
                      <a:pt x="1563" y="287"/>
                    </a:moveTo>
                    <a:lnTo>
                      <a:pt x="1331" y="0"/>
                    </a:lnTo>
                    <a:lnTo>
                      <a:pt x="781" y="0"/>
                    </a:lnTo>
                    <a:lnTo>
                      <a:pt x="232" y="0"/>
                    </a:lnTo>
                    <a:lnTo>
                      <a:pt x="0" y="287"/>
                    </a:lnTo>
                    <a:lnTo>
                      <a:pt x="0" y="287"/>
                    </a:lnTo>
                    <a:close/>
                  </a:path>
                </a:pathLst>
              </a:custGeom>
              <a:solidFill>
                <a:srgbClr val="55C39B">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8" name="Freeform: Shape 17">
                <a:extLst>
                  <a:ext uri="{FF2B5EF4-FFF2-40B4-BE49-F238E27FC236}">
                    <a16:creationId xmlns:a16="http://schemas.microsoft.com/office/drawing/2014/main" id="{27854486-F1B3-30BD-96FC-55204AF28A25}"/>
                  </a:ext>
                </a:extLst>
              </p:cNvPr>
              <p:cNvSpPr/>
              <p:nvPr/>
            </p:nvSpPr>
            <p:spPr>
              <a:xfrm>
                <a:off x="12283545" y="11515159"/>
                <a:ext cx="1946611" cy="269186"/>
              </a:xfrm>
              <a:custGeom>
                <a:avLst/>
                <a:gdLst/>
                <a:ahLst/>
                <a:cxnLst>
                  <a:cxn ang="3cd4">
                    <a:pos x="hc" y="t"/>
                  </a:cxn>
                  <a:cxn ang="cd2">
                    <a:pos x="l" y="vc"/>
                  </a:cxn>
                  <a:cxn ang="cd4">
                    <a:pos x="hc" y="b"/>
                  </a:cxn>
                  <a:cxn ang="0">
                    <a:pos x="r" y="vc"/>
                  </a:cxn>
                </a:cxnLst>
                <a:rect l="l" t="t" r="r" b="b"/>
                <a:pathLst>
                  <a:path w="1563" h="217">
                    <a:moveTo>
                      <a:pt x="1563" y="217"/>
                    </a:moveTo>
                    <a:lnTo>
                      <a:pt x="1563" y="0"/>
                    </a:lnTo>
                    <a:lnTo>
                      <a:pt x="1563" y="0"/>
                    </a:lnTo>
                    <a:lnTo>
                      <a:pt x="0" y="0"/>
                    </a:lnTo>
                    <a:lnTo>
                      <a:pt x="0" y="0"/>
                    </a:lnTo>
                    <a:lnTo>
                      <a:pt x="0" y="217"/>
                    </a:lnTo>
                    <a:close/>
                  </a:path>
                </a:pathLst>
              </a:custGeom>
              <a:solidFill>
                <a:srgbClr val="55C39B"/>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9" name="Freeform: Shape 18">
                <a:extLst>
                  <a:ext uri="{FF2B5EF4-FFF2-40B4-BE49-F238E27FC236}">
                    <a16:creationId xmlns:a16="http://schemas.microsoft.com/office/drawing/2014/main" id="{F6C90548-458A-1720-D4C0-365841F6FE60}"/>
                  </a:ext>
                </a:extLst>
              </p:cNvPr>
              <p:cNvSpPr/>
              <p:nvPr/>
            </p:nvSpPr>
            <p:spPr>
              <a:xfrm>
                <a:off x="12592610" y="6633679"/>
                <a:ext cx="1303556" cy="4420375"/>
              </a:xfrm>
              <a:custGeom>
                <a:avLst/>
                <a:gdLst>
                  <a:gd name="connsiteX0" fmla="*/ 1234438 w 1303556"/>
                  <a:gd name="connsiteY0" fmla="*/ 0 h 4420375"/>
                  <a:gd name="connsiteX1" fmla="*/ 1243078 w 1303556"/>
                  <a:gd name="connsiteY1" fmla="*/ 0 h 4420375"/>
                  <a:gd name="connsiteX2" fmla="*/ 1303556 w 1303556"/>
                  <a:gd name="connsiteY2" fmla="*/ 59802 h 4420375"/>
                  <a:gd name="connsiteX3" fmla="*/ 1303556 w 1303556"/>
                  <a:gd name="connsiteY3" fmla="*/ 4360573 h 4420375"/>
                  <a:gd name="connsiteX4" fmla="*/ 1243078 w 1303556"/>
                  <a:gd name="connsiteY4" fmla="*/ 4420375 h 4420375"/>
                  <a:gd name="connsiteX5" fmla="*/ 1234438 w 1303556"/>
                  <a:gd name="connsiteY5" fmla="*/ 4420375 h 4420375"/>
                  <a:gd name="connsiteX6" fmla="*/ 1175194 w 1303556"/>
                  <a:gd name="connsiteY6" fmla="*/ 4360573 h 4420375"/>
                  <a:gd name="connsiteX7" fmla="*/ 1175194 w 1303556"/>
                  <a:gd name="connsiteY7" fmla="*/ 59802 h 4420375"/>
                  <a:gd name="connsiteX8" fmla="*/ 1234438 w 1303556"/>
                  <a:gd name="connsiteY8" fmla="*/ 0 h 4420375"/>
                  <a:gd name="connsiteX9" fmla="*/ 1000135 w 1303556"/>
                  <a:gd name="connsiteY9" fmla="*/ 0 h 4420375"/>
                  <a:gd name="connsiteX10" fmla="*/ 1008775 w 1303556"/>
                  <a:gd name="connsiteY10" fmla="*/ 0 h 4420375"/>
                  <a:gd name="connsiteX11" fmla="*/ 1068019 w 1303556"/>
                  <a:gd name="connsiteY11" fmla="*/ 59802 h 4420375"/>
                  <a:gd name="connsiteX12" fmla="*/ 1068019 w 1303556"/>
                  <a:gd name="connsiteY12" fmla="*/ 4360573 h 4420375"/>
                  <a:gd name="connsiteX13" fmla="*/ 1008775 w 1303556"/>
                  <a:gd name="connsiteY13" fmla="*/ 4420375 h 4420375"/>
                  <a:gd name="connsiteX14" fmla="*/ 1000135 w 1303556"/>
                  <a:gd name="connsiteY14" fmla="*/ 4420375 h 4420375"/>
                  <a:gd name="connsiteX15" fmla="*/ 939657 w 1303556"/>
                  <a:gd name="connsiteY15" fmla="*/ 4360573 h 4420375"/>
                  <a:gd name="connsiteX16" fmla="*/ 939657 w 1303556"/>
                  <a:gd name="connsiteY16" fmla="*/ 59802 h 4420375"/>
                  <a:gd name="connsiteX17" fmla="*/ 1000135 w 1303556"/>
                  <a:gd name="connsiteY17" fmla="*/ 0 h 4420375"/>
                  <a:gd name="connsiteX18" fmla="*/ 764603 w 1303556"/>
                  <a:gd name="connsiteY18" fmla="*/ 0 h 4420375"/>
                  <a:gd name="connsiteX19" fmla="*/ 774476 w 1303556"/>
                  <a:gd name="connsiteY19" fmla="*/ 0 h 4420375"/>
                  <a:gd name="connsiteX20" fmla="*/ 832480 w 1303556"/>
                  <a:gd name="connsiteY20" fmla="*/ 59802 h 4420375"/>
                  <a:gd name="connsiteX21" fmla="*/ 832480 w 1303556"/>
                  <a:gd name="connsiteY21" fmla="*/ 4360573 h 4420375"/>
                  <a:gd name="connsiteX22" fmla="*/ 774476 w 1303556"/>
                  <a:gd name="connsiteY22" fmla="*/ 4420375 h 4420375"/>
                  <a:gd name="connsiteX23" fmla="*/ 764603 w 1303556"/>
                  <a:gd name="connsiteY23" fmla="*/ 4420375 h 4420375"/>
                  <a:gd name="connsiteX24" fmla="*/ 705365 w 1303556"/>
                  <a:gd name="connsiteY24" fmla="*/ 4360573 h 4420375"/>
                  <a:gd name="connsiteX25" fmla="*/ 705365 w 1303556"/>
                  <a:gd name="connsiteY25" fmla="*/ 59802 h 4420375"/>
                  <a:gd name="connsiteX26" fmla="*/ 764603 w 1303556"/>
                  <a:gd name="connsiteY26" fmla="*/ 0 h 4420375"/>
                  <a:gd name="connsiteX27" fmla="*/ 529078 w 1303556"/>
                  <a:gd name="connsiteY27" fmla="*/ 0 h 4420375"/>
                  <a:gd name="connsiteX28" fmla="*/ 538951 w 1303556"/>
                  <a:gd name="connsiteY28" fmla="*/ 0 h 4420375"/>
                  <a:gd name="connsiteX29" fmla="*/ 598189 w 1303556"/>
                  <a:gd name="connsiteY29" fmla="*/ 59802 h 4420375"/>
                  <a:gd name="connsiteX30" fmla="*/ 598189 w 1303556"/>
                  <a:gd name="connsiteY30" fmla="*/ 4360573 h 4420375"/>
                  <a:gd name="connsiteX31" fmla="*/ 538951 w 1303556"/>
                  <a:gd name="connsiteY31" fmla="*/ 4420375 h 4420375"/>
                  <a:gd name="connsiteX32" fmla="*/ 529078 w 1303556"/>
                  <a:gd name="connsiteY32" fmla="*/ 4420375 h 4420375"/>
                  <a:gd name="connsiteX33" fmla="*/ 471074 w 1303556"/>
                  <a:gd name="connsiteY33" fmla="*/ 4360573 h 4420375"/>
                  <a:gd name="connsiteX34" fmla="*/ 471074 w 1303556"/>
                  <a:gd name="connsiteY34" fmla="*/ 59802 h 4420375"/>
                  <a:gd name="connsiteX35" fmla="*/ 529078 w 1303556"/>
                  <a:gd name="connsiteY35" fmla="*/ 0 h 4420375"/>
                  <a:gd name="connsiteX36" fmla="*/ 294765 w 1303556"/>
                  <a:gd name="connsiteY36" fmla="*/ 0 h 4420375"/>
                  <a:gd name="connsiteX37" fmla="*/ 303405 w 1303556"/>
                  <a:gd name="connsiteY37" fmla="*/ 0 h 4420375"/>
                  <a:gd name="connsiteX38" fmla="*/ 362649 w 1303556"/>
                  <a:gd name="connsiteY38" fmla="*/ 59802 h 4420375"/>
                  <a:gd name="connsiteX39" fmla="*/ 362649 w 1303556"/>
                  <a:gd name="connsiteY39" fmla="*/ 4360573 h 4420375"/>
                  <a:gd name="connsiteX40" fmla="*/ 303405 w 1303556"/>
                  <a:gd name="connsiteY40" fmla="*/ 4420375 h 4420375"/>
                  <a:gd name="connsiteX41" fmla="*/ 294765 w 1303556"/>
                  <a:gd name="connsiteY41" fmla="*/ 4420375 h 4420375"/>
                  <a:gd name="connsiteX42" fmla="*/ 234287 w 1303556"/>
                  <a:gd name="connsiteY42" fmla="*/ 4360573 h 4420375"/>
                  <a:gd name="connsiteX43" fmla="*/ 234287 w 1303556"/>
                  <a:gd name="connsiteY43" fmla="*/ 59802 h 4420375"/>
                  <a:gd name="connsiteX44" fmla="*/ 294765 w 1303556"/>
                  <a:gd name="connsiteY44" fmla="*/ 0 h 4420375"/>
                  <a:gd name="connsiteX45" fmla="*/ 60478 w 1303556"/>
                  <a:gd name="connsiteY45" fmla="*/ 0 h 4420375"/>
                  <a:gd name="connsiteX46" fmla="*/ 69118 w 1303556"/>
                  <a:gd name="connsiteY46" fmla="*/ 0 h 4420375"/>
                  <a:gd name="connsiteX47" fmla="*/ 128362 w 1303556"/>
                  <a:gd name="connsiteY47" fmla="*/ 59802 h 4420375"/>
                  <a:gd name="connsiteX48" fmla="*/ 128362 w 1303556"/>
                  <a:gd name="connsiteY48" fmla="*/ 4360573 h 4420375"/>
                  <a:gd name="connsiteX49" fmla="*/ 69118 w 1303556"/>
                  <a:gd name="connsiteY49" fmla="*/ 4420375 h 4420375"/>
                  <a:gd name="connsiteX50" fmla="*/ 60478 w 1303556"/>
                  <a:gd name="connsiteY50" fmla="*/ 4420375 h 4420375"/>
                  <a:gd name="connsiteX51" fmla="*/ 0 w 1303556"/>
                  <a:gd name="connsiteY51" fmla="*/ 4360573 h 4420375"/>
                  <a:gd name="connsiteX52" fmla="*/ 0 w 1303556"/>
                  <a:gd name="connsiteY52" fmla="*/ 59802 h 4420375"/>
                  <a:gd name="connsiteX53" fmla="*/ 60478 w 1303556"/>
                  <a:gd name="connsiteY53" fmla="*/ 0 h 442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03556" h="4420375">
                    <a:moveTo>
                      <a:pt x="1234438" y="0"/>
                    </a:moveTo>
                    <a:lnTo>
                      <a:pt x="1243078" y="0"/>
                    </a:lnTo>
                    <a:cubicBezTo>
                      <a:pt x="1276402" y="0"/>
                      <a:pt x="1303556" y="27410"/>
                      <a:pt x="1303556" y="59802"/>
                    </a:cubicBezTo>
                    <a:lnTo>
                      <a:pt x="1303556" y="4360573"/>
                    </a:lnTo>
                    <a:cubicBezTo>
                      <a:pt x="1303556" y="4392965"/>
                      <a:pt x="1276402" y="4420375"/>
                      <a:pt x="1243078" y="4420375"/>
                    </a:cubicBezTo>
                    <a:lnTo>
                      <a:pt x="1234438" y="4420375"/>
                    </a:lnTo>
                    <a:cubicBezTo>
                      <a:pt x="1202348" y="4420375"/>
                      <a:pt x="1175194" y="4392965"/>
                      <a:pt x="1175194" y="4360573"/>
                    </a:cubicBezTo>
                    <a:lnTo>
                      <a:pt x="1175194" y="59802"/>
                    </a:lnTo>
                    <a:cubicBezTo>
                      <a:pt x="1175194" y="27410"/>
                      <a:pt x="1202348" y="0"/>
                      <a:pt x="1234438" y="0"/>
                    </a:cubicBezTo>
                    <a:close/>
                    <a:moveTo>
                      <a:pt x="1000135" y="0"/>
                    </a:moveTo>
                    <a:lnTo>
                      <a:pt x="1008775" y="0"/>
                    </a:lnTo>
                    <a:cubicBezTo>
                      <a:pt x="1040866" y="0"/>
                      <a:pt x="1068019" y="27410"/>
                      <a:pt x="1068019" y="59802"/>
                    </a:cubicBezTo>
                    <a:lnTo>
                      <a:pt x="1068019" y="4360573"/>
                    </a:lnTo>
                    <a:cubicBezTo>
                      <a:pt x="1068019" y="4392965"/>
                      <a:pt x="1040866" y="4420375"/>
                      <a:pt x="1008775" y="4420375"/>
                    </a:cubicBezTo>
                    <a:lnTo>
                      <a:pt x="1000135" y="4420375"/>
                    </a:lnTo>
                    <a:cubicBezTo>
                      <a:pt x="966810" y="4420375"/>
                      <a:pt x="939657" y="4392965"/>
                      <a:pt x="939657" y="4360573"/>
                    </a:cubicBezTo>
                    <a:lnTo>
                      <a:pt x="939657" y="59802"/>
                    </a:lnTo>
                    <a:cubicBezTo>
                      <a:pt x="939657" y="27410"/>
                      <a:pt x="966810" y="0"/>
                      <a:pt x="1000135" y="0"/>
                    </a:cubicBezTo>
                    <a:close/>
                    <a:moveTo>
                      <a:pt x="764603" y="0"/>
                    </a:moveTo>
                    <a:lnTo>
                      <a:pt x="774476" y="0"/>
                    </a:lnTo>
                    <a:cubicBezTo>
                      <a:pt x="806563" y="0"/>
                      <a:pt x="832480" y="27410"/>
                      <a:pt x="832480" y="59802"/>
                    </a:cubicBezTo>
                    <a:lnTo>
                      <a:pt x="832480" y="4360573"/>
                    </a:lnTo>
                    <a:cubicBezTo>
                      <a:pt x="832480" y="4392965"/>
                      <a:pt x="806563" y="4420375"/>
                      <a:pt x="774476" y="4420375"/>
                    </a:cubicBezTo>
                    <a:lnTo>
                      <a:pt x="764603" y="4420375"/>
                    </a:lnTo>
                    <a:cubicBezTo>
                      <a:pt x="731282" y="4420375"/>
                      <a:pt x="705365" y="4392965"/>
                      <a:pt x="705365" y="4360573"/>
                    </a:cubicBezTo>
                    <a:lnTo>
                      <a:pt x="705365" y="59802"/>
                    </a:lnTo>
                    <a:cubicBezTo>
                      <a:pt x="705365" y="27410"/>
                      <a:pt x="731282" y="0"/>
                      <a:pt x="764603" y="0"/>
                    </a:cubicBezTo>
                    <a:close/>
                    <a:moveTo>
                      <a:pt x="529078" y="0"/>
                    </a:moveTo>
                    <a:lnTo>
                      <a:pt x="538951" y="0"/>
                    </a:lnTo>
                    <a:cubicBezTo>
                      <a:pt x="571038" y="0"/>
                      <a:pt x="598189" y="27410"/>
                      <a:pt x="598189" y="59802"/>
                    </a:cubicBezTo>
                    <a:lnTo>
                      <a:pt x="598189" y="4360573"/>
                    </a:lnTo>
                    <a:cubicBezTo>
                      <a:pt x="598189" y="4392965"/>
                      <a:pt x="571038" y="4420375"/>
                      <a:pt x="538951" y="4420375"/>
                    </a:cubicBezTo>
                    <a:lnTo>
                      <a:pt x="529078" y="4420375"/>
                    </a:lnTo>
                    <a:cubicBezTo>
                      <a:pt x="496991" y="4420375"/>
                      <a:pt x="471074" y="4392965"/>
                      <a:pt x="471074" y="4360573"/>
                    </a:cubicBezTo>
                    <a:lnTo>
                      <a:pt x="471074" y="59802"/>
                    </a:lnTo>
                    <a:cubicBezTo>
                      <a:pt x="471074" y="27410"/>
                      <a:pt x="496991" y="0"/>
                      <a:pt x="529078" y="0"/>
                    </a:cubicBezTo>
                    <a:close/>
                    <a:moveTo>
                      <a:pt x="294765" y="0"/>
                    </a:moveTo>
                    <a:lnTo>
                      <a:pt x="303405" y="0"/>
                    </a:lnTo>
                    <a:cubicBezTo>
                      <a:pt x="336730" y="0"/>
                      <a:pt x="362649" y="27410"/>
                      <a:pt x="362649" y="59802"/>
                    </a:cubicBezTo>
                    <a:lnTo>
                      <a:pt x="362649" y="4360573"/>
                    </a:lnTo>
                    <a:cubicBezTo>
                      <a:pt x="362649" y="4392965"/>
                      <a:pt x="336730" y="4420375"/>
                      <a:pt x="303405" y="4420375"/>
                    </a:cubicBezTo>
                    <a:lnTo>
                      <a:pt x="294765" y="4420375"/>
                    </a:lnTo>
                    <a:cubicBezTo>
                      <a:pt x="261440" y="4420375"/>
                      <a:pt x="234287" y="4392965"/>
                      <a:pt x="234287" y="4360573"/>
                    </a:cubicBezTo>
                    <a:lnTo>
                      <a:pt x="234287" y="59802"/>
                    </a:lnTo>
                    <a:cubicBezTo>
                      <a:pt x="234287" y="27410"/>
                      <a:pt x="261440" y="0"/>
                      <a:pt x="294765" y="0"/>
                    </a:cubicBezTo>
                    <a:close/>
                    <a:moveTo>
                      <a:pt x="60478" y="0"/>
                    </a:moveTo>
                    <a:lnTo>
                      <a:pt x="69118" y="0"/>
                    </a:lnTo>
                    <a:cubicBezTo>
                      <a:pt x="101208" y="0"/>
                      <a:pt x="128362" y="27410"/>
                      <a:pt x="128362" y="59802"/>
                    </a:cubicBezTo>
                    <a:lnTo>
                      <a:pt x="128362" y="4360573"/>
                    </a:lnTo>
                    <a:cubicBezTo>
                      <a:pt x="128362" y="4392965"/>
                      <a:pt x="101208" y="4420375"/>
                      <a:pt x="69118" y="4420375"/>
                    </a:cubicBezTo>
                    <a:lnTo>
                      <a:pt x="60478" y="4420375"/>
                    </a:lnTo>
                    <a:cubicBezTo>
                      <a:pt x="27154" y="4420375"/>
                      <a:pt x="0" y="4392965"/>
                      <a:pt x="0" y="4360573"/>
                    </a:cubicBezTo>
                    <a:lnTo>
                      <a:pt x="0" y="59802"/>
                    </a:lnTo>
                    <a:cubicBezTo>
                      <a:pt x="0" y="27410"/>
                      <a:pt x="27154" y="0"/>
                      <a:pt x="60478" y="0"/>
                    </a:cubicBezTo>
                    <a:close/>
                  </a:path>
                </a:pathLst>
              </a:custGeom>
              <a:solidFill>
                <a:srgbClr val="55C39B"/>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20" name="Freeform: Shape 19">
                <a:extLst>
                  <a:ext uri="{FF2B5EF4-FFF2-40B4-BE49-F238E27FC236}">
                    <a16:creationId xmlns:a16="http://schemas.microsoft.com/office/drawing/2014/main" id="{F0C7ED39-628C-6D1F-A35E-B7D81D7F5342}"/>
                  </a:ext>
                </a:extLst>
              </p:cNvPr>
              <p:cNvSpPr/>
              <p:nvPr/>
            </p:nvSpPr>
            <p:spPr>
              <a:xfrm>
                <a:off x="14677552" y="6172574"/>
                <a:ext cx="1946611" cy="355175"/>
              </a:xfrm>
              <a:custGeom>
                <a:avLst/>
                <a:gdLst/>
                <a:ahLst/>
                <a:cxnLst>
                  <a:cxn ang="3cd4">
                    <a:pos x="hc" y="t"/>
                  </a:cxn>
                  <a:cxn ang="cd2">
                    <a:pos x="l" y="vc"/>
                  </a:cxn>
                  <a:cxn ang="cd4">
                    <a:pos x="hc" y="b"/>
                  </a:cxn>
                  <a:cxn ang="0">
                    <a:pos x="r" y="vc"/>
                  </a:cxn>
                </a:cxnLst>
                <a:rect l="l" t="t" r="r" b="b"/>
                <a:pathLst>
                  <a:path w="1563" h="286">
                    <a:moveTo>
                      <a:pt x="0" y="0"/>
                    </a:moveTo>
                    <a:lnTo>
                      <a:pt x="232" y="286"/>
                    </a:lnTo>
                    <a:lnTo>
                      <a:pt x="782" y="286"/>
                    </a:lnTo>
                    <a:lnTo>
                      <a:pt x="1331" y="286"/>
                    </a:lnTo>
                    <a:lnTo>
                      <a:pt x="1563" y="0"/>
                    </a:lnTo>
                    <a:lnTo>
                      <a:pt x="1563" y="0"/>
                    </a:lnTo>
                    <a:close/>
                  </a:path>
                </a:pathLst>
              </a:custGeom>
              <a:solidFill>
                <a:srgbClr val="FFC000">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1" name="Freeform: Shape 20">
                <a:extLst>
                  <a:ext uri="{FF2B5EF4-FFF2-40B4-BE49-F238E27FC236}">
                    <a16:creationId xmlns:a16="http://schemas.microsoft.com/office/drawing/2014/main" id="{6634B29A-B620-D176-F52A-7E5FCC02E6D1}"/>
                  </a:ext>
                </a:extLst>
              </p:cNvPr>
              <p:cNvSpPr/>
              <p:nvPr/>
            </p:nvSpPr>
            <p:spPr>
              <a:xfrm>
                <a:off x="14677552" y="5903388"/>
                <a:ext cx="1946611" cy="267939"/>
              </a:xfrm>
              <a:custGeom>
                <a:avLst/>
                <a:gdLst/>
                <a:ahLst/>
                <a:cxnLst>
                  <a:cxn ang="3cd4">
                    <a:pos x="hc" y="t"/>
                  </a:cxn>
                  <a:cxn ang="cd2">
                    <a:pos x="l" y="vc"/>
                  </a:cxn>
                  <a:cxn ang="cd4">
                    <a:pos x="hc" y="b"/>
                  </a:cxn>
                  <a:cxn ang="0">
                    <a:pos x="r" y="vc"/>
                  </a:cxn>
                </a:cxnLst>
                <a:rect l="l" t="t" r="r" b="b"/>
                <a:pathLst>
                  <a:path w="1563" h="216">
                    <a:moveTo>
                      <a:pt x="0" y="0"/>
                    </a:moveTo>
                    <a:lnTo>
                      <a:pt x="0" y="216"/>
                    </a:lnTo>
                    <a:lnTo>
                      <a:pt x="0" y="216"/>
                    </a:lnTo>
                    <a:lnTo>
                      <a:pt x="1563" y="216"/>
                    </a:lnTo>
                    <a:lnTo>
                      <a:pt x="1563" y="216"/>
                    </a:lnTo>
                    <a:lnTo>
                      <a:pt x="1563" y="0"/>
                    </a:lnTo>
                    <a:close/>
                  </a:path>
                </a:pathLst>
              </a:custGeom>
              <a:solidFill>
                <a:srgbClr val="FFC000"/>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2" name="Freeform: Shape 21">
                <a:extLst>
                  <a:ext uri="{FF2B5EF4-FFF2-40B4-BE49-F238E27FC236}">
                    <a16:creationId xmlns:a16="http://schemas.microsoft.com/office/drawing/2014/main" id="{7F880FD6-5B91-52B0-E97A-1B6FFC49081D}"/>
                  </a:ext>
                </a:extLst>
              </p:cNvPr>
              <p:cNvSpPr/>
              <p:nvPr/>
            </p:nvSpPr>
            <p:spPr>
              <a:xfrm>
                <a:off x="14677552" y="11157488"/>
                <a:ext cx="1946611" cy="356422"/>
              </a:xfrm>
              <a:custGeom>
                <a:avLst/>
                <a:gdLst/>
                <a:ahLst/>
                <a:cxnLst>
                  <a:cxn ang="3cd4">
                    <a:pos x="hc" y="t"/>
                  </a:cxn>
                  <a:cxn ang="cd2">
                    <a:pos x="l" y="vc"/>
                  </a:cxn>
                  <a:cxn ang="cd4">
                    <a:pos x="hc" y="b"/>
                  </a:cxn>
                  <a:cxn ang="0">
                    <a:pos x="r" y="vc"/>
                  </a:cxn>
                </a:cxnLst>
                <a:rect l="l" t="t" r="r" b="b"/>
                <a:pathLst>
                  <a:path w="1563" h="287">
                    <a:moveTo>
                      <a:pt x="1563" y="287"/>
                    </a:moveTo>
                    <a:lnTo>
                      <a:pt x="1331" y="0"/>
                    </a:lnTo>
                    <a:lnTo>
                      <a:pt x="782" y="0"/>
                    </a:lnTo>
                    <a:lnTo>
                      <a:pt x="232" y="0"/>
                    </a:lnTo>
                    <a:lnTo>
                      <a:pt x="0" y="287"/>
                    </a:lnTo>
                    <a:lnTo>
                      <a:pt x="0" y="287"/>
                    </a:lnTo>
                    <a:close/>
                  </a:path>
                </a:pathLst>
              </a:custGeom>
              <a:solidFill>
                <a:srgbClr val="FFC000">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3" name="Freeform: Shape 22">
                <a:extLst>
                  <a:ext uri="{FF2B5EF4-FFF2-40B4-BE49-F238E27FC236}">
                    <a16:creationId xmlns:a16="http://schemas.microsoft.com/office/drawing/2014/main" id="{1EDA682C-F2A8-631A-6DBB-E0C89E553FAD}"/>
                  </a:ext>
                </a:extLst>
              </p:cNvPr>
              <p:cNvSpPr/>
              <p:nvPr/>
            </p:nvSpPr>
            <p:spPr>
              <a:xfrm>
                <a:off x="14677552" y="11515159"/>
                <a:ext cx="1946611" cy="269186"/>
              </a:xfrm>
              <a:custGeom>
                <a:avLst/>
                <a:gdLst/>
                <a:ahLst/>
                <a:cxnLst>
                  <a:cxn ang="3cd4">
                    <a:pos x="hc" y="t"/>
                  </a:cxn>
                  <a:cxn ang="cd2">
                    <a:pos x="l" y="vc"/>
                  </a:cxn>
                  <a:cxn ang="cd4">
                    <a:pos x="hc" y="b"/>
                  </a:cxn>
                  <a:cxn ang="0">
                    <a:pos x="r" y="vc"/>
                  </a:cxn>
                </a:cxnLst>
                <a:rect l="l" t="t" r="r" b="b"/>
                <a:pathLst>
                  <a:path w="1563" h="217">
                    <a:moveTo>
                      <a:pt x="1563" y="217"/>
                    </a:moveTo>
                    <a:lnTo>
                      <a:pt x="1563" y="0"/>
                    </a:lnTo>
                    <a:lnTo>
                      <a:pt x="1563" y="0"/>
                    </a:lnTo>
                    <a:lnTo>
                      <a:pt x="0" y="0"/>
                    </a:lnTo>
                    <a:lnTo>
                      <a:pt x="0" y="0"/>
                    </a:lnTo>
                    <a:lnTo>
                      <a:pt x="0" y="217"/>
                    </a:lnTo>
                    <a:close/>
                  </a:path>
                </a:pathLst>
              </a:custGeom>
              <a:solidFill>
                <a:srgbClr val="FFC000"/>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4" name="Freeform: Shape 23">
                <a:extLst>
                  <a:ext uri="{FF2B5EF4-FFF2-40B4-BE49-F238E27FC236}">
                    <a16:creationId xmlns:a16="http://schemas.microsoft.com/office/drawing/2014/main" id="{7DD1E329-6D47-F321-E625-4C0D29DF43F8}"/>
                  </a:ext>
                </a:extLst>
              </p:cNvPr>
              <p:cNvSpPr/>
              <p:nvPr/>
            </p:nvSpPr>
            <p:spPr>
              <a:xfrm>
                <a:off x="14986615" y="6633679"/>
                <a:ext cx="1302310" cy="4420375"/>
              </a:xfrm>
              <a:custGeom>
                <a:avLst/>
                <a:gdLst>
                  <a:gd name="connsiteX0" fmla="*/ 1234433 w 1302310"/>
                  <a:gd name="connsiteY0" fmla="*/ 0 h 4420375"/>
                  <a:gd name="connsiteX1" fmla="*/ 1243072 w 1302310"/>
                  <a:gd name="connsiteY1" fmla="*/ 0 h 4420375"/>
                  <a:gd name="connsiteX2" fmla="*/ 1302310 w 1302310"/>
                  <a:gd name="connsiteY2" fmla="*/ 59802 h 4420375"/>
                  <a:gd name="connsiteX3" fmla="*/ 1302310 w 1302310"/>
                  <a:gd name="connsiteY3" fmla="*/ 4360573 h 4420375"/>
                  <a:gd name="connsiteX4" fmla="*/ 1243072 w 1302310"/>
                  <a:gd name="connsiteY4" fmla="*/ 4420375 h 4420375"/>
                  <a:gd name="connsiteX5" fmla="*/ 1234433 w 1302310"/>
                  <a:gd name="connsiteY5" fmla="*/ 4420375 h 4420375"/>
                  <a:gd name="connsiteX6" fmla="*/ 1175195 w 1302310"/>
                  <a:gd name="connsiteY6" fmla="*/ 4360573 h 4420375"/>
                  <a:gd name="connsiteX7" fmla="*/ 1175195 w 1302310"/>
                  <a:gd name="connsiteY7" fmla="*/ 59802 h 4420375"/>
                  <a:gd name="connsiteX8" fmla="*/ 1234433 w 1302310"/>
                  <a:gd name="connsiteY8" fmla="*/ 0 h 4420375"/>
                  <a:gd name="connsiteX9" fmla="*/ 1000136 w 1302310"/>
                  <a:gd name="connsiteY9" fmla="*/ 0 h 4420375"/>
                  <a:gd name="connsiteX10" fmla="*/ 1008776 w 1302310"/>
                  <a:gd name="connsiteY10" fmla="*/ 0 h 4420375"/>
                  <a:gd name="connsiteX11" fmla="*/ 1068020 w 1302310"/>
                  <a:gd name="connsiteY11" fmla="*/ 59802 h 4420375"/>
                  <a:gd name="connsiteX12" fmla="*/ 1068020 w 1302310"/>
                  <a:gd name="connsiteY12" fmla="*/ 4360573 h 4420375"/>
                  <a:gd name="connsiteX13" fmla="*/ 1008776 w 1302310"/>
                  <a:gd name="connsiteY13" fmla="*/ 4420375 h 4420375"/>
                  <a:gd name="connsiteX14" fmla="*/ 1000136 w 1302310"/>
                  <a:gd name="connsiteY14" fmla="*/ 4420375 h 4420375"/>
                  <a:gd name="connsiteX15" fmla="*/ 939658 w 1302310"/>
                  <a:gd name="connsiteY15" fmla="*/ 4360573 h 4420375"/>
                  <a:gd name="connsiteX16" fmla="*/ 939658 w 1302310"/>
                  <a:gd name="connsiteY16" fmla="*/ 59802 h 4420375"/>
                  <a:gd name="connsiteX17" fmla="*/ 1000136 w 1302310"/>
                  <a:gd name="connsiteY17" fmla="*/ 0 h 4420375"/>
                  <a:gd name="connsiteX18" fmla="*/ 764604 w 1302310"/>
                  <a:gd name="connsiteY18" fmla="*/ 0 h 4420375"/>
                  <a:gd name="connsiteX19" fmla="*/ 773243 w 1302310"/>
                  <a:gd name="connsiteY19" fmla="*/ 0 h 4420375"/>
                  <a:gd name="connsiteX20" fmla="*/ 832481 w 1302310"/>
                  <a:gd name="connsiteY20" fmla="*/ 59802 h 4420375"/>
                  <a:gd name="connsiteX21" fmla="*/ 832481 w 1302310"/>
                  <a:gd name="connsiteY21" fmla="*/ 4360573 h 4420375"/>
                  <a:gd name="connsiteX22" fmla="*/ 773243 w 1302310"/>
                  <a:gd name="connsiteY22" fmla="*/ 4420375 h 4420375"/>
                  <a:gd name="connsiteX23" fmla="*/ 764604 w 1302310"/>
                  <a:gd name="connsiteY23" fmla="*/ 4420375 h 4420375"/>
                  <a:gd name="connsiteX24" fmla="*/ 705366 w 1302310"/>
                  <a:gd name="connsiteY24" fmla="*/ 4360573 h 4420375"/>
                  <a:gd name="connsiteX25" fmla="*/ 705366 w 1302310"/>
                  <a:gd name="connsiteY25" fmla="*/ 59802 h 4420375"/>
                  <a:gd name="connsiteX26" fmla="*/ 764604 w 1302310"/>
                  <a:gd name="connsiteY26" fmla="*/ 0 h 4420375"/>
                  <a:gd name="connsiteX27" fmla="*/ 529073 w 1302310"/>
                  <a:gd name="connsiteY27" fmla="*/ 0 h 4420375"/>
                  <a:gd name="connsiteX28" fmla="*/ 537713 w 1302310"/>
                  <a:gd name="connsiteY28" fmla="*/ 0 h 4420375"/>
                  <a:gd name="connsiteX29" fmla="*/ 598191 w 1302310"/>
                  <a:gd name="connsiteY29" fmla="*/ 59802 h 4420375"/>
                  <a:gd name="connsiteX30" fmla="*/ 598191 w 1302310"/>
                  <a:gd name="connsiteY30" fmla="*/ 4360573 h 4420375"/>
                  <a:gd name="connsiteX31" fmla="*/ 537713 w 1302310"/>
                  <a:gd name="connsiteY31" fmla="*/ 4420375 h 4420375"/>
                  <a:gd name="connsiteX32" fmla="*/ 529073 w 1302310"/>
                  <a:gd name="connsiteY32" fmla="*/ 4420375 h 4420375"/>
                  <a:gd name="connsiteX33" fmla="*/ 469829 w 1302310"/>
                  <a:gd name="connsiteY33" fmla="*/ 4360573 h 4420375"/>
                  <a:gd name="connsiteX34" fmla="*/ 469829 w 1302310"/>
                  <a:gd name="connsiteY34" fmla="*/ 59802 h 4420375"/>
                  <a:gd name="connsiteX35" fmla="*/ 529073 w 1302310"/>
                  <a:gd name="connsiteY35" fmla="*/ 0 h 4420375"/>
                  <a:gd name="connsiteX36" fmla="*/ 294782 w 1302310"/>
                  <a:gd name="connsiteY36" fmla="*/ 0 h 4420375"/>
                  <a:gd name="connsiteX37" fmla="*/ 303422 w 1302310"/>
                  <a:gd name="connsiteY37" fmla="*/ 0 h 4420375"/>
                  <a:gd name="connsiteX38" fmla="*/ 363900 w 1302310"/>
                  <a:gd name="connsiteY38" fmla="*/ 59802 h 4420375"/>
                  <a:gd name="connsiteX39" fmla="*/ 363900 w 1302310"/>
                  <a:gd name="connsiteY39" fmla="*/ 4360573 h 4420375"/>
                  <a:gd name="connsiteX40" fmla="*/ 303422 w 1302310"/>
                  <a:gd name="connsiteY40" fmla="*/ 4420375 h 4420375"/>
                  <a:gd name="connsiteX41" fmla="*/ 294782 w 1302310"/>
                  <a:gd name="connsiteY41" fmla="*/ 4420375 h 4420375"/>
                  <a:gd name="connsiteX42" fmla="*/ 235538 w 1302310"/>
                  <a:gd name="connsiteY42" fmla="*/ 4360573 h 4420375"/>
                  <a:gd name="connsiteX43" fmla="*/ 235538 w 1302310"/>
                  <a:gd name="connsiteY43" fmla="*/ 59802 h 4420375"/>
                  <a:gd name="connsiteX44" fmla="*/ 294782 w 1302310"/>
                  <a:gd name="connsiteY44" fmla="*/ 0 h 4420375"/>
                  <a:gd name="connsiteX45" fmla="*/ 59244 w 1302310"/>
                  <a:gd name="connsiteY45" fmla="*/ 0 h 4420375"/>
                  <a:gd name="connsiteX46" fmla="*/ 67884 w 1302310"/>
                  <a:gd name="connsiteY46" fmla="*/ 0 h 4420375"/>
                  <a:gd name="connsiteX47" fmla="*/ 128362 w 1302310"/>
                  <a:gd name="connsiteY47" fmla="*/ 59802 h 4420375"/>
                  <a:gd name="connsiteX48" fmla="*/ 128362 w 1302310"/>
                  <a:gd name="connsiteY48" fmla="*/ 4360573 h 4420375"/>
                  <a:gd name="connsiteX49" fmla="*/ 67884 w 1302310"/>
                  <a:gd name="connsiteY49" fmla="*/ 4420375 h 4420375"/>
                  <a:gd name="connsiteX50" fmla="*/ 59244 w 1302310"/>
                  <a:gd name="connsiteY50" fmla="*/ 4420375 h 4420375"/>
                  <a:gd name="connsiteX51" fmla="*/ 0 w 1302310"/>
                  <a:gd name="connsiteY51" fmla="*/ 4360573 h 4420375"/>
                  <a:gd name="connsiteX52" fmla="*/ 0 w 1302310"/>
                  <a:gd name="connsiteY52" fmla="*/ 59802 h 4420375"/>
                  <a:gd name="connsiteX53" fmla="*/ 59244 w 1302310"/>
                  <a:gd name="connsiteY53" fmla="*/ 0 h 442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02310" h="4420375">
                    <a:moveTo>
                      <a:pt x="1234433" y="0"/>
                    </a:moveTo>
                    <a:lnTo>
                      <a:pt x="1243072" y="0"/>
                    </a:lnTo>
                    <a:cubicBezTo>
                      <a:pt x="1276393" y="0"/>
                      <a:pt x="1302310" y="27410"/>
                      <a:pt x="1302310" y="59802"/>
                    </a:cubicBezTo>
                    <a:lnTo>
                      <a:pt x="1302310" y="4360573"/>
                    </a:lnTo>
                    <a:cubicBezTo>
                      <a:pt x="1302310" y="4392965"/>
                      <a:pt x="1276393" y="4420375"/>
                      <a:pt x="1243072" y="4420375"/>
                    </a:cubicBezTo>
                    <a:lnTo>
                      <a:pt x="1234433" y="4420375"/>
                    </a:lnTo>
                    <a:cubicBezTo>
                      <a:pt x="1202346" y="4420375"/>
                      <a:pt x="1175195" y="4392965"/>
                      <a:pt x="1175195" y="4360573"/>
                    </a:cubicBezTo>
                    <a:lnTo>
                      <a:pt x="1175195" y="59802"/>
                    </a:lnTo>
                    <a:cubicBezTo>
                      <a:pt x="1175195" y="27410"/>
                      <a:pt x="1202346" y="0"/>
                      <a:pt x="1234433" y="0"/>
                    </a:cubicBezTo>
                    <a:close/>
                    <a:moveTo>
                      <a:pt x="1000136" y="0"/>
                    </a:moveTo>
                    <a:lnTo>
                      <a:pt x="1008776" y="0"/>
                    </a:lnTo>
                    <a:cubicBezTo>
                      <a:pt x="1040866" y="0"/>
                      <a:pt x="1068020" y="27410"/>
                      <a:pt x="1068020" y="59802"/>
                    </a:cubicBezTo>
                    <a:lnTo>
                      <a:pt x="1068020" y="4360573"/>
                    </a:lnTo>
                    <a:cubicBezTo>
                      <a:pt x="1068020" y="4392965"/>
                      <a:pt x="1040866" y="4420375"/>
                      <a:pt x="1008776" y="4420375"/>
                    </a:cubicBezTo>
                    <a:lnTo>
                      <a:pt x="1000136" y="4420375"/>
                    </a:lnTo>
                    <a:cubicBezTo>
                      <a:pt x="966812" y="4420375"/>
                      <a:pt x="939658" y="4392965"/>
                      <a:pt x="939658" y="4360573"/>
                    </a:cubicBezTo>
                    <a:lnTo>
                      <a:pt x="939658" y="59802"/>
                    </a:lnTo>
                    <a:cubicBezTo>
                      <a:pt x="939658" y="27410"/>
                      <a:pt x="966812" y="0"/>
                      <a:pt x="1000136" y="0"/>
                    </a:cubicBezTo>
                    <a:close/>
                    <a:moveTo>
                      <a:pt x="764604" y="0"/>
                    </a:moveTo>
                    <a:lnTo>
                      <a:pt x="773243" y="0"/>
                    </a:lnTo>
                    <a:cubicBezTo>
                      <a:pt x="806564" y="0"/>
                      <a:pt x="832481" y="27410"/>
                      <a:pt x="832481" y="59802"/>
                    </a:cubicBezTo>
                    <a:lnTo>
                      <a:pt x="832481" y="4360573"/>
                    </a:lnTo>
                    <a:cubicBezTo>
                      <a:pt x="832481" y="4392965"/>
                      <a:pt x="806564" y="4420375"/>
                      <a:pt x="773243" y="4420375"/>
                    </a:cubicBezTo>
                    <a:lnTo>
                      <a:pt x="764604" y="4420375"/>
                    </a:lnTo>
                    <a:cubicBezTo>
                      <a:pt x="731283" y="4420375"/>
                      <a:pt x="705366" y="4392965"/>
                      <a:pt x="705366" y="4360573"/>
                    </a:cubicBezTo>
                    <a:lnTo>
                      <a:pt x="705366" y="59802"/>
                    </a:lnTo>
                    <a:cubicBezTo>
                      <a:pt x="705366" y="27410"/>
                      <a:pt x="731283" y="0"/>
                      <a:pt x="764604" y="0"/>
                    </a:cubicBezTo>
                    <a:close/>
                    <a:moveTo>
                      <a:pt x="529073" y="0"/>
                    </a:moveTo>
                    <a:lnTo>
                      <a:pt x="537713" y="0"/>
                    </a:lnTo>
                    <a:cubicBezTo>
                      <a:pt x="571038" y="0"/>
                      <a:pt x="598191" y="27410"/>
                      <a:pt x="598191" y="59802"/>
                    </a:cubicBezTo>
                    <a:lnTo>
                      <a:pt x="598191" y="4360573"/>
                    </a:lnTo>
                    <a:cubicBezTo>
                      <a:pt x="598191" y="4392965"/>
                      <a:pt x="571038" y="4420375"/>
                      <a:pt x="537713" y="4420375"/>
                    </a:cubicBezTo>
                    <a:lnTo>
                      <a:pt x="529073" y="4420375"/>
                    </a:lnTo>
                    <a:cubicBezTo>
                      <a:pt x="496982" y="4420375"/>
                      <a:pt x="469829" y="4392965"/>
                      <a:pt x="469829" y="4360573"/>
                    </a:cubicBezTo>
                    <a:lnTo>
                      <a:pt x="469829" y="59802"/>
                    </a:lnTo>
                    <a:cubicBezTo>
                      <a:pt x="469829" y="27410"/>
                      <a:pt x="496982" y="0"/>
                      <a:pt x="529073" y="0"/>
                    </a:cubicBezTo>
                    <a:close/>
                    <a:moveTo>
                      <a:pt x="294782" y="0"/>
                    </a:moveTo>
                    <a:lnTo>
                      <a:pt x="303422" y="0"/>
                    </a:lnTo>
                    <a:cubicBezTo>
                      <a:pt x="335512" y="0"/>
                      <a:pt x="363900" y="27410"/>
                      <a:pt x="363900" y="59802"/>
                    </a:cubicBezTo>
                    <a:lnTo>
                      <a:pt x="363900" y="4360573"/>
                    </a:lnTo>
                    <a:cubicBezTo>
                      <a:pt x="363900" y="4392965"/>
                      <a:pt x="335512" y="4420375"/>
                      <a:pt x="303422" y="4420375"/>
                    </a:cubicBezTo>
                    <a:lnTo>
                      <a:pt x="294782" y="4420375"/>
                    </a:lnTo>
                    <a:cubicBezTo>
                      <a:pt x="261457" y="4420375"/>
                      <a:pt x="235538" y="4392965"/>
                      <a:pt x="235538" y="4360573"/>
                    </a:cubicBezTo>
                    <a:lnTo>
                      <a:pt x="235538" y="59802"/>
                    </a:lnTo>
                    <a:cubicBezTo>
                      <a:pt x="235538" y="27410"/>
                      <a:pt x="261457" y="0"/>
                      <a:pt x="294782" y="0"/>
                    </a:cubicBezTo>
                    <a:close/>
                    <a:moveTo>
                      <a:pt x="59244" y="0"/>
                    </a:moveTo>
                    <a:lnTo>
                      <a:pt x="67884" y="0"/>
                    </a:lnTo>
                    <a:cubicBezTo>
                      <a:pt x="101208" y="0"/>
                      <a:pt x="128362" y="27410"/>
                      <a:pt x="128362" y="59802"/>
                    </a:cubicBezTo>
                    <a:lnTo>
                      <a:pt x="128362" y="4360573"/>
                    </a:lnTo>
                    <a:cubicBezTo>
                      <a:pt x="128362" y="4392965"/>
                      <a:pt x="101208" y="4420375"/>
                      <a:pt x="67884" y="4420375"/>
                    </a:cubicBezTo>
                    <a:lnTo>
                      <a:pt x="59244" y="4420375"/>
                    </a:lnTo>
                    <a:cubicBezTo>
                      <a:pt x="27154" y="4420375"/>
                      <a:pt x="0" y="4392965"/>
                      <a:pt x="0" y="4360573"/>
                    </a:cubicBezTo>
                    <a:lnTo>
                      <a:pt x="0" y="59802"/>
                    </a:lnTo>
                    <a:cubicBezTo>
                      <a:pt x="0" y="27410"/>
                      <a:pt x="27154" y="0"/>
                      <a:pt x="59244" y="0"/>
                    </a:cubicBezTo>
                    <a:close/>
                  </a:path>
                </a:pathLst>
              </a:custGeom>
              <a:solidFill>
                <a:srgbClr val="FFC000"/>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25" name="Freeform: Shape 24">
                <a:extLst>
                  <a:ext uri="{FF2B5EF4-FFF2-40B4-BE49-F238E27FC236}">
                    <a16:creationId xmlns:a16="http://schemas.microsoft.com/office/drawing/2014/main" id="{BA43F655-2F56-2077-5AE1-3E2608A85A14}"/>
                  </a:ext>
                </a:extLst>
              </p:cNvPr>
              <p:cNvSpPr/>
              <p:nvPr/>
            </p:nvSpPr>
            <p:spPr>
              <a:xfrm>
                <a:off x="17071558" y="6172574"/>
                <a:ext cx="1946611" cy="355175"/>
              </a:xfrm>
              <a:custGeom>
                <a:avLst/>
                <a:gdLst/>
                <a:ahLst/>
                <a:cxnLst>
                  <a:cxn ang="3cd4">
                    <a:pos x="hc" y="t"/>
                  </a:cxn>
                  <a:cxn ang="cd2">
                    <a:pos x="l" y="vc"/>
                  </a:cxn>
                  <a:cxn ang="cd4">
                    <a:pos x="hc" y="b"/>
                  </a:cxn>
                  <a:cxn ang="0">
                    <a:pos x="r" y="vc"/>
                  </a:cxn>
                </a:cxnLst>
                <a:rect l="l" t="t" r="r" b="b"/>
                <a:pathLst>
                  <a:path w="1563" h="286">
                    <a:moveTo>
                      <a:pt x="0" y="0"/>
                    </a:moveTo>
                    <a:lnTo>
                      <a:pt x="232" y="286"/>
                    </a:lnTo>
                    <a:lnTo>
                      <a:pt x="781" y="286"/>
                    </a:lnTo>
                    <a:lnTo>
                      <a:pt x="1330" y="286"/>
                    </a:lnTo>
                    <a:lnTo>
                      <a:pt x="1563" y="0"/>
                    </a:lnTo>
                    <a:lnTo>
                      <a:pt x="1562" y="0"/>
                    </a:lnTo>
                    <a:close/>
                  </a:path>
                </a:pathLst>
              </a:custGeom>
              <a:solidFill>
                <a:srgbClr val="AB63AB">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6" name="Freeform: Shape 25">
                <a:extLst>
                  <a:ext uri="{FF2B5EF4-FFF2-40B4-BE49-F238E27FC236}">
                    <a16:creationId xmlns:a16="http://schemas.microsoft.com/office/drawing/2014/main" id="{83AD828F-2723-FC77-734C-65070534F047}"/>
                  </a:ext>
                </a:extLst>
              </p:cNvPr>
              <p:cNvSpPr/>
              <p:nvPr/>
            </p:nvSpPr>
            <p:spPr>
              <a:xfrm>
                <a:off x="17071558" y="5903388"/>
                <a:ext cx="1946611" cy="267939"/>
              </a:xfrm>
              <a:custGeom>
                <a:avLst/>
                <a:gdLst/>
                <a:ahLst/>
                <a:cxnLst>
                  <a:cxn ang="3cd4">
                    <a:pos x="hc" y="t"/>
                  </a:cxn>
                  <a:cxn ang="cd2">
                    <a:pos x="l" y="vc"/>
                  </a:cxn>
                  <a:cxn ang="cd4">
                    <a:pos x="hc" y="b"/>
                  </a:cxn>
                  <a:cxn ang="0">
                    <a:pos x="r" y="vc"/>
                  </a:cxn>
                </a:cxnLst>
                <a:rect l="l" t="t" r="r" b="b"/>
                <a:pathLst>
                  <a:path w="1563" h="216">
                    <a:moveTo>
                      <a:pt x="0" y="0"/>
                    </a:moveTo>
                    <a:lnTo>
                      <a:pt x="0" y="216"/>
                    </a:lnTo>
                    <a:lnTo>
                      <a:pt x="0" y="216"/>
                    </a:lnTo>
                    <a:lnTo>
                      <a:pt x="1562" y="216"/>
                    </a:lnTo>
                    <a:lnTo>
                      <a:pt x="1563" y="216"/>
                    </a:lnTo>
                    <a:lnTo>
                      <a:pt x="1563" y="0"/>
                    </a:lnTo>
                    <a:close/>
                  </a:path>
                </a:pathLst>
              </a:custGeom>
              <a:solidFill>
                <a:srgbClr val="AB63AB"/>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7" name="Freeform: Shape 26">
                <a:extLst>
                  <a:ext uri="{FF2B5EF4-FFF2-40B4-BE49-F238E27FC236}">
                    <a16:creationId xmlns:a16="http://schemas.microsoft.com/office/drawing/2014/main" id="{052E3B5C-7284-F599-5113-42708AA85B16}"/>
                  </a:ext>
                </a:extLst>
              </p:cNvPr>
              <p:cNvSpPr/>
              <p:nvPr/>
            </p:nvSpPr>
            <p:spPr>
              <a:xfrm>
                <a:off x="17071558" y="11157488"/>
                <a:ext cx="1946611" cy="356422"/>
              </a:xfrm>
              <a:custGeom>
                <a:avLst/>
                <a:gdLst/>
                <a:ahLst/>
                <a:cxnLst>
                  <a:cxn ang="3cd4">
                    <a:pos x="hc" y="t"/>
                  </a:cxn>
                  <a:cxn ang="cd2">
                    <a:pos x="l" y="vc"/>
                  </a:cxn>
                  <a:cxn ang="cd4">
                    <a:pos x="hc" y="b"/>
                  </a:cxn>
                  <a:cxn ang="0">
                    <a:pos x="r" y="vc"/>
                  </a:cxn>
                </a:cxnLst>
                <a:rect l="l" t="t" r="r" b="b"/>
                <a:pathLst>
                  <a:path w="1563" h="287">
                    <a:moveTo>
                      <a:pt x="1563" y="287"/>
                    </a:moveTo>
                    <a:lnTo>
                      <a:pt x="1330" y="0"/>
                    </a:lnTo>
                    <a:lnTo>
                      <a:pt x="781" y="0"/>
                    </a:lnTo>
                    <a:lnTo>
                      <a:pt x="232" y="0"/>
                    </a:lnTo>
                    <a:lnTo>
                      <a:pt x="0" y="287"/>
                    </a:lnTo>
                    <a:lnTo>
                      <a:pt x="0" y="287"/>
                    </a:lnTo>
                    <a:close/>
                  </a:path>
                </a:pathLst>
              </a:custGeom>
              <a:solidFill>
                <a:srgbClr val="AB63AB">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8" name="Freeform: Shape 27">
                <a:extLst>
                  <a:ext uri="{FF2B5EF4-FFF2-40B4-BE49-F238E27FC236}">
                    <a16:creationId xmlns:a16="http://schemas.microsoft.com/office/drawing/2014/main" id="{D03B7122-4C10-1AF3-1B7C-CBDD3EC7003F}"/>
                  </a:ext>
                </a:extLst>
              </p:cNvPr>
              <p:cNvSpPr/>
              <p:nvPr/>
            </p:nvSpPr>
            <p:spPr>
              <a:xfrm>
                <a:off x="17071558" y="11515159"/>
                <a:ext cx="1946611" cy="269186"/>
              </a:xfrm>
              <a:custGeom>
                <a:avLst/>
                <a:gdLst/>
                <a:ahLst/>
                <a:cxnLst>
                  <a:cxn ang="3cd4">
                    <a:pos x="hc" y="t"/>
                  </a:cxn>
                  <a:cxn ang="cd2">
                    <a:pos x="l" y="vc"/>
                  </a:cxn>
                  <a:cxn ang="cd4">
                    <a:pos x="hc" y="b"/>
                  </a:cxn>
                  <a:cxn ang="0">
                    <a:pos x="r" y="vc"/>
                  </a:cxn>
                </a:cxnLst>
                <a:rect l="l" t="t" r="r" b="b"/>
                <a:pathLst>
                  <a:path w="1563" h="217">
                    <a:moveTo>
                      <a:pt x="1563" y="217"/>
                    </a:moveTo>
                    <a:lnTo>
                      <a:pt x="1563" y="0"/>
                    </a:lnTo>
                    <a:lnTo>
                      <a:pt x="1563" y="0"/>
                    </a:lnTo>
                    <a:lnTo>
                      <a:pt x="0" y="0"/>
                    </a:lnTo>
                    <a:lnTo>
                      <a:pt x="0" y="0"/>
                    </a:lnTo>
                    <a:lnTo>
                      <a:pt x="0" y="217"/>
                    </a:lnTo>
                    <a:close/>
                  </a:path>
                </a:pathLst>
              </a:custGeom>
              <a:solidFill>
                <a:srgbClr val="AB63AB"/>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29" name="Freeform: Shape 28">
                <a:extLst>
                  <a:ext uri="{FF2B5EF4-FFF2-40B4-BE49-F238E27FC236}">
                    <a16:creationId xmlns:a16="http://schemas.microsoft.com/office/drawing/2014/main" id="{7CAA087C-EBE5-6EA6-CB66-AC4330142D55}"/>
                  </a:ext>
                </a:extLst>
              </p:cNvPr>
              <p:cNvSpPr/>
              <p:nvPr/>
            </p:nvSpPr>
            <p:spPr>
              <a:xfrm>
                <a:off x="17380624" y="6633679"/>
                <a:ext cx="1303556" cy="4420375"/>
              </a:xfrm>
              <a:custGeom>
                <a:avLst/>
                <a:gdLst>
                  <a:gd name="connsiteX0" fmla="*/ 1234438 w 1303556"/>
                  <a:gd name="connsiteY0" fmla="*/ 0 h 4420375"/>
                  <a:gd name="connsiteX1" fmla="*/ 1243078 w 1303556"/>
                  <a:gd name="connsiteY1" fmla="*/ 0 h 4420375"/>
                  <a:gd name="connsiteX2" fmla="*/ 1303556 w 1303556"/>
                  <a:gd name="connsiteY2" fmla="*/ 59802 h 4420375"/>
                  <a:gd name="connsiteX3" fmla="*/ 1303556 w 1303556"/>
                  <a:gd name="connsiteY3" fmla="*/ 4360573 h 4420375"/>
                  <a:gd name="connsiteX4" fmla="*/ 1243078 w 1303556"/>
                  <a:gd name="connsiteY4" fmla="*/ 4420375 h 4420375"/>
                  <a:gd name="connsiteX5" fmla="*/ 1234438 w 1303556"/>
                  <a:gd name="connsiteY5" fmla="*/ 4420375 h 4420375"/>
                  <a:gd name="connsiteX6" fmla="*/ 1175194 w 1303556"/>
                  <a:gd name="connsiteY6" fmla="*/ 4360573 h 4420375"/>
                  <a:gd name="connsiteX7" fmla="*/ 1175194 w 1303556"/>
                  <a:gd name="connsiteY7" fmla="*/ 59802 h 4420375"/>
                  <a:gd name="connsiteX8" fmla="*/ 1234438 w 1303556"/>
                  <a:gd name="connsiteY8" fmla="*/ 0 h 4420375"/>
                  <a:gd name="connsiteX9" fmla="*/ 998900 w 1303556"/>
                  <a:gd name="connsiteY9" fmla="*/ 0 h 4420375"/>
                  <a:gd name="connsiteX10" fmla="*/ 1007540 w 1303556"/>
                  <a:gd name="connsiteY10" fmla="*/ 0 h 4420375"/>
                  <a:gd name="connsiteX11" fmla="*/ 1068018 w 1303556"/>
                  <a:gd name="connsiteY11" fmla="*/ 59802 h 4420375"/>
                  <a:gd name="connsiteX12" fmla="*/ 1068018 w 1303556"/>
                  <a:gd name="connsiteY12" fmla="*/ 4360573 h 4420375"/>
                  <a:gd name="connsiteX13" fmla="*/ 1007540 w 1303556"/>
                  <a:gd name="connsiteY13" fmla="*/ 4420375 h 4420375"/>
                  <a:gd name="connsiteX14" fmla="*/ 998900 w 1303556"/>
                  <a:gd name="connsiteY14" fmla="*/ 4420375 h 4420375"/>
                  <a:gd name="connsiteX15" fmla="*/ 939656 w 1303556"/>
                  <a:gd name="connsiteY15" fmla="*/ 4360573 h 4420375"/>
                  <a:gd name="connsiteX16" fmla="*/ 939656 w 1303556"/>
                  <a:gd name="connsiteY16" fmla="*/ 59802 h 4420375"/>
                  <a:gd name="connsiteX17" fmla="*/ 998900 w 1303556"/>
                  <a:gd name="connsiteY17" fmla="*/ 0 h 4420375"/>
                  <a:gd name="connsiteX18" fmla="*/ 764598 w 1303556"/>
                  <a:gd name="connsiteY18" fmla="*/ 0 h 4420375"/>
                  <a:gd name="connsiteX19" fmla="*/ 773236 w 1303556"/>
                  <a:gd name="connsiteY19" fmla="*/ 0 h 4420375"/>
                  <a:gd name="connsiteX20" fmla="*/ 832480 w 1303556"/>
                  <a:gd name="connsiteY20" fmla="*/ 59802 h 4420375"/>
                  <a:gd name="connsiteX21" fmla="*/ 832480 w 1303556"/>
                  <a:gd name="connsiteY21" fmla="*/ 4360573 h 4420375"/>
                  <a:gd name="connsiteX22" fmla="*/ 773236 w 1303556"/>
                  <a:gd name="connsiteY22" fmla="*/ 4420375 h 4420375"/>
                  <a:gd name="connsiteX23" fmla="*/ 764598 w 1303556"/>
                  <a:gd name="connsiteY23" fmla="*/ 4420375 h 4420375"/>
                  <a:gd name="connsiteX24" fmla="*/ 704120 w 1303556"/>
                  <a:gd name="connsiteY24" fmla="*/ 4360573 h 4420375"/>
                  <a:gd name="connsiteX25" fmla="*/ 704120 w 1303556"/>
                  <a:gd name="connsiteY25" fmla="*/ 59802 h 4420375"/>
                  <a:gd name="connsiteX26" fmla="*/ 764598 w 1303556"/>
                  <a:gd name="connsiteY26" fmla="*/ 0 h 4420375"/>
                  <a:gd name="connsiteX27" fmla="*/ 529072 w 1303556"/>
                  <a:gd name="connsiteY27" fmla="*/ 0 h 4420375"/>
                  <a:gd name="connsiteX28" fmla="*/ 538946 w 1303556"/>
                  <a:gd name="connsiteY28" fmla="*/ 0 h 4420375"/>
                  <a:gd name="connsiteX29" fmla="*/ 598190 w 1303556"/>
                  <a:gd name="connsiteY29" fmla="*/ 59802 h 4420375"/>
                  <a:gd name="connsiteX30" fmla="*/ 598190 w 1303556"/>
                  <a:gd name="connsiteY30" fmla="*/ 4360573 h 4420375"/>
                  <a:gd name="connsiteX31" fmla="*/ 538946 w 1303556"/>
                  <a:gd name="connsiteY31" fmla="*/ 4420375 h 4420375"/>
                  <a:gd name="connsiteX32" fmla="*/ 529072 w 1303556"/>
                  <a:gd name="connsiteY32" fmla="*/ 4420375 h 4420375"/>
                  <a:gd name="connsiteX33" fmla="*/ 469828 w 1303556"/>
                  <a:gd name="connsiteY33" fmla="*/ 4360573 h 4420375"/>
                  <a:gd name="connsiteX34" fmla="*/ 469828 w 1303556"/>
                  <a:gd name="connsiteY34" fmla="*/ 59802 h 4420375"/>
                  <a:gd name="connsiteX35" fmla="*/ 529072 w 1303556"/>
                  <a:gd name="connsiteY35" fmla="*/ 0 h 4420375"/>
                  <a:gd name="connsiteX36" fmla="*/ 294770 w 1303556"/>
                  <a:gd name="connsiteY36" fmla="*/ 0 h 4420375"/>
                  <a:gd name="connsiteX37" fmla="*/ 303408 w 1303556"/>
                  <a:gd name="connsiteY37" fmla="*/ 0 h 4420375"/>
                  <a:gd name="connsiteX38" fmla="*/ 362652 w 1303556"/>
                  <a:gd name="connsiteY38" fmla="*/ 59802 h 4420375"/>
                  <a:gd name="connsiteX39" fmla="*/ 362652 w 1303556"/>
                  <a:gd name="connsiteY39" fmla="*/ 4360573 h 4420375"/>
                  <a:gd name="connsiteX40" fmla="*/ 303408 w 1303556"/>
                  <a:gd name="connsiteY40" fmla="*/ 4420375 h 4420375"/>
                  <a:gd name="connsiteX41" fmla="*/ 294770 w 1303556"/>
                  <a:gd name="connsiteY41" fmla="*/ 4420375 h 4420375"/>
                  <a:gd name="connsiteX42" fmla="*/ 234292 w 1303556"/>
                  <a:gd name="connsiteY42" fmla="*/ 4360573 h 4420375"/>
                  <a:gd name="connsiteX43" fmla="*/ 234292 w 1303556"/>
                  <a:gd name="connsiteY43" fmla="*/ 59802 h 4420375"/>
                  <a:gd name="connsiteX44" fmla="*/ 294770 w 1303556"/>
                  <a:gd name="connsiteY44" fmla="*/ 0 h 4420375"/>
                  <a:gd name="connsiteX45" fmla="*/ 59244 w 1303556"/>
                  <a:gd name="connsiteY45" fmla="*/ 0 h 4420375"/>
                  <a:gd name="connsiteX46" fmla="*/ 67882 w 1303556"/>
                  <a:gd name="connsiteY46" fmla="*/ 0 h 4420375"/>
                  <a:gd name="connsiteX47" fmla="*/ 128360 w 1303556"/>
                  <a:gd name="connsiteY47" fmla="*/ 59802 h 4420375"/>
                  <a:gd name="connsiteX48" fmla="*/ 128360 w 1303556"/>
                  <a:gd name="connsiteY48" fmla="*/ 4360573 h 4420375"/>
                  <a:gd name="connsiteX49" fmla="*/ 67882 w 1303556"/>
                  <a:gd name="connsiteY49" fmla="*/ 4420375 h 4420375"/>
                  <a:gd name="connsiteX50" fmla="*/ 59244 w 1303556"/>
                  <a:gd name="connsiteY50" fmla="*/ 4420375 h 4420375"/>
                  <a:gd name="connsiteX51" fmla="*/ 0 w 1303556"/>
                  <a:gd name="connsiteY51" fmla="*/ 4360573 h 4420375"/>
                  <a:gd name="connsiteX52" fmla="*/ 0 w 1303556"/>
                  <a:gd name="connsiteY52" fmla="*/ 59802 h 4420375"/>
                  <a:gd name="connsiteX53" fmla="*/ 59244 w 1303556"/>
                  <a:gd name="connsiteY53" fmla="*/ 0 h 442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03556" h="4420375">
                    <a:moveTo>
                      <a:pt x="1234438" y="0"/>
                    </a:moveTo>
                    <a:lnTo>
                      <a:pt x="1243078" y="0"/>
                    </a:lnTo>
                    <a:cubicBezTo>
                      <a:pt x="1275168" y="0"/>
                      <a:pt x="1303556" y="27410"/>
                      <a:pt x="1303556" y="59802"/>
                    </a:cubicBezTo>
                    <a:lnTo>
                      <a:pt x="1303556" y="4360573"/>
                    </a:lnTo>
                    <a:cubicBezTo>
                      <a:pt x="1303556" y="4392965"/>
                      <a:pt x="1275168" y="4420375"/>
                      <a:pt x="1243078" y="4420375"/>
                    </a:cubicBezTo>
                    <a:lnTo>
                      <a:pt x="1234438" y="4420375"/>
                    </a:lnTo>
                    <a:cubicBezTo>
                      <a:pt x="1201114" y="4420375"/>
                      <a:pt x="1175194" y="4392965"/>
                      <a:pt x="1175194" y="4360573"/>
                    </a:cubicBezTo>
                    <a:lnTo>
                      <a:pt x="1175194" y="59802"/>
                    </a:lnTo>
                    <a:cubicBezTo>
                      <a:pt x="1175194" y="27410"/>
                      <a:pt x="1201114" y="0"/>
                      <a:pt x="1234438" y="0"/>
                    </a:cubicBezTo>
                    <a:close/>
                    <a:moveTo>
                      <a:pt x="998900" y="0"/>
                    </a:moveTo>
                    <a:lnTo>
                      <a:pt x="1007540" y="0"/>
                    </a:lnTo>
                    <a:cubicBezTo>
                      <a:pt x="1040864" y="0"/>
                      <a:pt x="1068018" y="27410"/>
                      <a:pt x="1068018" y="59802"/>
                    </a:cubicBezTo>
                    <a:lnTo>
                      <a:pt x="1068018" y="4360573"/>
                    </a:lnTo>
                    <a:cubicBezTo>
                      <a:pt x="1068018" y="4392965"/>
                      <a:pt x="1040864" y="4420375"/>
                      <a:pt x="1007540" y="4420375"/>
                    </a:cubicBezTo>
                    <a:lnTo>
                      <a:pt x="998900" y="4420375"/>
                    </a:lnTo>
                    <a:cubicBezTo>
                      <a:pt x="966810" y="4420375"/>
                      <a:pt x="939656" y="4392965"/>
                      <a:pt x="939656" y="4360573"/>
                    </a:cubicBezTo>
                    <a:lnTo>
                      <a:pt x="939656" y="59802"/>
                    </a:lnTo>
                    <a:cubicBezTo>
                      <a:pt x="939656" y="27410"/>
                      <a:pt x="966810" y="0"/>
                      <a:pt x="998900" y="0"/>
                    </a:cubicBezTo>
                    <a:close/>
                    <a:moveTo>
                      <a:pt x="764598" y="0"/>
                    </a:moveTo>
                    <a:lnTo>
                      <a:pt x="773236" y="0"/>
                    </a:lnTo>
                    <a:cubicBezTo>
                      <a:pt x="806562" y="0"/>
                      <a:pt x="832480" y="27410"/>
                      <a:pt x="832480" y="59802"/>
                    </a:cubicBezTo>
                    <a:lnTo>
                      <a:pt x="832480" y="4360573"/>
                    </a:lnTo>
                    <a:cubicBezTo>
                      <a:pt x="832480" y="4392965"/>
                      <a:pt x="806562" y="4420375"/>
                      <a:pt x="773236" y="4420375"/>
                    </a:cubicBezTo>
                    <a:lnTo>
                      <a:pt x="764598" y="4420375"/>
                    </a:lnTo>
                    <a:cubicBezTo>
                      <a:pt x="731272" y="4420375"/>
                      <a:pt x="704120" y="4392965"/>
                      <a:pt x="704120" y="4360573"/>
                    </a:cubicBezTo>
                    <a:lnTo>
                      <a:pt x="704120" y="59802"/>
                    </a:lnTo>
                    <a:cubicBezTo>
                      <a:pt x="704120" y="27410"/>
                      <a:pt x="731272" y="0"/>
                      <a:pt x="764598" y="0"/>
                    </a:cubicBezTo>
                    <a:close/>
                    <a:moveTo>
                      <a:pt x="529072" y="0"/>
                    </a:moveTo>
                    <a:lnTo>
                      <a:pt x="538946" y="0"/>
                    </a:lnTo>
                    <a:cubicBezTo>
                      <a:pt x="571036" y="0"/>
                      <a:pt x="598190" y="27410"/>
                      <a:pt x="598190" y="59802"/>
                    </a:cubicBezTo>
                    <a:lnTo>
                      <a:pt x="598190" y="4360573"/>
                    </a:lnTo>
                    <a:cubicBezTo>
                      <a:pt x="598190" y="4392965"/>
                      <a:pt x="571036" y="4420375"/>
                      <a:pt x="538946" y="4420375"/>
                    </a:cubicBezTo>
                    <a:lnTo>
                      <a:pt x="529072" y="4420375"/>
                    </a:lnTo>
                    <a:cubicBezTo>
                      <a:pt x="495748" y="4420375"/>
                      <a:pt x="469828" y="4392965"/>
                      <a:pt x="469828" y="4360573"/>
                    </a:cubicBezTo>
                    <a:lnTo>
                      <a:pt x="469828" y="59802"/>
                    </a:lnTo>
                    <a:cubicBezTo>
                      <a:pt x="469828" y="27410"/>
                      <a:pt x="495748" y="0"/>
                      <a:pt x="529072" y="0"/>
                    </a:cubicBezTo>
                    <a:close/>
                    <a:moveTo>
                      <a:pt x="294770" y="0"/>
                    </a:moveTo>
                    <a:lnTo>
                      <a:pt x="303408" y="0"/>
                    </a:lnTo>
                    <a:cubicBezTo>
                      <a:pt x="336734" y="0"/>
                      <a:pt x="362652" y="27410"/>
                      <a:pt x="362652" y="59802"/>
                    </a:cubicBezTo>
                    <a:lnTo>
                      <a:pt x="362652" y="4360573"/>
                    </a:lnTo>
                    <a:cubicBezTo>
                      <a:pt x="362652" y="4392965"/>
                      <a:pt x="336734" y="4420375"/>
                      <a:pt x="303408" y="4420375"/>
                    </a:cubicBezTo>
                    <a:lnTo>
                      <a:pt x="294770" y="4420375"/>
                    </a:lnTo>
                    <a:cubicBezTo>
                      <a:pt x="261444" y="4420375"/>
                      <a:pt x="234292" y="4392965"/>
                      <a:pt x="234292" y="4360573"/>
                    </a:cubicBezTo>
                    <a:lnTo>
                      <a:pt x="234292" y="59802"/>
                    </a:lnTo>
                    <a:cubicBezTo>
                      <a:pt x="234292" y="27410"/>
                      <a:pt x="261444" y="0"/>
                      <a:pt x="294770" y="0"/>
                    </a:cubicBezTo>
                    <a:close/>
                    <a:moveTo>
                      <a:pt x="59244" y="0"/>
                    </a:moveTo>
                    <a:lnTo>
                      <a:pt x="67882" y="0"/>
                    </a:lnTo>
                    <a:cubicBezTo>
                      <a:pt x="101208" y="0"/>
                      <a:pt x="128360" y="27410"/>
                      <a:pt x="128360" y="59802"/>
                    </a:cubicBezTo>
                    <a:lnTo>
                      <a:pt x="128360" y="4360573"/>
                    </a:lnTo>
                    <a:cubicBezTo>
                      <a:pt x="128360" y="4392965"/>
                      <a:pt x="101208" y="4420375"/>
                      <a:pt x="67882" y="4420375"/>
                    </a:cubicBezTo>
                    <a:lnTo>
                      <a:pt x="59244" y="4420375"/>
                    </a:lnTo>
                    <a:cubicBezTo>
                      <a:pt x="25918" y="4420375"/>
                      <a:pt x="0" y="4392965"/>
                      <a:pt x="0" y="4360573"/>
                    </a:cubicBezTo>
                    <a:lnTo>
                      <a:pt x="0" y="59802"/>
                    </a:lnTo>
                    <a:cubicBezTo>
                      <a:pt x="0" y="27410"/>
                      <a:pt x="25918" y="0"/>
                      <a:pt x="59244" y="0"/>
                    </a:cubicBezTo>
                    <a:close/>
                  </a:path>
                </a:pathLst>
              </a:custGeom>
              <a:solidFill>
                <a:srgbClr val="AB63AB"/>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30" name="Freeform: Shape 29">
                <a:extLst>
                  <a:ext uri="{FF2B5EF4-FFF2-40B4-BE49-F238E27FC236}">
                    <a16:creationId xmlns:a16="http://schemas.microsoft.com/office/drawing/2014/main" id="{EE3F8355-05E9-D733-2E5D-24777B3ECB13}"/>
                  </a:ext>
                </a:extLst>
              </p:cNvPr>
              <p:cNvSpPr/>
              <p:nvPr/>
            </p:nvSpPr>
            <p:spPr>
              <a:xfrm>
                <a:off x="19465565" y="6172574"/>
                <a:ext cx="1945364" cy="355175"/>
              </a:xfrm>
              <a:custGeom>
                <a:avLst/>
                <a:gdLst/>
                <a:ahLst/>
                <a:cxnLst>
                  <a:cxn ang="3cd4">
                    <a:pos x="hc" y="t"/>
                  </a:cxn>
                  <a:cxn ang="cd2">
                    <a:pos x="l" y="vc"/>
                  </a:cxn>
                  <a:cxn ang="cd4">
                    <a:pos x="hc" y="b"/>
                  </a:cxn>
                  <a:cxn ang="0">
                    <a:pos x="r" y="vc"/>
                  </a:cxn>
                </a:cxnLst>
                <a:rect l="l" t="t" r="r" b="b"/>
                <a:pathLst>
                  <a:path w="1562" h="286">
                    <a:moveTo>
                      <a:pt x="0" y="0"/>
                    </a:moveTo>
                    <a:lnTo>
                      <a:pt x="231" y="286"/>
                    </a:lnTo>
                    <a:lnTo>
                      <a:pt x="781" y="286"/>
                    </a:lnTo>
                    <a:lnTo>
                      <a:pt x="1331" y="286"/>
                    </a:lnTo>
                    <a:lnTo>
                      <a:pt x="1562" y="0"/>
                    </a:lnTo>
                    <a:lnTo>
                      <a:pt x="1562" y="0"/>
                    </a:lnTo>
                    <a:close/>
                  </a:path>
                </a:pathLst>
              </a:custGeom>
              <a:solidFill>
                <a:srgbClr val="E36370">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31" name="Freeform: Shape 30">
                <a:extLst>
                  <a:ext uri="{FF2B5EF4-FFF2-40B4-BE49-F238E27FC236}">
                    <a16:creationId xmlns:a16="http://schemas.microsoft.com/office/drawing/2014/main" id="{ACE880DF-9004-89E0-674F-A44EF71BFEA2}"/>
                  </a:ext>
                </a:extLst>
              </p:cNvPr>
              <p:cNvSpPr/>
              <p:nvPr/>
            </p:nvSpPr>
            <p:spPr>
              <a:xfrm>
                <a:off x="19465565" y="5903388"/>
                <a:ext cx="1945364" cy="267939"/>
              </a:xfrm>
              <a:custGeom>
                <a:avLst/>
                <a:gdLst/>
                <a:ahLst/>
                <a:cxnLst>
                  <a:cxn ang="3cd4">
                    <a:pos x="hc" y="t"/>
                  </a:cxn>
                  <a:cxn ang="cd2">
                    <a:pos x="l" y="vc"/>
                  </a:cxn>
                  <a:cxn ang="cd4">
                    <a:pos x="hc" y="b"/>
                  </a:cxn>
                  <a:cxn ang="0">
                    <a:pos x="r" y="vc"/>
                  </a:cxn>
                </a:cxnLst>
                <a:rect l="l" t="t" r="r" b="b"/>
                <a:pathLst>
                  <a:path w="1562" h="216">
                    <a:moveTo>
                      <a:pt x="0" y="0"/>
                    </a:moveTo>
                    <a:lnTo>
                      <a:pt x="0" y="216"/>
                    </a:lnTo>
                    <a:lnTo>
                      <a:pt x="0" y="216"/>
                    </a:lnTo>
                    <a:lnTo>
                      <a:pt x="1562" y="216"/>
                    </a:lnTo>
                    <a:lnTo>
                      <a:pt x="1562" y="216"/>
                    </a:lnTo>
                    <a:lnTo>
                      <a:pt x="1562" y="0"/>
                    </a:lnTo>
                    <a:close/>
                  </a:path>
                </a:pathLst>
              </a:custGeom>
              <a:solidFill>
                <a:srgbClr val="E36370"/>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50" name="Freeform: Shape 449">
                <a:extLst>
                  <a:ext uri="{FF2B5EF4-FFF2-40B4-BE49-F238E27FC236}">
                    <a16:creationId xmlns:a16="http://schemas.microsoft.com/office/drawing/2014/main" id="{6DC7BA75-6B4B-0D55-FF91-A84D884773E0}"/>
                  </a:ext>
                </a:extLst>
              </p:cNvPr>
              <p:cNvSpPr/>
              <p:nvPr/>
            </p:nvSpPr>
            <p:spPr>
              <a:xfrm>
                <a:off x="19465565" y="11157488"/>
                <a:ext cx="1945364" cy="356422"/>
              </a:xfrm>
              <a:custGeom>
                <a:avLst/>
                <a:gdLst/>
                <a:ahLst/>
                <a:cxnLst>
                  <a:cxn ang="3cd4">
                    <a:pos x="hc" y="t"/>
                  </a:cxn>
                  <a:cxn ang="cd2">
                    <a:pos x="l" y="vc"/>
                  </a:cxn>
                  <a:cxn ang="cd4">
                    <a:pos x="hc" y="b"/>
                  </a:cxn>
                  <a:cxn ang="0">
                    <a:pos x="r" y="vc"/>
                  </a:cxn>
                </a:cxnLst>
                <a:rect l="l" t="t" r="r" b="b"/>
                <a:pathLst>
                  <a:path w="1562" h="287">
                    <a:moveTo>
                      <a:pt x="1562" y="287"/>
                    </a:moveTo>
                    <a:lnTo>
                      <a:pt x="1331" y="0"/>
                    </a:lnTo>
                    <a:lnTo>
                      <a:pt x="781" y="0"/>
                    </a:lnTo>
                    <a:lnTo>
                      <a:pt x="231" y="0"/>
                    </a:lnTo>
                    <a:lnTo>
                      <a:pt x="0" y="287"/>
                    </a:lnTo>
                    <a:lnTo>
                      <a:pt x="0" y="287"/>
                    </a:lnTo>
                    <a:close/>
                  </a:path>
                </a:pathLst>
              </a:custGeom>
              <a:solidFill>
                <a:srgbClr val="E36370">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51" name="Freeform: Shape 450">
                <a:extLst>
                  <a:ext uri="{FF2B5EF4-FFF2-40B4-BE49-F238E27FC236}">
                    <a16:creationId xmlns:a16="http://schemas.microsoft.com/office/drawing/2014/main" id="{33A6146C-DB1F-F094-6D3F-A80712BF6D06}"/>
                  </a:ext>
                </a:extLst>
              </p:cNvPr>
              <p:cNvSpPr/>
              <p:nvPr/>
            </p:nvSpPr>
            <p:spPr>
              <a:xfrm>
                <a:off x="19465565" y="11515159"/>
                <a:ext cx="1945364" cy="269186"/>
              </a:xfrm>
              <a:custGeom>
                <a:avLst/>
                <a:gdLst/>
                <a:ahLst/>
                <a:cxnLst>
                  <a:cxn ang="3cd4">
                    <a:pos x="hc" y="t"/>
                  </a:cxn>
                  <a:cxn ang="cd2">
                    <a:pos x="l" y="vc"/>
                  </a:cxn>
                  <a:cxn ang="cd4">
                    <a:pos x="hc" y="b"/>
                  </a:cxn>
                  <a:cxn ang="0">
                    <a:pos x="r" y="vc"/>
                  </a:cxn>
                </a:cxnLst>
                <a:rect l="l" t="t" r="r" b="b"/>
                <a:pathLst>
                  <a:path w="1562" h="217">
                    <a:moveTo>
                      <a:pt x="1562" y="217"/>
                    </a:moveTo>
                    <a:lnTo>
                      <a:pt x="1562" y="0"/>
                    </a:lnTo>
                    <a:lnTo>
                      <a:pt x="1562" y="0"/>
                    </a:lnTo>
                    <a:lnTo>
                      <a:pt x="0" y="0"/>
                    </a:lnTo>
                    <a:lnTo>
                      <a:pt x="0" y="0"/>
                    </a:lnTo>
                    <a:lnTo>
                      <a:pt x="0" y="217"/>
                    </a:lnTo>
                    <a:close/>
                  </a:path>
                </a:pathLst>
              </a:custGeom>
              <a:solidFill>
                <a:srgbClr val="E36370"/>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53" name="Freeform: Shape 452">
                <a:extLst>
                  <a:ext uri="{FF2B5EF4-FFF2-40B4-BE49-F238E27FC236}">
                    <a16:creationId xmlns:a16="http://schemas.microsoft.com/office/drawing/2014/main" id="{AFDC1818-B204-B328-D957-D216FC10FFD2}"/>
                  </a:ext>
                </a:extLst>
              </p:cNvPr>
              <p:cNvSpPr/>
              <p:nvPr/>
            </p:nvSpPr>
            <p:spPr>
              <a:xfrm>
                <a:off x="19773384" y="6633679"/>
                <a:ext cx="1303556" cy="4420375"/>
              </a:xfrm>
              <a:custGeom>
                <a:avLst/>
                <a:gdLst>
                  <a:gd name="connsiteX0" fmla="*/ 1235674 w 1303556"/>
                  <a:gd name="connsiteY0" fmla="*/ 0 h 4420375"/>
                  <a:gd name="connsiteX1" fmla="*/ 1244312 w 1303556"/>
                  <a:gd name="connsiteY1" fmla="*/ 0 h 4420375"/>
                  <a:gd name="connsiteX2" fmla="*/ 1303556 w 1303556"/>
                  <a:gd name="connsiteY2" fmla="*/ 59802 h 4420375"/>
                  <a:gd name="connsiteX3" fmla="*/ 1303556 w 1303556"/>
                  <a:gd name="connsiteY3" fmla="*/ 4360573 h 4420375"/>
                  <a:gd name="connsiteX4" fmla="*/ 1244312 w 1303556"/>
                  <a:gd name="connsiteY4" fmla="*/ 4420375 h 4420375"/>
                  <a:gd name="connsiteX5" fmla="*/ 1235674 w 1303556"/>
                  <a:gd name="connsiteY5" fmla="*/ 4420375 h 4420375"/>
                  <a:gd name="connsiteX6" fmla="*/ 1175196 w 1303556"/>
                  <a:gd name="connsiteY6" fmla="*/ 4360573 h 4420375"/>
                  <a:gd name="connsiteX7" fmla="*/ 1175196 w 1303556"/>
                  <a:gd name="connsiteY7" fmla="*/ 59802 h 4420375"/>
                  <a:gd name="connsiteX8" fmla="*/ 1235674 w 1303556"/>
                  <a:gd name="connsiteY8" fmla="*/ 0 h 4420375"/>
                  <a:gd name="connsiteX9" fmla="*/ 1000140 w 1303556"/>
                  <a:gd name="connsiteY9" fmla="*/ 0 h 4420375"/>
                  <a:gd name="connsiteX10" fmla="*/ 1008782 w 1303556"/>
                  <a:gd name="connsiteY10" fmla="*/ 0 h 4420375"/>
                  <a:gd name="connsiteX11" fmla="*/ 1069264 w 1303556"/>
                  <a:gd name="connsiteY11" fmla="*/ 59802 h 4420375"/>
                  <a:gd name="connsiteX12" fmla="*/ 1069264 w 1303556"/>
                  <a:gd name="connsiteY12" fmla="*/ 4360573 h 4420375"/>
                  <a:gd name="connsiteX13" fmla="*/ 1008782 w 1303556"/>
                  <a:gd name="connsiteY13" fmla="*/ 4420375 h 4420375"/>
                  <a:gd name="connsiteX14" fmla="*/ 1000140 w 1303556"/>
                  <a:gd name="connsiteY14" fmla="*/ 4420375 h 4420375"/>
                  <a:gd name="connsiteX15" fmla="*/ 939656 w 1303556"/>
                  <a:gd name="connsiteY15" fmla="*/ 4360573 h 4420375"/>
                  <a:gd name="connsiteX16" fmla="*/ 939656 w 1303556"/>
                  <a:gd name="connsiteY16" fmla="*/ 59802 h 4420375"/>
                  <a:gd name="connsiteX17" fmla="*/ 1000140 w 1303556"/>
                  <a:gd name="connsiteY17" fmla="*/ 0 h 4420375"/>
                  <a:gd name="connsiteX18" fmla="*/ 764610 w 1303556"/>
                  <a:gd name="connsiteY18" fmla="*/ 0 h 4420375"/>
                  <a:gd name="connsiteX19" fmla="*/ 774484 w 1303556"/>
                  <a:gd name="connsiteY19" fmla="*/ 0 h 4420375"/>
                  <a:gd name="connsiteX20" fmla="*/ 833728 w 1303556"/>
                  <a:gd name="connsiteY20" fmla="*/ 59802 h 4420375"/>
                  <a:gd name="connsiteX21" fmla="*/ 833728 w 1303556"/>
                  <a:gd name="connsiteY21" fmla="*/ 4360573 h 4420375"/>
                  <a:gd name="connsiteX22" fmla="*/ 774484 w 1303556"/>
                  <a:gd name="connsiteY22" fmla="*/ 4420375 h 4420375"/>
                  <a:gd name="connsiteX23" fmla="*/ 764610 w 1303556"/>
                  <a:gd name="connsiteY23" fmla="*/ 4420375 h 4420375"/>
                  <a:gd name="connsiteX24" fmla="*/ 705366 w 1303556"/>
                  <a:gd name="connsiteY24" fmla="*/ 4360573 h 4420375"/>
                  <a:gd name="connsiteX25" fmla="*/ 705366 w 1303556"/>
                  <a:gd name="connsiteY25" fmla="*/ 59802 h 4420375"/>
                  <a:gd name="connsiteX26" fmla="*/ 764610 w 1303556"/>
                  <a:gd name="connsiteY26" fmla="*/ 0 h 4420375"/>
                  <a:gd name="connsiteX27" fmla="*/ 530314 w 1303556"/>
                  <a:gd name="connsiteY27" fmla="*/ 0 h 4420375"/>
                  <a:gd name="connsiteX28" fmla="*/ 538952 w 1303556"/>
                  <a:gd name="connsiteY28" fmla="*/ 0 h 4420375"/>
                  <a:gd name="connsiteX29" fmla="*/ 598190 w 1303556"/>
                  <a:gd name="connsiteY29" fmla="*/ 59802 h 4420375"/>
                  <a:gd name="connsiteX30" fmla="*/ 598190 w 1303556"/>
                  <a:gd name="connsiteY30" fmla="*/ 4360573 h 4420375"/>
                  <a:gd name="connsiteX31" fmla="*/ 538952 w 1303556"/>
                  <a:gd name="connsiteY31" fmla="*/ 4420375 h 4420375"/>
                  <a:gd name="connsiteX32" fmla="*/ 530314 w 1303556"/>
                  <a:gd name="connsiteY32" fmla="*/ 4420375 h 4420375"/>
                  <a:gd name="connsiteX33" fmla="*/ 471076 w 1303556"/>
                  <a:gd name="connsiteY33" fmla="*/ 4360573 h 4420375"/>
                  <a:gd name="connsiteX34" fmla="*/ 471076 w 1303556"/>
                  <a:gd name="connsiteY34" fmla="*/ 59802 h 4420375"/>
                  <a:gd name="connsiteX35" fmla="*/ 530314 w 1303556"/>
                  <a:gd name="connsiteY35" fmla="*/ 0 h 4420375"/>
                  <a:gd name="connsiteX36" fmla="*/ 294780 w 1303556"/>
                  <a:gd name="connsiteY36" fmla="*/ 0 h 4420375"/>
                  <a:gd name="connsiteX37" fmla="*/ 304656 w 1303556"/>
                  <a:gd name="connsiteY37" fmla="*/ 0 h 4420375"/>
                  <a:gd name="connsiteX38" fmla="*/ 363900 w 1303556"/>
                  <a:gd name="connsiteY38" fmla="*/ 59802 h 4420375"/>
                  <a:gd name="connsiteX39" fmla="*/ 363900 w 1303556"/>
                  <a:gd name="connsiteY39" fmla="*/ 4360573 h 4420375"/>
                  <a:gd name="connsiteX40" fmla="*/ 304656 w 1303556"/>
                  <a:gd name="connsiteY40" fmla="*/ 4420375 h 4420375"/>
                  <a:gd name="connsiteX41" fmla="*/ 294780 w 1303556"/>
                  <a:gd name="connsiteY41" fmla="*/ 4420375 h 4420375"/>
                  <a:gd name="connsiteX42" fmla="*/ 235536 w 1303556"/>
                  <a:gd name="connsiteY42" fmla="*/ 4360573 h 4420375"/>
                  <a:gd name="connsiteX43" fmla="*/ 235536 w 1303556"/>
                  <a:gd name="connsiteY43" fmla="*/ 59802 h 4420375"/>
                  <a:gd name="connsiteX44" fmla="*/ 294780 w 1303556"/>
                  <a:gd name="connsiteY44" fmla="*/ 0 h 4420375"/>
                  <a:gd name="connsiteX45" fmla="*/ 60478 w 1303556"/>
                  <a:gd name="connsiteY45" fmla="*/ 0 h 4420375"/>
                  <a:gd name="connsiteX46" fmla="*/ 69118 w 1303556"/>
                  <a:gd name="connsiteY46" fmla="*/ 0 h 4420375"/>
                  <a:gd name="connsiteX47" fmla="*/ 128362 w 1303556"/>
                  <a:gd name="connsiteY47" fmla="*/ 59802 h 4420375"/>
                  <a:gd name="connsiteX48" fmla="*/ 128362 w 1303556"/>
                  <a:gd name="connsiteY48" fmla="*/ 4360573 h 4420375"/>
                  <a:gd name="connsiteX49" fmla="*/ 69118 w 1303556"/>
                  <a:gd name="connsiteY49" fmla="*/ 4420375 h 4420375"/>
                  <a:gd name="connsiteX50" fmla="*/ 60478 w 1303556"/>
                  <a:gd name="connsiteY50" fmla="*/ 4420375 h 4420375"/>
                  <a:gd name="connsiteX51" fmla="*/ 0 w 1303556"/>
                  <a:gd name="connsiteY51" fmla="*/ 4360573 h 4420375"/>
                  <a:gd name="connsiteX52" fmla="*/ 0 w 1303556"/>
                  <a:gd name="connsiteY52" fmla="*/ 59802 h 4420375"/>
                  <a:gd name="connsiteX53" fmla="*/ 60478 w 1303556"/>
                  <a:gd name="connsiteY53" fmla="*/ 0 h 442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03556" h="4420375">
                    <a:moveTo>
                      <a:pt x="1235674" y="0"/>
                    </a:moveTo>
                    <a:lnTo>
                      <a:pt x="1244312" y="0"/>
                    </a:lnTo>
                    <a:cubicBezTo>
                      <a:pt x="1277638" y="0"/>
                      <a:pt x="1303556" y="27410"/>
                      <a:pt x="1303556" y="59802"/>
                    </a:cubicBezTo>
                    <a:lnTo>
                      <a:pt x="1303556" y="4360573"/>
                    </a:lnTo>
                    <a:cubicBezTo>
                      <a:pt x="1303556" y="4392965"/>
                      <a:pt x="1277638" y="4420375"/>
                      <a:pt x="1244312" y="4420375"/>
                    </a:cubicBezTo>
                    <a:lnTo>
                      <a:pt x="1235674" y="4420375"/>
                    </a:lnTo>
                    <a:cubicBezTo>
                      <a:pt x="1202348" y="4420375"/>
                      <a:pt x="1175196" y="4392965"/>
                      <a:pt x="1175196" y="4360573"/>
                    </a:cubicBezTo>
                    <a:lnTo>
                      <a:pt x="1175196" y="59802"/>
                    </a:lnTo>
                    <a:cubicBezTo>
                      <a:pt x="1175196" y="27410"/>
                      <a:pt x="1202348" y="0"/>
                      <a:pt x="1235674" y="0"/>
                    </a:cubicBezTo>
                    <a:close/>
                    <a:moveTo>
                      <a:pt x="1000140" y="0"/>
                    </a:moveTo>
                    <a:lnTo>
                      <a:pt x="1008782" y="0"/>
                    </a:lnTo>
                    <a:cubicBezTo>
                      <a:pt x="1042110" y="0"/>
                      <a:pt x="1069264" y="27410"/>
                      <a:pt x="1069264" y="59802"/>
                    </a:cubicBezTo>
                    <a:lnTo>
                      <a:pt x="1069264" y="4360573"/>
                    </a:lnTo>
                    <a:cubicBezTo>
                      <a:pt x="1069264" y="4392965"/>
                      <a:pt x="1042110" y="4420375"/>
                      <a:pt x="1008782" y="4420375"/>
                    </a:cubicBezTo>
                    <a:lnTo>
                      <a:pt x="1000140" y="4420375"/>
                    </a:lnTo>
                    <a:cubicBezTo>
                      <a:pt x="966812" y="4420375"/>
                      <a:pt x="939656" y="4392965"/>
                      <a:pt x="939656" y="4360573"/>
                    </a:cubicBezTo>
                    <a:lnTo>
                      <a:pt x="939656" y="59802"/>
                    </a:lnTo>
                    <a:cubicBezTo>
                      <a:pt x="939656" y="27410"/>
                      <a:pt x="966812" y="0"/>
                      <a:pt x="1000140" y="0"/>
                    </a:cubicBezTo>
                    <a:close/>
                    <a:moveTo>
                      <a:pt x="764610" y="0"/>
                    </a:moveTo>
                    <a:lnTo>
                      <a:pt x="774484" y="0"/>
                    </a:lnTo>
                    <a:cubicBezTo>
                      <a:pt x="806574" y="0"/>
                      <a:pt x="833728" y="27410"/>
                      <a:pt x="833728" y="59802"/>
                    </a:cubicBezTo>
                    <a:lnTo>
                      <a:pt x="833728" y="4360573"/>
                    </a:lnTo>
                    <a:cubicBezTo>
                      <a:pt x="833728" y="4392965"/>
                      <a:pt x="806574" y="4420375"/>
                      <a:pt x="774484" y="4420375"/>
                    </a:cubicBezTo>
                    <a:lnTo>
                      <a:pt x="764610" y="4420375"/>
                    </a:lnTo>
                    <a:cubicBezTo>
                      <a:pt x="731286" y="4420375"/>
                      <a:pt x="705366" y="4392965"/>
                      <a:pt x="705366" y="4360573"/>
                    </a:cubicBezTo>
                    <a:lnTo>
                      <a:pt x="705366" y="59802"/>
                    </a:lnTo>
                    <a:cubicBezTo>
                      <a:pt x="705366" y="27410"/>
                      <a:pt x="731286" y="0"/>
                      <a:pt x="764610" y="0"/>
                    </a:cubicBezTo>
                    <a:close/>
                    <a:moveTo>
                      <a:pt x="530314" y="0"/>
                    </a:moveTo>
                    <a:lnTo>
                      <a:pt x="538952" y="0"/>
                    </a:lnTo>
                    <a:cubicBezTo>
                      <a:pt x="572274" y="0"/>
                      <a:pt x="598190" y="27410"/>
                      <a:pt x="598190" y="59802"/>
                    </a:cubicBezTo>
                    <a:lnTo>
                      <a:pt x="598190" y="4360573"/>
                    </a:lnTo>
                    <a:cubicBezTo>
                      <a:pt x="598190" y="4392965"/>
                      <a:pt x="572274" y="4420375"/>
                      <a:pt x="538952" y="4420375"/>
                    </a:cubicBezTo>
                    <a:lnTo>
                      <a:pt x="530314" y="4420375"/>
                    </a:lnTo>
                    <a:cubicBezTo>
                      <a:pt x="496992" y="4420375"/>
                      <a:pt x="471076" y="4392965"/>
                      <a:pt x="471076" y="4360573"/>
                    </a:cubicBezTo>
                    <a:lnTo>
                      <a:pt x="471076" y="59802"/>
                    </a:lnTo>
                    <a:cubicBezTo>
                      <a:pt x="471076" y="27410"/>
                      <a:pt x="496992" y="0"/>
                      <a:pt x="530314" y="0"/>
                    </a:cubicBezTo>
                    <a:close/>
                    <a:moveTo>
                      <a:pt x="294780" y="0"/>
                    </a:moveTo>
                    <a:lnTo>
                      <a:pt x="304656" y="0"/>
                    </a:lnTo>
                    <a:cubicBezTo>
                      <a:pt x="336746" y="0"/>
                      <a:pt x="363900" y="27410"/>
                      <a:pt x="363900" y="59802"/>
                    </a:cubicBezTo>
                    <a:lnTo>
                      <a:pt x="363900" y="4360573"/>
                    </a:lnTo>
                    <a:cubicBezTo>
                      <a:pt x="363900" y="4392965"/>
                      <a:pt x="336746" y="4420375"/>
                      <a:pt x="304656" y="4420375"/>
                    </a:cubicBezTo>
                    <a:lnTo>
                      <a:pt x="294780" y="4420375"/>
                    </a:lnTo>
                    <a:cubicBezTo>
                      <a:pt x="262690" y="4420375"/>
                      <a:pt x="235536" y="4392965"/>
                      <a:pt x="235536" y="4360573"/>
                    </a:cubicBezTo>
                    <a:lnTo>
                      <a:pt x="235536" y="59802"/>
                    </a:lnTo>
                    <a:cubicBezTo>
                      <a:pt x="235536" y="27410"/>
                      <a:pt x="262690" y="0"/>
                      <a:pt x="294780" y="0"/>
                    </a:cubicBezTo>
                    <a:close/>
                    <a:moveTo>
                      <a:pt x="60478" y="0"/>
                    </a:moveTo>
                    <a:lnTo>
                      <a:pt x="69118" y="0"/>
                    </a:lnTo>
                    <a:cubicBezTo>
                      <a:pt x="101208" y="0"/>
                      <a:pt x="128362" y="27410"/>
                      <a:pt x="128362" y="59802"/>
                    </a:cubicBezTo>
                    <a:lnTo>
                      <a:pt x="128362" y="4360573"/>
                    </a:lnTo>
                    <a:cubicBezTo>
                      <a:pt x="128362" y="4392965"/>
                      <a:pt x="101208" y="4420375"/>
                      <a:pt x="69118" y="4420375"/>
                    </a:cubicBezTo>
                    <a:lnTo>
                      <a:pt x="60478" y="4420375"/>
                    </a:lnTo>
                    <a:cubicBezTo>
                      <a:pt x="27154" y="4420375"/>
                      <a:pt x="0" y="4392965"/>
                      <a:pt x="0" y="4360573"/>
                    </a:cubicBezTo>
                    <a:lnTo>
                      <a:pt x="0" y="59802"/>
                    </a:lnTo>
                    <a:cubicBezTo>
                      <a:pt x="0" y="27410"/>
                      <a:pt x="27154" y="0"/>
                      <a:pt x="60478" y="0"/>
                    </a:cubicBezTo>
                    <a:close/>
                  </a:path>
                </a:pathLst>
              </a:custGeom>
              <a:solidFill>
                <a:srgbClr val="E36370"/>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454" name="Freeform: Shape 453">
                <a:extLst>
                  <a:ext uri="{FF2B5EF4-FFF2-40B4-BE49-F238E27FC236}">
                    <a16:creationId xmlns:a16="http://schemas.microsoft.com/office/drawing/2014/main" id="{3507D024-1C79-FF39-2244-736D7AE6FC84}"/>
                  </a:ext>
                </a:extLst>
              </p:cNvPr>
              <p:cNvSpPr/>
              <p:nvPr/>
            </p:nvSpPr>
            <p:spPr>
              <a:xfrm>
                <a:off x="12040530" y="11785591"/>
                <a:ext cx="9650801" cy="428703"/>
              </a:xfrm>
              <a:custGeom>
                <a:avLst/>
                <a:gdLst/>
                <a:ahLst/>
                <a:cxnLst>
                  <a:cxn ang="3cd4">
                    <a:pos x="hc" y="t"/>
                  </a:cxn>
                  <a:cxn ang="cd2">
                    <a:pos x="l" y="vc"/>
                  </a:cxn>
                  <a:cxn ang="cd4">
                    <a:pos x="hc" y="b"/>
                  </a:cxn>
                  <a:cxn ang="0">
                    <a:pos x="r" y="vc"/>
                  </a:cxn>
                </a:cxnLst>
                <a:rect l="l" t="t" r="r" b="b"/>
                <a:pathLst>
                  <a:path w="7745" h="345">
                    <a:moveTo>
                      <a:pt x="7745" y="345"/>
                    </a:moveTo>
                    <a:lnTo>
                      <a:pt x="0" y="345"/>
                    </a:lnTo>
                    <a:lnTo>
                      <a:pt x="0" y="0"/>
                    </a:lnTo>
                    <a:lnTo>
                      <a:pt x="7745" y="0"/>
                    </a:lnTo>
                    <a:close/>
                  </a:path>
                </a:pathLst>
              </a:custGeom>
              <a:solidFill>
                <a:srgbClr val="0098D5"/>
              </a:solidFill>
              <a:ln cap="flat">
                <a:noFill/>
                <a:prstDash val="solid"/>
              </a:ln>
              <a:effectLst>
                <a:outerShdw blurRad="50800" dist="38100" dir="8100000" algn="tr" rotWithShape="0">
                  <a:prstClr val="black">
                    <a:alpha val="40000"/>
                  </a:prstClr>
                </a:outerShdw>
              </a:effectLst>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55" name="Freeform: Shape 454">
                <a:extLst>
                  <a:ext uri="{FF2B5EF4-FFF2-40B4-BE49-F238E27FC236}">
                    <a16:creationId xmlns:a16="http://schemas.microsoft.com/office/drawing/2014/main" id="{400E9081-B539-C9C5-8693-5E9ADAB5CB09}"/>
                  </a:ext>
                </a:extLst>
              </p:cNvPr>
              <p:cNvSpPr/>
              <p:nvPr/>
            </p:nvSpPr>
            <p:spPr>
              <a:xfrm>
                <a:off x="11801255" y="12215535"/>
                <a:ext cx="10115642" cy="428704"/>
              </a:xfrm>
              <a:custGeom>
                <a:avLst/>
                <a:gdLst/>
                <a:ahLst/>
                <a:cxnLst>
                  <a:cxn ang="3cd4">
                    <a:pos x="hc" y="t"/>
                  </a:cxn>
                  <a:cxn ang="cd2">
                    <a:pos x="l" y="vc"/>
                  </a:cxn>
                  <a:cxn ang="cd4">
                    <a:pos x="hc" y="b"/>
                  </a:cxn>
                  <a:cxn ang="0">
                    <a:pos x="r" y="vc"/>
                  </a:cxn>
                </a:cxnLst>
                <a:rect l="l" t="t" r="r" b="b"/>
                <a:pathLst>
                  <a:path w="8118" h="345">
                    <a:moveTo>
                      <a:pt x="8118" y="345"/>
                    </a:moveTo>
                    <a:lnTo>
                      <a:pt x="0" y="345"/>
                    </a:lnTo>
                    <a:lnTo>
                      <a:pt x="0" y="0"/>
                    </a:lnTo>
                    <a:lnTo>
                      <a:pt x="8118" y="0"/>
                    </a:lnTo>
                    <a:close/>
                  </a:path>
                </a:pathLst>
              </a:custGeom>
              <a:solidFill>
                <a:srgbClr val="57CFFF"/>
              </a:solidFill>
              <a:ln cap="flat">
                <a:noFill/>
                <a:prstDash val="solid"/>
              </a:ln>
              <a:effectLst>
                <a:outerShdw blurRad="50800" dist="38100" dir="8100000" algn="tr" rotWithShape="0">
                  <a:prstClr val="black">
                    <a:alpha val="40000"/>
                  </a:prstClr>
                </a:outerShdw>
              </a:effectLst>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grpSp>
        <p:sp>
          <p:nvSpPr>
            <p:cNvPr id="12" name="TextBox 11">
              <a:extLst>
                <a:ext uri="{FF2B5EF4-FFF2-40B4-BE49-F238E27FC236}">
                  <a16:creationId xmlns:a16="http://schemas.microsoft.com/office/drawing/2014/main" id="{15371CA6-B33C-8E72-7E41-3FFBBCF88645}"/>
                </a:ext>
              </a:extLst>
            </p:cNvPr>
            <p:cNvSpPr txBox="1"/>
            <p:nvPr/>
          </p:nvSpPr>
          <p:spPr>
            <a:xfrm>
              <a:off x="6974333" y="2283609"/>
              <a:ext cx="2990851" cy="400110"/>
            </a:xfrm>
            <a:prstGeom prst="rect">
              <a:avLst/>
            </a:prstGeom>
            <a:noFill/>
          </p:spPr>
          <p:txBody>
            <a:bodyPr wrap="square" rtlCol="0" anchor="b">
              <a:spAutoFit/>
            </a:bodyPr>
            <a:lstStyle/>
            <a:p>
              <a:pPr algn="ctr"/>
              <a:r>
                <a:rPr lang="en-US" sz="2000" b="1" spc="-15" dirty="0">
                  <a:solidFill>
                    <a:schemeClr val="bg1"/>
                  </a:solidFill>
                  <a:latin typeface="Filson Soft Black" panose="00000A00000000000000" pitchFamily="50" charset="0"/>
                  <a:cs typeface="Times New Roman" panose="02020603050405020304" pitchFamily="18" charset="0"/>
                </a:rPr>
                <a:t>4 PILLARS</a:t>
              </a:r>
            </a:p>
          </p:txBody>
        </p:sp>
      </p:grpSp>
    </p:spTree>
    <p:extLst>
      <p:ext uri="{BB962C8B-B14F-4D97-AF65-F5344CB8AC3E}">
        <p14:creationId xmlns:p14="http://schemas.microsoft.com/office/powerpoint/2010/main" val="285488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E7042F-30FA-B018-58E0-961A21DB056B}"/>
              </a:ext>
            </a:extLst>
          </p:cNvPr>
          <p:cNvSpPr/>
          <p:nvPr/>
        </p:nvSpPr>
        <p:spPr>
          <a:xfrm>
            <a:off x="0" y="3429000"/>
            <a:ext cx="12192000" cy="3438145"/>
          </a:xfrm>
          <a:prstGeom prst="rect">
            <a:avLst/>
          </a:prstGeom>
          <a:solidFill>
            <a:srgbClr val="55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640E0A29-E9EF-46F0-86A0-2FBCEA6E2B89}"/>
              </a:ext>
            </a:extLst>
          </p:cNvPr>
          <p:cNvSpPr txBox="1"/>
          <p:nvPr/>
        </p:nvSpPr>
        <p:spPr>
          <a:xfrm>
            <a:off x="2321794" y="943706"/>
            <a:ext cx="6992535" cy="2246769"/>
          </a:xfrm>
          <a:prstGeom prst="rect">
            <a:avLst/>
          </a:prstGeom>
          <a:noFill/>
        </p:spPr>
        <p:txBody>
          <a:bodyPr wrap="square">
            <a:spAutoFit/>
          </a:bodyPr>
          <a:lstStyle/>
          <a:p>
            <a:pPr algn="ctr"/>
            <a:r>
              <a:rPr lang="en-GB" sz="2000" b="0" dirty="0">
                <a:solidFill>
                  <a:schemeClr val="tx1">
                    <a:lumMod val="85000"/>
                    <a:lumOff val="15000"/>
                  </a:schemeClr>
                </a:solidFill>
                <a:effectLst/>
                <a:latin typeface="Filson Pro Bold" pitchFamily="50" charset="0"/>
              </a:rPr>
              <a:t>“There could come a tipping point where sacrificing some embodied carbon to rebuild something that is going to be operationally more efficient and a nicer place to be (in terms of well-being and social value) will create a more compelling argument for demolition than refurbishment.”</a:t>
            </a:r>
          </a:p>
          <a:p>
            <a:pPr algn="ctr"/>
            <a:r>
              <a:rPr lang="en-GB" sz="2000" dirty="0">
                <a:solidFill>
                  <a:schemeClr val="tx1">
                    <a:lumMod val="85000"/>
                    <a:lumOff val="15000"/>
                  </a:schemeClr>
                </a:solidFill>
                <a:latin typeface="Filson Pro Book" pitchFamily="50" charset="0"/>
              </a:rPr>
              <a:t>UKGBC Developer Study 2021</a:t>
            </a:r>
          </a:p>
        </p:txBody>
      </p:sp>
      <p:sp>
        <p:nvSpPr>
          <p:cNvPr id="3" name="TextBox 2">
            <a:extLst>
              <a:ext uri="{FF2B5EF4-FFF2-40B4-BE49-F238E27FC236}">
                <a16:creationId xmlns:a16="http://schemas.microsoft.com/office/drawing/2014/main" id="{8D82B6DE-A168-3B77-F068-D0AFBD408844}"/>
              </a:ext>
            </a:extLst>
          </p:cNvPr>
          <p:cNvSpPr txBox="1"/>
          <p:nvPr/>
        </p:nvSpPr>
        <p:spPr>
          <a:xfrm>
            <a:off x="2321793" y="3631799"/>
            <a:ext cx="6992535" cy="2862322"/>
          </a:xfrm>
          <a:prstGeom prst="rect">
            <a:avLst/>
          </a:prstGeom>
          <a:noFill/>
        </p:spPr>
        <p:txBody>
          <a:bodyPr wrap="square">
            <a:spAutoFit/>
          </a:bodyPr>
          <a:lstStyle/>
          <a:p>
            <a:pPr algn="ctr"/>
            <a:r>
              <a:rPr lang="en-GB" sz="2000" b="0" i="0" dirty="0">
                <a:solidFill>
                  <a:srgbClr val="03014C"/>
                </a:solidFill>
                <a:effectLst/>
                <a:latin typeface="Filson Pro Bold" pitchFamily="50" charset="0"/>
              </a:rPr>
              <a:t>“We have a collective responsibility as architects to minimise our impact on the planet’s resources and maximise the societal and economic benefits of our work. The inventive reuse of buildings is critical to reducing carbon emissions and, whilst often not the simplest solution, requires exceptional creativity and vision – I look forward to seeing some inspiring examples.”</a:t>
            </a:r>
          </a:p>
          <a:p>
            <a:pPr algn="ctr"/>
            <a:r>
              <a:rPr lang="en-GB" sz="2000" dirty="0">
                <a:solidFill>
                  <a:srgbClr val="03014C"/>
                </a:solidFill>
                <a:latin typeface="Filson Pro Regular" panose="02000000000000000000" pitchFamily="50" charset="0"/>
              </a:rPr>
              <a:t>Simon Alford, outgoing RIBA President, 2023</a:t>
            </a:r>
          </a:p>
        </p:txBody>
      </p:sp>
      <p:sp>
        <p:nvSpPr>
          <p:cNvPr id="11" name="Rectangle 10">
            <a:extLst>
              <a:ext uri="{FF2B5EF4-FFF2-40B4-BE49-F238E27FC236}">
                <a16:creationId xmlns:a16="http://schemas.microsoft.com/office/drawing/2014/main" id="{0BDFCA54-6ABC-7158-B796-B77226F953CA}"/>
              </a:ext>
            </a:extLst>
          </p:cNvPr>
          <p:cNvSpPr/>
          <p:nvPr/>
        </p:nvSpPr>
        <p:spPr>
          <a:xfrm>
            <a:off x="0" y="435429"/>
            <a:ext cx="207727" cy="548354"/>
          </a:xfrm>
          <a:prstGeom prst="rect">
            <a:avLst/>
          </a:prstGeom>
          <a:solidFill>
            <a:srgbClr val="0301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Title 4">
            <a:extLst>
              <a:ext uri="{FF2B5EF4-FFF2-40B4-BE49-F238E27FC236}">
                <a16:creationId xmlns:a16="http://schemas.microsoft.com/office/drawing/2014/main" id="{0D1035DE-1C0E-7E70-CA3E-71D7C49971C9}"/>
              </a:ext>
            </a:extLst>
          </p:cNvPr>
          <p:cNvSpPr txBox="1">
            <a:spLocks/>
          </p:cNvSpPr>
          <p:nvPr/>
        </p:nvSpPr>
        <p:spPr>
          <a:xfrm>
            <a:off x="422066" y="595377"/>
            <a:ext cx="9518497" cy="307777"/>
          </a:xfrm>
          <a:prstGeom prst="rect">
            <a:avLst/>
          </a:prstGeom>
          <a:noFill/>
        </p:spPr>
        <p:txBody>
          <a:bodyPr vert="horz" wrap="square" lIns="0" tIns="0" rIns="0" bIns="0" rtlCol="0" anchor="ctr">
            <a:spAutoFit/>
          </a:bodyPr>
          <a:lstStyle>
            <a:lvl1pPr algn="l" defTabSz="457200" rtl="0" eaLnBrk="1" latinLnBrk="0" hangingPunct="1">
              <a:lnSpc>
                <a:spcPct val="100000"/>
              </a:lnSpc>
              <a:spcBef>
                <a:spcPct val="0"/>
              </a:spcBef>
              <a:buNone/>
              <a:defRPr sz="2400" kern="1200">
                <a:solidFill>
                  <a:schemeClr val="tx1"/>
                </a:solidFill>
                <a:latin typeface="Filson Pro Book" panose="02000000000000000000" pitchFamily="50" charset="0"/>
                <a:ea typeface="+mj-ea"/>
                <a:cs typeface="+mj-cs"/>
              </a:defRPr>
            </a:lvl1pPr>
          </a:lstStyle>
          <a:p>
            <a:r>
              <a:rPr lang="en-GB" sz="2000" cap="all" dirty="0">
                <a:solidFill>
                  <a:schemeClr val="bg1"/>
                </a:solidFill>
                <a:latin typeface="Filson Pro Bold" pitchFamily="50" charset="0"/>
                <a:ea typeface="Open Sans" panose="020B0606030504020204" pitchFamily="34" charset="0"/>
                <a:cs typeface="Open Sans" panose="020B0606030504020204" pitchFamily="34" charset="0"/>
              </a:rPr>
              <a:t>HOW DID THE CITY CAMPUS HIT THE FOUR PILLARS? </a:t>
            </a:r>
            <a:endParaRPr lang="en-GB" sz="2000" dirty="0">
              <a:solidFill>
                <a:schemeClr val="bg1"/>
              </a:solidFill>
              <a:latin typeface="Filson Pro Medium" panose="02000000000000000000" pitchFamily="50" charset="0"/>
            </a:endParaRPr>
          </a:p>
        </p:txBody>
      </p:sp>
    </p:spTree>
    <p:extLst>
      <p:ext uri="{BB962C8B-B14F-4D97-AF65-F5344CB8AC3E}">
        <p14:creationId xmlns:p14="http://schemas.microsoft.com/office/powerpoint/2010/main" val="164328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5F37BB-106F-4A4E-BB72-B451B2017424}"/>
              </a:ext>
            </a:extLst>
          </p:cNvPr>
          <p:cNvSpPr/>
          <p:nvPr/>
        </p:nvSpPr>
        <p:spPr>
          <a:xfrm>
            <a:off x="0" y="0"/>
            <a:ext cx="12192000" cy="6858000"/>
          </a:xfrm>
          <a:prstGeom prst="rect">
            <a:avLst/>
          </a:prstGeom>
          <a:solidFill>
            <a:srgbClr val="030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AD25CA94-E668-4624-99F1-BB36A8E945B7}"/>
              </a:ext>
            </a:extLst>
          </p:cNvPr>
          <p:cNvSpPr txBox="1"/>
          <p:nvPr/>
        </p:nvSpPr>
        <p:spPr>
          <a:xfrm>
            <a:off x="2002349" y="1769451"/>
            <a:ext cx="8056051" cy="2862322"/>
          </a:xfrm>
          <a:prstGeom prst="rect">
            <a:avLst/>
          </a:prstGeom>
          <a:noFill/>
        </p:spPr>
        <p:txBody>
          <a:bodyPr wrap="square" rtlCol="0">
            <a:spAutoFit/>
          </a:bodyPr>
          <a:lstStyle/>
          <a:p>
            <a:pPr algn="ctr"/>
            <a:r>
              <a:rPr lang="en-GB" sz="6000" b="1" dirty="0">
                <a:solidFill>
                  <a:schemeClr val="bg1"/>
                </a:solidFill>
                <a:latin typeface="Filson Pro Bold" pitchFamily="50" charset="0"/>
              </a:rPr>
              <a:t>Change happens at the speed of collaboration</a:t>
            </a:r>
          </a:p>
        </p:txBody>
      </p:sp>
    </p:spTree>
    <p:extLst>
      <p:ext uri="{BB962C8B-B14F-4D97-AF65-F5344CB8AC3E}">
        <p14:creationId xmlns:p14="http://schemas.microsoft.com/office/powerpoint/2010/main" val="99855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1EE914EB-07EA-4364-ABB8-CC89186B8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4F97D87-958F-4732-B1D7-BD8161369FE4}"/>
              </a:ext>
            </a:extLst>
          </p:cNvPr>
          <p:cNvPicPr>
            <a:picLocks noChangeAspect="1"/>
          </p:cNvPicPr>
          <p:nvPr/>
        </p:nvPicPr>
        <p:blipFill>
          <a:blip r:embed="rId3"/>
          <a:stretch>
            <a:fillRect/>
          </a:stretch>
        </p:blipFill>
        <p:spPr>
          <a:xfrm>
            <a:off x="9619615" y="472895"/>
            <a:ext cx="2038350" cy="3305175"/>
          </a:xfrm>
          <a:prstGeom prst="rect">
            <a:avLst/>
          </a:prstGeom>
        </p:spPr>
      </p:pic>
      <p:sp>
        <p:nvSpPr>
          <p:cNvPr id="10" name="TextBox 9">
            <a:extLst>
              <a:ext uri="{FF2B5EF4-FFF2-40B4-BE49-F238E27FC236}">
                <a16:creationId xmlns:a16="http://schemas.microsoft.com/office/drawing/2014/main" id="{E0E66723-9ADF-43AB-AC59-5D34E5474360}"/>
              </a:ext>
            </a:extLst>
          </p:cNvPr>
          <p:cNvSpPr txBox="1"/>
          <p:nvPr/>
        </p:nvSpPr>
        <p:spPr>
          <a:xfrm>
            <a:off x="4381500" y="4023786"/>
            <a:ext cx="7467600" cy="2585323"/>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GB" sz="5400" b="1" dirty="0">
                <a:solidFill>
                  <a:schemeClr val="bg1"/>
                </a:solidFill>
                <a:latin typeface="Filson Pro Black" pitchFamily="50" charset="0"/>
              </a:rPr>
              <a:t>Repurposing</a:t>
            </a:r>
          </a:p>
          <a:p>
            <a:pPr algn="r"/>
            <a:r>
              <a:rPr lang="en-GB" sz="5400" b="1" dirty="0">
                <a:solidFill>
                  <a:schemeClr val="bg1"/>
                </a:solidFill>
                <a:latin typeface="Filson Pro Black" pitchFamily="50" charset="0"/>
              </a:rPr>
              <a:t>buildings </a:t>
            </a:r>
          </a:p>
          <a:p>
            <a:pPr algn="r"/>
            <a:r>
              <a:rPr lang="en-GB" sz="5400" b="1" dirty="0">
                <a:solidFill>
                  <a:schemeClr val="bg1"/>
                </a:solidFill>
                <a:latin typeface="Filson Pro Black" pitchFamily="50" charset="0"/>
              </a:rPr>
              <a:t>is not new</a:t>
            </a:r>
            <a:endParaRPr lang="en-GB" sz="5400" dirty="0">
              <a:solidFill>
                <a:srgbClr val="0098D5"/>
              </a:solidFill>
              <a:latin typeface="Filson Pro Black" pitchFamily="50" charset="0"/>
            </a:endParaRPr>
          </a:p>
        </p:txBody>
      </p:sp>
    </p:spTree>
    <p:extLst>
      <p:ext uri="{BB962C8B-B14F-4D97-AF65-F5344CB8AC3E}">
        <p14:creationId xmlns:p14="http://schemas.microsoft.com/office/powerpoint/2010/main" val="351700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38458B77-6070-4753-9BFF-801B58216AF6}"/>
              </a:ext>
            </a:extLst>
          </p:cNvPr>
          <p:cNvSpPr/>
          <p:nvPr/>
        </p:nvSpPr>
        <p:spPr>
          <a:xfrm>
            <a:off x="1588" y="1206"/>
            <a:ext cx="12188821" cy="6855589"/>
          </a:xfrm>
          <a:custGeom>
            <a:avLst/>
            <a:gdLst/>
            <a:ahLst/>
            <a:cxnLst>
              <a:cxn ang="3cd4">
                <a:pos x="hc" y="t"/>
              </a:cxn>
              <a:cxn ang="cd2">
                <a:pos x="l" y="vc"/>
              </a:cxn>
              <a:cxn ang="cd4">
                <a:pos x="hc" y="b"/>
              </a:cxn>
              <a:cxn ang="0">
                <a:pos x="r" y="vc"/>
              </a:cxn>
            </a:cxnLst>
            <a:rect l="l" t="t" r="r" b="b"/>
            <a:pathLst>
              <a:path w="19569" h="11007">
                <a:moveTo>
                  <a:pt x="0" y="11007"/>
                </a:moveTo>
                <a:lnTo>
                  <a:pt x="19569" y="11007"/>
                </a:lnTo>
                <a:lnTo>
                  <a:pt x="19569" y="0"/>
                </a:lnTo>
                <a:lnTo>
                  <a:pt x="0" y="0"/>
                </a:lnTo>
                <a:close/>
              </a:path>
            </a:pathLst>
          </a:custGeom>
          <a:solidFill>
            <a:srgbClr val="0098D5"/>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4" name="Freeform: Shape 43">
            <a:extLst>
              <a:ext uri="{FF2B5EF4-FFF2-40B4-BE49-F238E27FC236}">
                <a16:creationId xmlns:a16="http://schemas.microsoft.com/office/drawing/2014/main" id="{6C5E3C47-3DEE-4F7C-8B7E-436448C88B4D}"/>
              </a:ext>
            </a:extLst>
          </p:cNvPr>
          <p:cNvSpPr/>
          <p:nvPr/>
        </p:nvSpPr>
        <p:spPr>
          <a:xfrm>
            <a:off x="5413931" y="1206"/>
            <a:ext cx="6776482" cy="6855589"/>
          </a:xfrm>
          <a:custGeom>
            <a:avLst/>
            <a:gdLst/>
            <a:ahLst/>
            <a:cxnLst>
              <a:cxn ang="3cd4">
                <a:pos x="hc" y="t"/>
              </a:cxn>
              <a:cxn ang="cd2">
                <a:pos x="l" y="vc"/>
              </a:cxn>
              <a:cxn ang="cd4">
                <a:pos x="hc" y="b"/>
              </a:cxn>
              <a:cxn ang="0">
                <a:pos x="r" y="vc"/>
              </a:cxn>
            </a:cxnLst>
            <a:rect l="l" t="t" r="r" b="b"/>
            <a:pathLst>
              <a:path w="10880" h="11007">
                <a:moveTo>
                  <a:pt x="10880" y="1416"/>
                </a:moveTo>
                <a:lnTo>
                  <a:pt x="10880" y="9591"/>
                </a:lnTo>
                <a:cubicBezTo>
                  <a:pt x="10376" y="10167"/>
                  <a:pt x="9767" y="10649"/>
                  <a:pt x="9083" y="11007"/>
                </a:cubicBezTo>
                <a:lnTo>
                  <a:pt x="3334" y="11007"/>
                </a:lnTo>
                <a:cubicBezTo>
                  <a:pt x="1352" y="9970"/>
                  <a:pt x="0" y="7895"/>
                  <a:pt x="0" y="5504"/>
                </a:cubicBezTo>
                <a:cubicBezTo>
                  <a:pt x="0" y="3113"/>
                  <a:pt x="1352" y="1037"/>
                  <a:pt x="3334" y="0"/>
                </a:cubicBezTo>
                <a:lnTo>
                  <a:pt x="9083" y="0"/>
                </a:lnTo>
                <a:cubicBezTo>
                  <a:pt x="9767" y="358"/>
                  <a:pt x="10376" y="840"/>
                  <a:pt x="10880" y="1416"/>
                </a:cubicBezTo>
                <a:close/>
              </a:path>
            </a:pathLst>
          </a:custGeom>
          <a:solidFill>
            <a:srgbClr val="03014C"/>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2" name="Freeform: Shape 81">
            <a:extLst>
              <a:ext uri="{FF2B5EF4-FFF2-40B4-BE49-F238E27FC236}">
                <a16:creationId xmlns:a16="http://schemas.microsoft.com/office/drawing/2014/main" id="{7E70A53E-90CC-40F7-A91E-2689F40485C8}"/>
              </a:ext>
            </a:extLst>
          </p:cNvPr>
          <p:cNvSpPr/>
          <p:nvPr/>
        </p:nvSpPr>
        <p:spPr>
          <a:xfrm>
            <a:off x="753563" y="379925"/>
            <a:ext cx="3650031" cy="5754933"/>
          </a:xfrm>
          <a:custGeom>
            <a:avLst/>
            <a:gdLst>
              <a:gd name="connsiteX0" fmla="*/ 2661353 w 7300062"/>
              <a:gd name="connsiteY0" fmla="*/ 8652020 h 11509866"/>
              <a:gd name="connsiteX1" fmla="*/ 3774646 w 7300062"/>
              <a:gd name="connsiteY1" fmla="*/ 9067933 h 11509866"/>
              <a:gd name="connsiteX2" fmla="*/ 4212989 w 7300062"/>
              <a:gd name="connsiteY2" fmla="*/ 10096509 h 11509866"/>
              <a:gd name="connsiteX3" fmla="*/ 3774646 w 7300062"/>
              <a:gd name="connsiteY3" fmla="*/ 11103915 h 11509866"/>
              <a:gd name="connsiteX4" fmla="*/ 2661353 w 7300062"/>
              <a:gd name="connsiteY4" fmla="*/ 11509866 h 11509866"/>
              <a:gd name="connsiteX5" fmla="*/ 1531872 w 7300062"/>
              <a:gd name="connsiteY5" fmla="*/ 11103915 h 11509866"/>
              <a:gd name="connsiteX6" fmla="*/ 1093528 w 7300062"/>
              <a:gd name="connsiteY6" fmla="*/ 10096509 h 11509866"/>
              <a:gd name="connsiteX7" fmla="*/ 1531872 w 7300062"/>
              <a:gd name="connsiteY7" fmla="*/ 9067933 h 11509866"/>
              <a:gd name="connsiteX8" fmla="*/ 2661353 w 7300062"/>
              <a:gd name="connsiteY8" fmla="*/ 8652020 h 11509866"/>
              <a:gd name="connsiteX9" fmla="*/ 3675427 w 7300062"/>
              <a:gd name="connsiteY9" fmla="*/ 0 h 11509866"/>
              <a:gd name="connsiteX10" fmla="*/ 6309827 w 7300062"/>
              <a:gd name="connsiteY10" fmla="*/ 861945 h 11509866"/>
              <a:gd name="connsiteX11" fmla="*/ 7300062 w 7300062"/>
              <a:gd name="connsiteY11" fmla="*/ 3289590 h 11509866"/>
              <a:gd name="connsiteX12" fmla="*/ 6357159 w 7300062"/>
              <a:gd name="connsiteY12" fmla="*/ 5540361 h 11509866"/>
              <a:gd name="connsiteX13" fmla="*/ 3858527 w 7300062"/>
              <a:gd name="connsiteY13" fmla="*/ 6362447 h 11509866"/>
              <a:gd name="connsiteX14" fmla="*/ 3782547 w 7300062"/>
              <a:gd name="connsiteY14" fmla="*/ 7513367 h 11509866"/>
              <a:gd name="connsiteX15" fmla="*/ 1478226 w 7300062"/>
              <a:gd name="connsiteY15" fmla="*/ 7513367 h 11509866"/>
              <a:gd name="connsiteX16" fmla="*/ 1401000 w 7300062"/>
              <a:gd name="connsiteY16" fmla="*/ 4657241 h 11509866"/>
              <a:gd name="connsiteX17" fmla="*/ 2322728 w 7300062"/>
              <a:gd name="connsiteY17" fmla="*/ 4657241 h 11509866"/>
              <a:gd name="connsiteX18" fmla="*/ 4128818 w 7300062"/>
              <a:gd name="connsiteY18" fmla="*/ 4365775 h 11509866"/>
              <a:gd name="connsiteX19" fmla="*/ 4750362 w 7300062"/>
              <a:gd name="connsiteY19" fmla="*/ 3304536 h 11509866"/>
              <a:gd name="connsiteX20" fmla="*/ 4458896 w 7300062"/>
              <a:gd name="connsiteY20" fmla="*/ 2460030 h 11509866"/>
              <a:gd name="connsiteX21" fmla="*/ 3644288 w 7300062"/>
              <a:gd name="connsiteY21" fmla="*/ 2152371 h 11509866"/>
              <a:gd name="connsiteX22" fmla="*/ 2783592 w 7300062"/>
              <a:gd name="connsiteY22" fmla="*/ 2467503 h 11509866"/>
              <a:gd name="connsiteX23" fmla="*/ 2475935 w 7300062"/>
              <a:gd name="connsiteY23" fmla="*/ 3320729 h 11509866"/>
              <a:gd name="connsiteX24" fmla="*/ 2214 w 7300062"/>
              <a:gd name="connsiteY24" fmla="*/ 3320729 h 11509866"/>
              <a:gd name="connsiteX25" fmla="*/ 393326 w 7300062"/>
              <a:gd name="connsiteY25" fmla="*/ 1630471 h 11509866"/>
              <a:gd name="connsiteX26" fmla="*/ 1653852 w 7300062"/>
              <a:gd name="connsiteY26" fmla="*/ 438446 h 11509866"/>
              <a:gd name="connsiteX27" fmla="*/ 3675427 w 7300062"/>
              <a:gd name="connsiteY27" fmla="*/ 0 h 1150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00062" h="11509866">
                <a:moveTo>
                  <a:pt x="2661353" y="8652020"/>
                </a:moveTo>
                <a:cubicBezTo>
                  <a:pt x="3112149" y="8652020"/>
                  <a:pt x="3482002" y="8791488"/>
                  <a:pt x="3774646" y="9067933"/>
                </a:cubicBezTo>
                <a:cubicBezTo>
                  <a:pt x="4066044" y="9344378"/>
                  <a:pt x="4212989" y="9686822"/>
                  <a:pt x="4212989" y="10096509"/>
                </a:cubicBezTo>
                <a:cubicBezTo>
                  <a:pt x="4212989" y="10496233"/>
                  <a:pt x="4066044" y="10832451"/>
                  <a:pt x="3774646" y="11103915"/>
                </a:cubicBezTo>
                <a:cubicBezTo>
                  <a:pt x="3482002" y="11374134"/>
                  <a:pt x="3112149" y="11509866"/>
                  <a:pt x="2661353" y="11509866"/>
                </a:cubicBezTo>
                <a:cubicBezTo>
                  <a:pt x="2199349" y="11509866"/>
                  <a:pt x="1823270" y="11374134"/>
                  <a:pt x="1531872" y="11103915"/>
                </a:cubicBezTo>
                <a:cubicBezTo>
                  <a:pt x="1239228" y="10832451"/>
                  <a:pt x="1093528" y="10496233"/>
                  <a:pt x="1093528" y="10096509"/>
                </a:cubicBezTo>
                <a:cubicBezTo>
                  <a:pt x="1093528" y="9686822"/>
                  <a:pt x="1239228" y="9344378"/>
                  <a:pt x="1531872" y="9067933"/>
                </a:cubicBezTo>
                <a:cubicBezTo>
                  <a:pt x="1823270" y="8791488"/>
                  <a:pt x="2199349" y="8652020"/>
                  <a:pt x="2661353" y="8652020"/>
                </a:cubicBezTo>
                <a:close/>
                <a:moveTo>
                  <a:pt x="3675427" y="0"/>
                </a:moveTo>
                <a:cubicBezTo>
                  <a:pt x="4771537" y="0"/>
                  <a:pt x="5649670" y="287730"/>
                  <a:pt x="6309827" y="861945"/>
                </a:cubicBezTo>
                <a:cubicBezTo>
                  <a:pt x="6969983" y="1434914"/>
                  <a:pt x="7300062" y="2244544"/>
                  <a:pt x="7300062" y="3289590"/>
                </a:cubicBezTo>
                <a:cubicBezTo>
                  <a:pt x="7300062" y="4252426"/>
                  <a:pt x="6986176" y="5003514"/>
                  <a:pt x="6357159" y="5540361"/>
                </a:cubicBezTo>
                <a:cubicBezTo>
                  <a:pt x="5725650" y="6078454"/>
                  <a:pt x="4893603" y="6352482"/>
                  <a:pt x="3858527" y="6362447"/>
                </a:cubicBezTo>
                <a:lnTo>
                  <a:pt x="3782547" y="7513367"/>
                </a:lnTo>
                <a:lnTo>
                  <a:pt x="1478226" y="7513367"/>
                </a:lnTo>
                <a:lnTo>
                  <a:pt x="1401000" y="4657241"/>
                </a:lnTo>
                <a:lnTo>
                  <a:pt x="2322728" y="4657241"/>
                </a:lnTo>
                <a:cubicBezTo>
                  <a:pt x="3112425" y="4657241"/>
                  <a:pt x="3714040" y="4560086"/>
                  <a:pt x="4128818" y="4365775"/>
                </a:cubicBezTo>
                <a:cubicBezTo>
                  <a:pt x="4543596" y="4170218"/>
                  <a:pt x="4750362" y="3817717"/>
                  <a:pt x="4750362" y="3304536"/>
                </a:cubicBezTo>
                <a:cubicBezTo>
                  <a:pt x="4750362" y="2945808"/>
                  <a:pt x="4653207" y="2664306"/>
                  <a:pt x="4458896" y="2460030"/>
                </a:cubicBezTo>
                <a:cubicBezTo>
                  <a:pt x="4264586" y="2254509"/>
                  <a:pt x="3991804" y="2152371"/>
                  <a:pt x="3644288" y="2152371"/>
                </a:cubicBezTo>
                <a:cubicBezTo>
                  <a:pt x="3275596" y="2152371"/>
                  <a:pt x="2989113" y="2258245"/>
                  <a:pt x="2783592" y="2467503"/>
                </a:cubicBezTo>
                <a:cubicBezTo>
                  <a:pt x="2578072" y="2676762"/>
                  <a:pt x="2475935" y="2962001"/>
                  <a:pt x="2475935" y="3320729"/>
                </a:cubicBezTo>
                <a:lnTo>
                  <a:pt x="2214" y="3320729"/>
                </a:lnTo>
                <a:cubicBezTo>
                  <a:pt x="-18961" y="2695446"/>
                  <a:pt x="111825" y="2132441"/>
                  <a:pt x="393326" y="1630471"/>
                </a:cubicBezTo>
                <a:cubicBezTo>
                  <a:pt x="676073" y="1128500"/>
                  <a:pt x="1095833" y="731159"/>
                  <a:pt x="1653852" y="438446"/>
                </a:cubicBezTo>
                <a:cubicBezTo>
                  <a:pt x="2211872" y="146979"/>
                  <a:pt x="2885730" y="0"/>
                  <a:pt x="3675427" y="0"/>
                </a:cubicBezTo>
                <a:close/>
              </a:path>
            </a:pathLst>
          </a:custGeom>
          <a:noFill/>
          <a:ln w="25400" cap="flat">
            <a:solidFill>
              <a:schemeClr val="bg1">
                <a:lumMod val="95000"/>
                <a:alpha val="25000"/>
              </a:schemeClr>
            </a:solidFill>
            <a:prstDash val="solid"/>
            <a:round/>
          </a:ln>
        </p:spPr>
        <p:txBody>
          <a:bodyPr vert="horz" wrap="square" lIns="1800" tIns="1800" rIns="1800" bIns="18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45" name="Freeform: Shape 44">
            <a:extLst>
              <a:ext uri="{FF2B5EF4-FFF2-40B4-BE49-F238E27FC236}">
                <a16:creationId xmlns:a16="http://schemas.microsoft.com/office/drawing/2014/main" id="{B93F11E8-98FF-4A30-B68A-0C4813B252D3}"/>
              </a:ext>
            </a:extLst>
          </p:cNvPr>
          <p:cNvSpPr/>
          <p:nvPr/>
        </p:nvSpPr>
        <p:spPr>
          <a:xfrm>
            <a:off x="7124402" y="1273159"/>
            <a:ext cx="4311685" cy="4311683"/>
          </a:xfrm>
          <a:custGeom>
            <a:avLst/>
            <a:gdLst/>
            <a:ahLst/>
            <a:cxnLst>
              <a:cxn ang="3cd4">
                <a:pos x="hc" y="t"/>
              </a:cxn>
              <a:cxn ang="cd2">
                <a:pos x="l" y="vc"/>
              </a:cxn>
              <a:cxn ang="cd4">
                <a:pos x="hc" y="b"/>
              </a:cxn>
              <a:cxn ang="0">
                <a:pos x="r" y="vc"/>
              </a:cxn>
            </a:cxnLst>
            <a:rect l="l" t="t" r="r" b="b"/>
            <a:pathLst>
              <a:path w="6923" h="6923">
                <a:moveTo>
                  <a:pt x="6923" y="3462"/>
                </a:moveTo>
                <a:cubicBezTo>
                  <a:pt x="6923" y="5374"/>
                  <a:pt x="5374" y="6923"/>
                  <a:pt x="3462" y="6923"/>
                </a:cubicBezTo>
                <a:cubicBezTo>
                  <a:pt x="1549" y="6923"/>
                  <a:pt x="0" y="5374"/>
                  <a:pt x="0" y="3462"/>
                </a:cubicBezTo>
                <a:cubicBezTo>
                  <a:pt x="0" y="1550"/>
                  <a:pt x="1549" y="0"/>
                  <a:pt x="3462" y="0"/>
                </a:cubicBezTo>
                <a:cubicBezTo>
                  <a:pt x="5374" y="0"/>
                  <a:pt x="6923" y="1550"/>
                  <a:pt x="6923" y="3462"/>
                </a:cubicBezTo>
                <a:close/>
              </a:path>
            </a:pathLst>
          </a:custGeom>
          <a:solidFill>
            <a:schemeClr val="bg1"/>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1" name="Freeform: Shape 80">
            <a:extLst>
              <a:ext uri="{FF2B5EF4-FFF2-40B4-BE49-F238E27FC236}">
                <a16:creationId xmlns:a16="http://schemas.microsoft.com/office/drawing/2014/main" id="{57B350C4-34FB-4B2D-A097-E607F92C6472}"/>
              </a:ext>
            </a:extLst>
          </p:cNvPr>
          <p:cNvSpPr/>
          <p:nvPr/>
        </p:nvSpPr>
        <p:spPr>
          <a:xfrm>
            <a:off x="8713613" y="2505893"/>
            <a:ext cx="1205723" cy="1900453"/>
          </a:xfrm>
          <a:custGeom>
            <a:avLst/>
            <a:gdLst>
              <a:gd name="connsiteX0" fmla="*/ 877249 w 2411445"/>
              <a:gd name="connsiteY0" fmla="*/ 2857843 h 3800906"/>
              <a:gd name="connsiteX1" fmla="*/ 1244313 w 2411445"/>
              <a:gd name="connsiteY1" fmla="*/ 2994699 h 3800906"/>
              <a:gd name="connsiteX2" fmla="*/ 1388649 w 2411445"/>
              <a:gd name="connsiteY2" fmla="*/ 3335595 h 3800906"/>
              <a:gd name="connsiteX3" fmla="*/ 1244313 w 2411445"/>
              <a:gd name="connsiteY3" fmla="*/ 3667782 h 3800906"/>
              <a:gd name="connsiteX4" fmla="*/ 877249 w 2411445"/>
              <a:gd name="connsiteY4" fmla="*/ 3800906 h 3800906"/>
              <a:gd name="connsiteX5" fmla="*/ 503963 w 2411445"/>
              <a:gd name="connsiteY5" fmla="*/ 3667782 h 3800906"/>
              <a:gd name="connsiteX6" fmla="*/ 359627 w 2411445"/>
              <a:gd name="connsiteY6" fmla="*/ 3335595 h 3800906"/>
              <a:gd name="connsiteX7" fmla="*/ 503963 w 2411445"/>
              <a:gd name="connsiteY7" fmla="*/ 2994699 h 3800906"/>
              <a:gd name="connsiteX8" fmla="*/ 877249 w 2411445"/>
              <a:gd name="connsiteY8" fmla="*/ 2857843 h 3800906"/>
              <a:gd name="connsiteX9" fmla="*/ 1213613 w 2411445"/>
              <a:gd name="connsiteY9" fmla="*/ 0 h 3800906"/>
              <a:gd name="connsiteX10" fmla="*/ 2083971 w 2411445"/>
              <a:gd name="connsiteY10" fmla="*/ 283898 h 3800906"/>
              <a:gd name="connsiteX11" fmla="*/ 2411445 w 2411445"/>
              <a:gd name="connsiteY11" fmla="*/ 1087031 h 3800906"/>
              <a:gd name="connsiteX12" fmla="*/ 2098913 w 2411445"/>
              <a:gd name="connsiteY12" fmla="*/ 1830395 h 3800906"/>
              <a:gd name="connsiteX13" fmla="*/ 1274625 w 2411445"/>
              <a:gd name="connsiteY13" fmla="*/ 2101842 h 3800906"/>
              <a:gd name="connsiteX14" fmla="*/ 1249723 w 2411445"/>
              <a:gd name="connsiteY14" fmla="*/ 2482863 h 3800906"/>
              <a:gd name="connsiteX15" fmla="*/ 487691 w 2411445"/>
              <a:gd name="connsiteY15" fmla="*/ 2482863 h 3800906"/>
              <a:gd name="connsiteX16" fmla="*/ 461543 w 2411445"/>
              <a:gd name="connsiteY16" fmla="*/ 1537781 h 3800906"/>
              <a:gd name="connsiteX17" fmla="*/ 766605 w 2411445"/>
              <a:gd name="connsiteY17" fmla="*/ 1537781 h 3800906"/>
              <a:gd name="connsiteX18" fmla="*/ 1363031 w 2411445"/>
              <a:gd name="connsiteY18" fmla="*/ 1441903 h 3800906"/>
              <a:gd name="connsiteX19" fmla="*/ 1568481 w 2411445"/>
              <a:gd name="connsiteY19" fmla="*/ 1090766 h 3800906"/>
              <a:gd name="connsiteX20" fmla="*/ 1472603 w 2411445"/>
              <a:gd name="connsiteY20" fmla="*/ 811849 h 3800906"/>
              <a:gd name="connsiteX21" fmla="*/ 1203651 w 2411445"/>
              <a:gd name="connsiteY21" fmla="*/ 710990 h 3800906"/>
              <a:gd name="connsiteX22" fmla="*/ 918513 w 2411445"/>
              <a:gd name="connsiteY22" fmla="*/ 814339 h 3800906"/>
              <a:gd name="connsiteX23" fmla="*/ 817657 w 2411445"/>
              <a:gd name="connsiteY23" fmla="*/ 1096992 h 3800906"/>
              <a:gd name="connsiteX24" fmla="*/ 839 w 2411445"/>
              <a:gd name="connsiteY24" fmla="*/ 1096992 h 3800906"/>
              <a:gd name="connsiteX25" fmla="*/ 130335 w 2411445"/>
              <a:gd name="connsiteY25" fmla="*/ 537912 h 3800906"/>
              <a:gd name="connsiteX26" fmla="*/ 544969 w 2411445"/>
              <a:gd name="connsiteY26" fmla="*/ 144439 h 3800906"/>
              <a:gd name="connsiteX27" fmla="*/ 1213613 w 2411445"/>
              <a:gd name="connsiteY27" fmla="*/ 0 h 380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11445" h="3800906">
                <a:moveTo>
                  <a:pt x="877249" y="2857843"/>
                </a:moveTo>
                <a:cubicBezTo>
                  <a:pt x="1026563" y="2857843"/>
                  <a:pt x="1148503" y="2903877"/>
                  <a:pt x="1244313" y="2994699"/>
                </a:cubicBezTo>
                <a:cubicBezTo>
                  <a:pt x="1341367" y="3086766"/>
                  <a:pt x="1388649" y="3199984"/>
                  <a:pt x="1388649" y="3335595"/>
                </a:cubicBezTo>
                <a:cubicBezTo>
                  <a:pt x="1388649" y="3466231"/>
                  <a:pt x="1341367" y="3578204"/>
                  <a:pt x="1244313" y="3667782"/>
                </a:cubicBezTo>
                <a:cubicBezTo>
                  <a:pt x="1148503" y="3757361"/>
                  <a:pt x="1026563" y="3800906"/>
                  <a:pt x="877249" y="3800906"/>
                </a:cubicBezTo>
                <a:cubicBezTo>
                  <a:pt x="724203" y="3800906"/>
                  <a:pt x="601019" y="3757361"/>
                  <a:pt x="503963" y="3667782"/>
                </a:cubicBezTo>
                <a:cubicBezTo>
                  <a:pt x="406909" y="3578204"/>
                  <a:pt x="359627" y="3466231"/>
                  <a:pt x="359627" y="3335595"/>
                </a:cubicBezTo>
                <a:cubicBezTo>
                  <a:pt x="359627" y="3199984"/>
                  <a:pt x="406909" y="3086766"/>
                  <a:pt x="503963" y="2994699"/>
                </a:cubicBezTo>
                <a:cubicBezTo>
                  <a:pt x="601019" y="2903877"/>
                  <a:pt x="724203" y="2857843"/>
                  <a:pt x="877249" y="2857843"/>
                </a:cubicBezTo>
                <a:close/>
                <a:moveTo>
                  <a:pt x="1213613" y="0"/>
                </a:moveTo>
                <a:cubicBezTo>
                  <a:pt x="1575951" y="0"/>
                  <a:pt x="1866071" y="94632"/>
                  <a:pt x="2083971" y="283898"/>
                </a:cubicBezTo>
                <a:cubicBezTo>
                  <a:pt x="2301873" y="473163"/>
                  <a:pt x="2411445" y="740874"/>
                  <a:pt x="2411445" y="1087031"/>
                </a:cubicBezTo>
                <a:cubicBezTo>
                  <a:pt x="2411445" y="1404548"/>
                  <a:pt x="2308097" y="1652336"/>
                  <a:pt x="2098913" y="1830395"/>
                </a:cubicBezTo>
                <a:cubicBezTo>
                  <a:pt x="1890973" y="2008454"/>
                  <a:pt x="1615795" y="2098106"/>
                  <a:pt x="1274625" y="2101842"/>
                </a:cubicBezTo>
                <a:lnTo>
                  <a:pt x="1249723" y="2482863"/>
                </a:lnTo>
                <a:lnTo>
                  <a:pt x="487691" y="2482863"/>
                </a:lnTo>
                <a:lnTo>
                  <a:pt x="461543" y="1537781"/>
                </a:lnTo>
                <a:lnTo>
                  <a:pt x="766605" y="1537781"/>
                </a:lnTo>
                <a:cubicBezTo>
                  <a:pt x="1028085" y="1537781"/>
                  <a:pt x="1226065" y="1506652"/>
                  <a:pt x="1363031" y="1441903"/>
                </a:cubicBezTo>
                <a:cubicBezTo>
                  <a:pt x="1499997" y="1377155"/>
                  <a:pt x="1568481" y="1261354"/>
                  <a:pt x="1568481" y="1090766"/>
                </a:cubicBezTo>
                <a:cubicBezTo>
                  <a:pt x="1568481" y="973720"/>
                  <a:pt x="1536107" y="880333"/>
                  <a:pt x="1472603" y="811849"/>
                </a:cubicBezTo>
                <a:cubicBezTo>
                  <a:pt x="1407857" y="744610"/>
                  <a:pt x="1318205" y="710990"/>
                  <a:pt x="1203651" y="710990"/>
                </a:cubicBezTo>
                <a:cubicBezTo>
                  <a:pt x="1081627" y="710990"/>
                  <a:pt x="986997" y="745855"/>
                  <a:pt x="918513" y="814339"/>
                </a:cubicBezTo>
                <a:cubicBezTo>
                  <a:pt x="851275" y="884068"/>
                  <a:pt x="817657" y="978701"/>
                  <a:pt x="817657" y="1096992"/>
                </a:cubicBezTo>
                <a:lnTo>
                  <a:pt x="839" y="1096992"/>
                </a:lnTo>
                <a:cubicBezTo>
                  <a:pt x="-6631" y="890294"/>
                  <a:pt x="35703" y="704764"/>
                  <a:pt x="130335" y="537912"/>
                </a:cubicBezTo>
                <a:cubicBezTo>
                  <a:pt x="222475" y="372305"/>
                  <a:pt x="360687" y="241562"/>
                  <a:pt x="544969" y="144439"/>
                </a:cubicBezTo>
                <a:cubicBezTo>
                  <a:pt x="730495" y="47316"/>
                  <a:pt x="953377" y="0"/>
                  <a:pt x="1213613" y="0"/>
                </a:cubicBezTo>
                <a:close/>
              </a:path>
            </a:pathLst>
          </a:custGeom>
          <a:solidFill>
            <a:srgbClr val="E46571"/>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84" name="TextBox 83">
            <a:extLst>
              <a:ext uri="{FF2B5EF4-FFF2-40B4-BE49-F238E27FC236}">
                <a16:creationId xmlns:a16="http://schemas.microsoft.com/office/drawing/2014/main" id="{E708DE9C-3DA5-4070-8820-518218BC44EC}"/>
              </a:ext>
            </a:extLst>
          </p:cNvPr>
          <p:cNvSpPr txBox="1"/>
          <p:nvPr/>
        </p:nvSpPr>
        <p:spPr>
          <a:xfrm>
            <a:off x="703288" y="2357521"/>
            <a:ext cx="6543161" cy="1208023"/>
          </a:xfrm>
          <a:prstGeom prst="rect">
            <a:avLst/>
          </a:prstGeom>
          <a:noFill/>
        </p:spPr>
        <p:txBody>
          <a:bodyPr wrap="square" rtlCol="0" anchor="b">
            <a:spAutoFit/>
          </a:bodyPr>
          <a:lstStyle>
            <a:defPPr>
              <a:defRPr lang="en-US"/>
            </a:defPPr>
            <a:lvl1pPr algn="ctr">
              <a:lnSpc>
                <a:spcPts val="9400"/>
              </a:lnSpc>
              <a:defRPr sz="8000" b="1" spc="-290">
                <a:solidFill>
                  <a:schemeClr val="tx2"/>
                </a:solidFill>
                <a:latin typeface="Raleway" panose="020B0503030101060003" pitchFamily="34" charset="77"/>
              </a:defRPr>
            </a:lvl1pPr>
          </a:lstStyle>
          <a:p>
            <a:pPr algn="l">
              <a:lnSpc>
                <a:spcPct val="100000"/>
              </a:lnSpc>
            </a:pPr>
            <a:r>
              <a:rPr lang="en-US" sz="7250" spc="-280" dirty="0">
                <a:solidFill>
                  <a:schemeClr val="bg1"/>
                </a:solidFill>
                <a:latin typeface="Poppins" panose="00000500000000000000" pitchFamily="2" charset="0"/>
                <a:cs typeface="Poppins" panose="00000500000000000000" pitchFamily="2" charset="0"/>
              </a:rPr>
              <a:t>ANY</a:t>
            </a:r>
          </a:p>
        </p:txBody>
      </p:sp>
      <p:sp>
        <p:nvSpPr>
          <p:cNvPr id="85" name="TextBox 84">
            <a:extLst>
              <a:ext uri="{FF2B5EF4-FFF2-40B4-BE49-F238E27FC236}">
                <a16:creationId xmlns:a16="http://schemas.microsoft.com/office/drawing/2014/main" id="{E01DD638-CEB4-4424-A4C1-411B8914EB51}"/>
              </a:ext>
            </a:extLst>
          </p:cNvPr>
          <p:cNvSpPr txBox="1"/>
          <p:nvPr/>
        </p:nvSpPr>
        <p:spPr>
          <a:xfrm>
            <a:off x="703288" y="3230977"/>
            <a:ext cx="6543161" cy="1361911"/>
          </a:xfrm>
          <a:prstGeom prst="rect">
            <a:avLst/>
          </a:prstGeom>
          <a:noFill/>
        </p:spPr>
        <p:txBody>
          <a:bodyPr wrap="square" rtlCol="0" anchor="t">
            <a:spAutoFit/>
          </a:bodyPr>
          <a:lstStyle>
            <a:defPPr>
              <a:defRPr lang="en-US"/>
            </a:defPPr>
            <a:lvl1pPr algn="ctr">
              <a:lnSpc>
                <a:spcPts val="9400"/>
              </a:lnSpc>
              <a:defRPr sz="8000" b="1" spc="-290">
                <a:solidFill>
                  <a:schemeClr val="tx2"/>
                </a:solidFill>
                <a:latin typeface="Raleway" panose="020B0503030101060003" pitchFamily="34" charset="77"/>
              </a:defRPr>
            </a:lvl1pPr>
          </a:lstStyle>
          <a:p>
            <a:pPr algn="l">
              <a:lnSpc>
                <a:spcPct val="100000"/>
              </a:lnSpc>
            </a:pPr>
            <a:r>
              <a:rPr lang="en-US" sz="8250" spc="-320" dirty="0">
                <a:solidFill>
                  <a:schemeClr val="bg1"/>
                </a:solidFill>
                <a:latin typeface="Poppins" panose="00000500000000000000" pitchFamily="2" charset="0"/>
                <a:cs typeface="Poppins" panose="00000500000000000000" pitchFamily="2" charset="0"/>
              </a:rPr>
              <a:t>QUESTIONS?</a:t>
            </a:r>
          </a:p>
        </p:txBody>
      </p:sp>
    </p:spTree>
    <p:extLst>
      <p:ext uri="{BB962C8B-B14F-4D97-AF65-F5344CB8AC3E}">
        <p14:creationId xmlns:p14="http://schemas.microsoft.com/office/powerpoint/2010/main" val="420822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C750FA-9136-3368-EF54-91675A963C23}"/>
              </a:ext>
            </a:extLst>
          </p:cNvPr>
          <p:cNvSpPr/>
          <p:nvPr/>
        </p:nvSpPr>
        <p:spPr>
          <a:xfrm>
            <a:off x="0" y="435429"/>
            <a:ext cx="207727" cy="548354"/>
          </a:xfrm>
          <a:prstGeom prst="rect">
            <a:avLst/>
          </a:prstGeom>
          <a:solidFill>
            <a:srgbClr val="0301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itle 4">
            <a:extLst>
              <a:ext uri="{FF2B5EF4-FFF2-40B4-BE49-F238E27FC236}">
                <a16:creationId xmlns:a16="http://schemas.microsoft.com/office/drawing/2014/main" id="{D37F7017-0F79-8D41-6B71-DED002553C40}"/>
              </a:ext>
            </a:extLst>
          </p:cNvPr>
          <p:cNvSpPr txBox="1">
            <a:spLocks/>
          </p:cNvSpPr>
          <p:nvPr/>
        </p:nvSpPr>
        <p:spPr>
          <a:xfrm>
            <a:off x="422066" y="564600"/>
            <a:ext cx="9518497" cy="369332"/>
          </a:xfrm>
          <a:prstGeom prst="rect">
            <a:avLst/>
          </a:prstGeom>
          <a:noFill/>
        </p:spPr>
        <p:txBody>
          <a:bodyPr vert="horz" wrap="square" lIns="0" tIns="0" rIns="0" bIns="0" rtlCol="0" anchor="ctr">
            <a:spAutoFit/>
          </a:bodyPr>
          <a:lstStyle>
            <a:lvl1pPr algn="l" defTabSz="457200" rtl="0" eaLnBrk="1" latinLnBrk="0" hangingPunct="1">
              <a:lnSpc>
                <a:spcPct val="100000"/>
              </a:lnSpc>
              <a:spcBef>
                <a:spcPct val="0"/>
              </a:spcBef>
              <a:buNone/>
              <a:defRPr sz="2400" kern="1200">
                <a:solidFill>
                  <a:schemeClr val="tx1"/>
                </a:solidFill>
                <a:latin typeface="Filson Pro Book" panose="02000000000000000000" pitchFamily="50" charset="0"/>
                <a:ea typeface="+mj-ea"/>
                <a:cs typeface="+mj-cs"/>
              </a:defRPr>
            </a:lvl1pPr>
          </a:lstStyle>
          <a:p>
            <a:r>
              <a:rPr lang="en-GB" cap="all" dirty="0">
                <a:solidFill>
                  <a:srgbClr val="161349"/>
                </a:solidFill>
                <a:latin typeface="Filson Pro Bold" pitchFamily="50" charset="0"/>
                <a:ea typeface="Open Sans" panose="020B0606030504020204" pitchFamily="34" charset="0"/>
                <a:cs typeface="Open Sans" panose="020B0606030504020204" pitchFamily="34" charset="0"/>
              </a:rPr>
              <a:t>WHAT IS DRIVING TODAY’S DESIRE TO REPURPOSE BUILDINGS?</a:t>
            </a:r>
            <a:endParaRPr lang="en-GB" sz="2000" dirty="0">
              <a:solidFill>
                <a:srgbClr val="1E1E42"/>
              </a:solidFill>
              <a:latin typeface="Filson Pro Medium" panose="02000000000000000000" pitchFamily="50" charset="0"/>
            </a:endParaRPr>
          </a:p>
        </p:txBody>
      </p:sp>
      <p:pic>
        <p:nvPicPr>
          <p:cNvPr id="9" name="Picture 8" descr="A blue and green globe with leaves&#10;&#10;Description automatically generated">
            <a:extLst>
              <a:ext uri="{FF2B5EF4-FFF2-40B4-BE49-F238E27FC236}">
                <a16:creationId xmlns:a16="http://schemas.microsoft.com/office/drawing/2014/main" id="{28B0E581-BBA8-F58F-36BF-3396F0E02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04" y="2245173"/>
            <a:ext cx="2768062" cy="2369462"/>
          </a:xfrm>
          <a:prstGeom prst="rect">
            <a:avLst/>
          </a:prstGeom>
        </p:spPr>
      </p:pic>
      <p:pic>
        <p:nvPicPr>
          <p:cNvPr id="11" name="Picture 10" descr="A yellow circle with a white letter&#10;&#10;Description automatically generated">
            <a:extLst>
              <a:ext uri="{FF2B5EF4-FFF2-40B4-BE49-F238E27FC236}">
                <a16:creationId xmlns:a16="http://schemas.microsoft.com/office/drawing/2014/main" id="{6877E703-397E-9AE7-DADA-834EF3CA7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056" y="2249458"/>
            <a:ext cx="2185416" cy="2185416"/>
          </a:xfrm>
          <a:prstGeom prst="rect">
            <a:avLst/>
          </a:prstGeom>
        </p:spPr>
      </p:pic>
      <p:sp>
        <p:nvSpPr>
          <p:cNvPr id="16" name="TextBox 15">
            <a:extLst>
              <a:ext uri="{FF2B5EF4-FFF2-40B4-BE49-F238E27FC236}">
                <a16:creationId xmlns:a16="http://schemas.microsoft.com/office/drawing/2014/main" id="{FFF5FBA8-0C1F-34E1-6AEF-859577F9B692}"/>
              </a:ext>
            </a:extLst>
          </p:cNvPr>
          <p:cNvSpPr txBox="1"/>
          <p:nvPr/>
        </p:nvSpPr>
        <p:spPr>
          <a:xfrm>
            <a:off x="729990" y="4614636"/>
            <a:ext cx="2990852" cy="342401"/>
          </a:xfrm>
          <a:prstGeom prst="rect">
            <a:avLst/>
          </a:prstGeom>
          <a:noFill/>
        </p:spPr>
        <p:txBody>
          <a:bodyPr wrap="square" rtlCol="0">
            <a:spAutoFit/>
          </a:bodyPr>
          <a:lstStyle/>
          <a:p>
            <a:pPr algn="ctr">
              <a:lnSpc>
                <a:spcPts val="1800"/>
              </a:lnSpc>
            </a:pPr>
            <a:r>
              <a:rPr lang="en-US" sz="2000" b="1" cap="all" spc="-10" dirty="0">
                <a:solidFill>
                  <a:srgbClr val="002060"/>
                </a:solidFill>
                <a:latin typeface="Filson Pro Book" pitchFamily="50" charset="0"/>
                <a:cs typeface="Poppins" panose="00000500000000000000" pitchFamily="2" charset="0"/>
              </a:rPr>
              <a:t>The Environment</a:t>
            </a:r>
          </a:p>
        </p:txBody>
      </p:sp>
      <p:sp>
        <p:nvSpPr>
          <p:cNvPr id="17" name="TextBox 16">
            <a:extLst>
              <a:ext uri="{FF2B5EF4-FFF2-40B4-BE49-F238E27FC236}">
                <a16:creationId xmlns:a16="http://schemas.microsoft.com/office/drawing/2014/main" id="{68E015A1-6FD5-E277-2FED-2BA4CAB0E0A9}"/>
              </a:ext>
            </a:extLst>
          </p:cNvPr>
          <p:cNvSpPr txBox="1"/>
          <p:nvPr/>
        </p:nvSpPr>
        <p:spPr>
          <a:xfrm>
            <a:off x="4701157" y="4614636"/>
            <a:ext cx="2990852" cy="342401"/>
          </a:xfrm>
          <a:prstGeom prst="rect">
            <a:avLst/>
          </a:prstGeom>
          <a:noFill/>
        </p:spPr>
        <p:txBody>
          <a:bodyPr wrap="square" rtlCol="0">
            <a:spAutoFit/>
          </a:bodyPr>
          <a:lstStyle/>
          <a:p>
            <a:pPr algn="ctr">
              <a:lnSpc>
                <a:spcPts val="1800"/>
              </a:lnSpc>
            </a:pPr>
            <a:r>
              <a:rPr lang="en-US" sz="2000" b="1" cap="all" spc="-10" dirty="0">
                <a:solidFill>
                  <a:srgbClr val="002060"/>
                </a:solidFill>
                <a:latin typeface="Filson Pro Book" pitchFamily="50" charset="0"/>
                <a:cs typeface="Poppins" panose="00000500000000000000" pitchFamily="2" charset="0"/>
              </a:rPr>
              <a:t>Online Shopping</a:t>
            </a:r>
          </a:p>
        </p:txBody>
      </p:sp>
      <p:sp>
        <p:nvSpPr>
          <p:cNvPr id="19" name="TextBox 18">
            <a:extLst>
              <a:ext uri="{FF2B5EF4-FFF2-40B4-BE49-F238E27FC236}">
                <a16:creationId xmlns:a16="http://schemas.microsoft.com/office/drawing/2014/main" id="{14F2EE5B-F154-BF4B-5F8E-04245897D8BE}"/>
              </a:ext>
            </a:extLst>
          </p:cNvPr>
          <p:cNvSpPr txBox="1"/>
          <p:nvPr/>
        </p:nvSpPr>
        <p:spPr>
          <a:xfrm>
            <a:off x="8661797" y="4587204"/>
            <a:ext cx="2990852" cy="342401"/>
          </a:xfrm>
          <a:prstGeom prst="rect">
            <a:avLst/>
          </a:prstGeom>
          <a:noFill/>
        </p:spPr>
        <p:txBody>
          <a:bodyPr wrap="square" rtlCol="0">
            <a:spAutoFit/>
          </a:bodyPr>
          <a:lstStyle/>
          <a:p>
            <a:pPr algn="ctr">
              <a:lnSpc>
                <a:spcPts val="1800"/>
              </a:lnSpc>
            </a:pPr>
            <a:r>
              <a:rPr lang="en-US" sz="2000" b="1" cap="all" spc="-10" dirty="0">
                <a:solidFill>
                  <a:srgbClr val="002060"/>
                </a:solidFill>
                <a:latin typeface="Filson Pro Book" pitchFamily="50" charset="0"/>
                <a:cs typeface="Poppins" panose="00000500000000000000" pitchFamily="2" charset="0"/>
              </a:rPr>
              <a:t>Covid Pandemic</a:t>
            </a:r>
          </a:p>
        </p:txBody>
      </p:sp>
      <p:pic>
        <p:nvPicPr>
          <p:cNvPr id="23" name="Picture 22" descr="A close-up of a virus&#10;&#10;Description automatically generated">
            <a:extLst>
              <a:ext uri="{FF2B5EF4-FFF2-40B4-BE49-F238E27FC236}">
                <a16:creationId xmlns:a16="http://schemas.microsoft.com/office/drawing/2014/main" id="{65505D93-D3E6-DD7A-EC6D-5782BE447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7194" y="2236029"/>
            <a:ext cx="2227905" cy="2237851"/>
          </a:xfrm>
          <a:prstGeom prst="rect">
            <a:avLst/>
          </a:prstGeom>
        </p:spPr>
      </p:pic>
    </p:spTree>
    <p:extLst>
      <p:ext uri="{BB962C8B-B14F-4D97-AF65-F5344CB8AC3E}">
        <p14:creationId xmlns:p14="http://schemas.microsoft.com/office/powerpoint/2010/main" val="139635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Freeform: Shape 435">
            <a:extLst>
              <a:ext uri="{FF2B5EF4-FFF2-40B4-BE49-F238E27FC236}">
                <a16:creationId xmlns:a16="http://schemas.microsoft.com/office/drawing/2014/main" id="{6FA33055-C13B-46B3-BBDF-A35066B75066}"/>
              </a:ext>
            </a:extLst>
          </p:cNvPr>
          <p:cNvSpPr/>
          <p:nvPr/>
        </p:nvSpPr>
        <p:spPr>
          <a:xfrm>
            <a:off x="1270603" y="4490165"/>
            <a:ext cx="388201" cy="403779"/>
          </a:xfrm>
          <a:custGeom>
            <a:avLst/>
            <a:gdLst>
              <a:gd name="connsiteX0" fmla="*/ 133970 w 776401"/>
              <a:gd name="connsiteY0" fmla="*/ 323852 h 807557"/>
              <a:gd name="connsiteX1" fmla="*/ 75854 w 776401"/>
              <a:gd name="connsiteY1" fmla="*/ 381964 h 807557"/>
              <a:gd name="connsiteX2" fmla="*/ 133970 w 776401"/>
              <a:gd name="connsiteY2" fmla="*/ 438839 h 807557"/>
              <a:gd name="connsiteX3" fmla="*/ 192085 w 776401"/>
              <a:gd name="connsiteY3" fmla="*/ 381964 h 807557"/>
              <a:gd name="connsiteX4" fmla="*/ 133970 w 776401"/>
              <a:gd name="connsiteY4" fmla="*/ 323852 h 807557"/>
              <a:gd name="connsiteX5" fmla="*/ 133970 w 776401"/>
              <a:gd name="connsiteY5" fmla="*/ 302833 h 807557"/>
              <a:gd name="connsiteX6" fmla="*/ 213105 w 776401"/>
              <a:gd name="connsiteY6" fmla="*/ 381964 h 807557"/>
              <a:gd name="connsiteX7" fmla="*/ 133970 w 776401"/>
              <a:gd name="connsiteY7" fmla="*/ 459858 h 807557"/>
              <a:gd name="connsiteX8" fmla="*/ 54834 w 776401"/>
              <a:gd name="connsiteY8" fmla="*/ 381964 h 807557"/>
              <a:gd name="connsiteX9" fmla="*/ 133970 w 776401"/>
              <a:gd name="connsiteY9" fmla="*/ 302833 h 807557"/>
              <a:gd name="connsiteX10" fmla="*/ 642426 w 776401"/>
              <a:gd name="connsiteY10" fmla="*/ 266536 h 807557"/>
              <a:gd name="connsiteX11" fmla="*/ 584314 w 776401"/>
              <a:gd name="connsiteY11" fmla="*/ 324647 h 807557"/>
              <a:gd name="connsiteX12" fmla="*/ 642426 w 776401"/>
              <a:gd name="connsiteY12" fmla="*/ 382759 h 807557"/>
              <a:gd name="connsiteX13" fmla="*/ 699301 w 776401"/>
              <a:gd name="connsiteY13" fmla="*/ 324647 h 807557"/>
              <a:gd name="connsiteX14" fmla="*/ 642426 w 776401"/>
              <a:gd name="connsiteY14" fmla="*/ 266536 h 807557"/>
              <a:gd name="connsiteX15" fmla="*/ 642426 w 776401"/>
              <a:gd name="connsiteY15" fmla="*/ 246753 h 807557"/>
              <a:gd name="connsiteX16" fmla="*/ 720320 w 776401"/>
              <a:gd name="connsiteY16" fmla="*/ 324647 h 807557"/>
              <a:gd name="connsiteX17" fmla="*/ 642426 w 776401"/>
              <a:gd name="connsiteY17" fmla="*/ 403778 h 807557"/>
              <a:gd name="connsiteX18" fmla="*/ 563295 w 776401"/>
              <a:gd name="connsiteY18" fmla="*/ 324647 h 807557"/>
              <a:gd name="connsiteX19" fmla="*/ 642426 w 776401"/>
              <a:gd name="connsiteY19" fmla="*/ 246753 h 807557"/>
              <a:gd name="connsiteX20" fmla="*/ 573591 w 776401"/>
              <a:gd name="connsiteY20" fmla="*/ 129408 h 807557"/>
              <a:gd name="connsiteX21" fmla="*/ 573591 w 776401"/>
              <a:gd name="connsiteY21" fmla="*/ 167982 h 807557"/>
              <a:gd name="connsiteX22" fmla="*/ 651978 w 776401"/>
              <a:gd name="connsiteY22" fmla="*/ 129408 h 807557"/>
              <a:gd name="connsiteX23" fmla="*/ 399399 w 776401"/>
              <a:gd name="connsiteY23" fmla="*/ 65948 h 807557"/>
              <a:gd name="connsiteX24" fmla="*/ 386956 w 776401"/>
              <a:gd name="connsiteY24" fmla="*/ 70926 h 807557"/>
              <a:gd name="connsiteX25" fmla="*/ 380735 w 776401"/>
              <a:gd name="connsiteY25" fmla="*/ 83369 h 807557"/>
              <a:gd name="connsiteX26" fmla="*/ 380735 w 776401"/>
              <a:gd name="connsiteY26" fmla="*/ 128164 h 807557"/>
              <a:gd name="connsiteX27" fmla="*/ 388201 w 776401"/>
              <a:gd name="connsiteY27" fmla="*/ 144340 h 807557"/>
              <a:gd name="connsiteX28" fmla="*/ 405620 w 776401"/>
              <a:gd name="connsiteY28" fmla="*/ 149317 h 807557"/>
              <a:gd name="connsiteX29" fmla="*/ 536264 w 776401"/>
              <a:gd name="connsiteY29" fmla="*/ 134385 h 807557"/>
              <a:gd name="connsiteX30" fmla="*/ 552439 w 776401"/>
              <a:gd name="connsiteY30" fmla="*/ 116965 h 807557"/>
              <a:gd name="connsiteX31" fmla="*/ 552439 w 776401"/>
              <a:gd name="connsiteY31" fmla="*/ 108255 h 807557"/>
              <a:gd name="connsiteX32" fmla="*/ 552439 w 776401"/>
              <a:gd name="connsiteY32" fmla="*/ 99545 h 807557"/>
              <a:gd name="connsiteX33" fmla="*/ 536264 w 776401"/>
              <a:gd name="connsiteY33" fmla="*/ 82124 h 807557"/>
              <a:gd name="connsiteX34" fmla="*/ 400643 w 776401"/>
              <a:gd name="connsiteY34" fmla="*/ 65948 h 807557"/>
              <a:gd name="connsiteX35" fmla="*/ 370781 w 776401"/>
              <a:gd name="connsiteY35" fmla="*/ 0 h 807557"/>
              <a:gd name="connsiteX36" fmla="*/ 391933 w 776401"/>
              <a:gd name="connsiteY36" fmla="*/ 21153 h 807557"/>
              <a:gd name="connsiteX37" fmla="*/ 380735 w 776401"/>
              <a:gd name="connsiteY37" fmla="*/ 38574 h 807557"/>
              <a:gd name="connsiteX38" fmla="*/ 380735 w 776401"/>
              <a:gd name="connsiteY38" fmla="*/ 48528 h 807557"/>
              <a:gd name="connsiteX39" fmla="*/ 403131 w 776401"/>
              <a:gd name="connsiteY39" fmla="*/ 44795 h 807557"/>
              <a:gd name="connsiteX40" fmla="*/ 538753 w 776401"/>
              <a:gd name="connsiteY40" fmla="*/ 59727 h 807557"/>
              <a:gd name="connsiteX41" fmla="*/ 573591 w 776401"/>
              <a:gd name="connsiteY41" fmla="*/ 99545 h 807557"/>
              <a:gd name="connsiteX42" fmla="*/ 573591 w 776401"/>
              <a:gd name="connsiteY42" fmla="*/ 108255 h 807557"/>
              <a:gd name="connsiteX43" fmla="*/ 671886 w 776401"/>
              <a:gd name="connsiteY43" fmla="*/ 108255 h 807557"/>
              <a:gd name="connsiteX44" fmla="*/ 688061 w 776401"/>
              <a:gd name="connsiteY44" fmla="*/ 121942 h 807557"/>
              <a:gd name="connsiteX45" fmla="*/ 679351 w 776401"/>
              <a:gd name="connsiteY45" fmla="*/ 139363 h 807557"/>
              <a:gd name="connsiteX46" fmla="*/ 579812 w 776401"/>
              <a:gd name="connsiteY46" fmla="*/ 187891 h 807557"/>
              <a:gd name="connsiteX47" fmla="*/ 571103 w 776401"/>
              <a:gd name="connsiteY47" fmla="*/ 190379 h 807557"/>
              <a:gd name="connsiteX48" fmla="*/ 561149 w 776401"/>
              <a:gd name="connsiteY48" fmla="*/ 187891 h 807557"/>
              <a:gd name="connsiteX49" fmla="*/ 552439 w 776401"/>
              <a:gd name="connsiteY49" fmla="*/ 171715 h 807557"/>
              <a:gd name="connsiteX50" fmla="*/ 552439 w 776401"/>
              <a:gd name="connsiteY50" fmla="*/ 150561 h 807557"/>
              <a:gd name="connsiteX51" fmla="*/ 538753 w 776401"/>
              <a:gd name="connsiteY51" fmla="*/ 154294 h 807557"/>
              <a:gd name="connsiteX52" fmla="*/ 408108 w 776401"/>
              <a:gd name="connsiteY52" fmla="*/ 170470 h 807557"/>
              <a:gd name="connsiteX53" fmla="*/ 403131 w 776401"/>
              <a:gd name="connsiteY53" fmla="*/ 170470 h 807557"/>
              <a:gd name="connsiteX54" fmla="*/ 380735 w 776401"/>
              <a:gd name="connsiteY54" fmla="*/ 164249 h 807557"/>
              <a:gd name="connsiteX55" fmla="*/ 380735 w 776401"/>
              <a:gd name="connsiteY55" fmla="*/ 248862 h 807557"/>
              <a:gd name="connsiteX56" fmla="*/ 383224 w 776401"/>
              <a:gd name="connsiteY56" fmla="*/ 248862 h 807557"/>
              <a:gd name="connsiteX57" fmla="*/ 416818 w 776401"/>
              <a:gd name="connsiteY57" fmla="*/ 266282 h 807557"/>
              <a:gd name="connsiteX58" fmla="*/ 549951 w 776401"/>
              <a:gd name="connsiteY58" fmla="*/ 414355 h 807557"/>
              <a:gd name="connsiteX59" fmla="*/ 571103 w 776401"/>
              <a:gd name="connsiteY59" fmla="*/ 424310 h 807557"/>
              <a:gd name="connsiteX60" fmla="*/ 658199 w 776401"/>
              <a:gd name="connsiteY60" fmla="*/ 424310 h 807557"/>
              <a:gd name="connsiteX61" fmla="*/ 690549 w 776401"/>
              <a:gd name="connsiteY61" fmla="*/ 430531 h 807557"/>
              <a:gd name="connsiteX62" fmla="*/ 745295 w 776401"/>
              <a:gd name="connsiteY62" fmla="*/ 456662 h 807557"/>
              <a:gd name="connsiteX63" fmla="*/ 776401 w 776401"/>
              <a:gd name="connsiteY63" fmla="*/ 505190 h 807557"/>
              <a:gd name="connsiteX64" fmla="*/ 776401 w 776401"/>
              <a:gd name="connsiteY64" fmla="*/ 624643 h 807557"/>
              <a:gd name="connsiteX65" fmla="*/ 756493 w 776401"/>
              <a:gd name="connsiteY65" fmla="*/ 659484 h 807557"/>
              <a:gd name="connsiteX66" fmla="*/ 731609 w 776401"/>
              <a:gd name="connsiteY66" fmla="*/ 671927 h 807557"/>
              <a:gd name="connsiteX67" fmla="*/ 731609 w 776401"/>
              <a:gd name="connsiteY67" fmla="*/ 717967 h 807557"/>
              <a:gd name="connsiteX68" fmla="*/ 720411 w 776401"/>
              <a:gd name="connsiteY68" fmla="*/ 729165 h 807557"/>
              <a:gd name="connsiteX69" fmla="*/ 710457 w 776401"/>
              <a:gd name="connsiteY69" fmla="*/ 717967 h 807557"/>
              <a:gd name="connsiteX70" fmla="*/ 710457 w 776401"/>
              <a:gd name="connsiteY70" fmla="*/ 518877 h 807557"/>
              <a:gd name="connsiteX71" fmla="*/ 720411 w 776401"/>
              <a:gd name="connsiteY71" fmla="*/ 508923 h 807557"/>
              <a:gd name="connsiteX72" fmla="*/ 731609 w 776401"/>
              <a:gd name="connsiteY72" fmla="*/ 518877 h 807557"/>
              <a:gd name="connsiteX73" fmla="*/ 731609 w 776401"/>
              <a:gd name="connsiteY73" fmla="*/ 648285 h 807557"/>
              <a:gd name="connsiteX74" fmla="*/ 745295 w 776401"/>
              <a:gd name="connsiteY74" fmla="*/ 639575 h 807557"/>
              <a:gd name="connsiteX75" fmla="*/ 756493 w 776401"/>
              <a:gd name="connsiteY75" fmla="*/ 624643 h 807557"/>
              <a:gd name="connsiteX76" fmla="*/ 756493 w 776401"/>
              <a:gd name="connsiteY76" fmla="*/ 505190 h 807557"/>
              <a:gd name="connsiteX77" fmla="*/ 736586 w 776401"/>
              <a:gd name="connsiteY77" fmla="*/ 475326 h 807557"/>
              <a:gd name="connsiteX78" fmla="*/ 681839 w 776401"/>
              <a:gd name="connsiteY78" fmla="*/ 450440 h 807557"/>
              <a:gd name="connsiteX79" fmla="*/ 658199 w 776401"/>
              <a:gd name="connsiteY79" fmla="*/ 444219 h 807557"/>
              <a:gd name="connsiteX80" fmla="*/ 571103 w 776401"/>
              <a:gd name="connsiteY80" fmla="*/ 444219 h 807557"/>
              <a:gd name="connsiteX81" fmla="*/ 533776 w 776401"/>
              <a:gd name="connsiteY81" fmla="*/ 428043 h 807557"/>
              <a:gd name="connsiteX82" fmla="*/ 400643 w 776401"/>
              <a:gd name="connsiteY82" fmla="*/ 278725 h 807557"/>
              <a:gd name="connsiteX83" fmla="*/ 383224 w 776401"/>
              <a:gd name="connsiteY83" fmla="*/ 270015 h 807557"/>
              <a:gd name="connsiteX84" fmla="*/ 367049 w 776401"/>
              <a:gd name="connsiteY84" fmla="*/ 277481 h 807557"/>
              <a:gd name="connsiteX85" fmla="*/ 375758 w 776401"/>
              <a:gd name="connsiteY85" fmla="*/ 328498 h 807557"/>
              <a:gd name="connsiteX86" fmla="*/ 522578 w 776401"/>
              <a:gd name="connsiteY86" fmla="*/ 493991 h 807557"/>
              <a:gd name="connsiteX87" fmla="*/ 539997 w 776401"/>
              <a:gd name="connsiteY87" fmla="*/ 536297 h 807557"/>
              <a:gd name="connsiteX88" fmla="*/ 538753 w 776401"/>
              <a:gd name="connsiteY88" fmla="*/ 661973 h 807557"/>
              <a:gd name="connsiteX89" fmla="*/ 528799 w 776401"/>
              <a:gd name="connsiteY89" fmla="*/ 673172 h 807557"/>
              <a:gd name="connsiteX90" fmla="*/ 518845 w 776401"/>
              <a:gd name="connsiteY90" fmla="*/ 661973 h 807557"/>
              <a:gd name="connsiteX91" fmla="*/ 518845 w 776401"/>
              <a:gd name="connsiteY91" fmla="*/ 536297 h 807557"/>
              <a:gd name="connsiteX92" fmla="*/ 507647 w 776401"/>
              <a:gd name="connsiteY92" fmla="*/ 507678 h 807557"/>
              <a:gd name="connsiteX93" fmla="*/ 380735 w 776401"/>
              <a:gd name="connsiteY93" fmla="*/ 365827 h 807557"/>
              <a:gd name="connsiteX94" fmla="*/ 380735 w 776401"/>
              <a:gd name="connsiteY94" fmla="*/ 454173 h 807557"/>
              <a:gd name="connsiteX95" fmla="*/ 411841 w 776401"/>
              <a:gd name="connsiteY95" fmla="*/ 464128 h 807557"/>
              <a:gd name="connsiteX96" fmla="*/ 413085 w 776401"/>
              <a:gd name="connsiteY96" fmla="*/ 542519 h 807557"/>
              <a:gd name="connsiteX97" fmla="*/ 380735 w 776401"/>
              <a:gd name="connsiteY97" fmla="*/ 592291 h 807557"/>
              <a:gd name="connsiteX98" fmla="*/ 380735 w 776401"/>
              <a:gd name="connsiteY98" fmla="*/ 796358 h 807557"/>
              <a:gd name="connsiteX99" fmla="*/ 370781 w 776401"/>
              <a:gd name="connsiteY99" fmla="*/ 807557 h 807557"/>
              <a:gd name="connsiteX100" fmla="*/ 359583 w 776401"/>
              <a:gd name="connsiteY100" fmla="*/ 796358 h 807557"/>
              <a:gd name="connsiteX101" fmla="*/ 359583 w 776401"/>
              <a:gd name="connsiteY101" fmla="*/ 620911 h 807557"/>
              <a:gd name="connsiteX102" fmla="*/ 311058 w 776401"/>
              <a:gd name="connsiteY102" fmla="*/ 639575 h 807557"/>
              <a:gd name="connsiteX103" fmla="*/ 283685 w 776401"/>
              <a:gd name="connsiteY103" fmla="*/ 634598 h 807557"/>
              <a:gd name="connsiteX104" fmla="*/ 257556 w 776401"/>
              <a:gd name="connsiteY104" fmla="*/ 623399 h 807557"/>
              <a:gd name="connsiteX105" fmla="*/ 257556 w 776401"/>
              <a:gd name="connsiteY105" fmla="*/ 717967 h 807557"/>
              <a:gd name="connsiteX106" fmla="*/ 247602 w 776401"/>
              <a:gd name="connsiteY106" fmla="*/ 729165 h 807557"/>
              <a:gd name="connsiteX107" fmla="*/ 236404 w 776401"/>
              <a:gd name="connsiteY107" fmla="*/ 717967 h 807557"/>
              <a:gd name="connsiteX108" fmla="*/ 236404 w 776401"/>
              <a:gd name="connsiteY108" fmla="*/ 613445 h 807557"/>
              <a:gd name="connsiteX109" fmla="*/ 189123 w 776401"/>
              <a:gd name="connsiteY109" fmla="*/ 593536 h 807557"/>
              <a:gd name="connsiteX110" fmla="*/ 184147 w 776401"/>
              <a:gd name="connsiteY110" fmla="*/ 579848 h 807557"/>
              <a:gd name="connsiteX111" fmla="*/ 197833 w 776401"/>
              <a:gd name="connsiteY111" fmla="*/ 573627 h 807557"/>
              <a:gd name="connsiteX112" fmla="*/ 251335 w 776401"/>
              <a:gd name="connsiteY112" fmla="*/ 597269 h 807557"/>
              <a:gd name="connsiteX113" fmla="*/ 292395 w 776401"/>
              <a:gd name="connsiteY113" fmla="*/ 614689 h 807557"/>
              <a:gd name="connsiteX114" fmla="*/ 311058 w 776401"/>
              <a:gd name="connsiteY114" fmla="*/ 618422 h 807557"/>
              <a:gd name="connsiteX115" fmla="*/ 357095 w 776401"/>
              <a:gd name="connsiteY115" fmla="*/ 592291 h 807557"/>
              <a:gd name="connsiteX116" fmla="*/ 360828 w 776401"/>
              <a:gd name="connsiteY116" fmla="*/ 584826 h 807557"/>
              <a:gd name="connsiteX117" fmla="*/ 363316 w 776401"/>
              <a:gd name="connsiteY117" fmla="*/ 581093 h 807557"/>
              <a:gd name="connsiteX118" fmla="*/ 395666 w 776401"/>
              <a:gd name="connsiteY118" fmla="*/ 531320 h 807557"/>
              <a:gd name="connsiteX119" fmla="*/ 398154 w 776401"/>
              <a:gd name="connsiteY119" fmla="*/ 480304 h 807557"/>
              <a:gd name="connsiteX120" fmla="*/ 380735 w 776401"/>
              <a:gd name="connsiteY120" fmla="*/ 475326 h 807557"/>
              <a:gd name="connsiteX121" fmla="*/ 364560 w 776401"/>
              <a:gd name="connsiteY121" fmla="*/ 486525 h 807557"/>
              <a:gd name="connsiteX122" fmla="*/ 325989 w 776401"/>
              <a:gd name="connsiteY122" fmla="*/ 547496 h 807557"/>
              <a:gd name="connsiteX123" fmla="*/ 304837 w 776401"/>
              <a:gd name="connsiteY123" fmla="*/ 553718 h 807557"/>
              <a:gd name="connsiteX124" fmla="*/ 303593 w 776401"/>
              <a:gd name="connsiteY124" fmla="*/ 553718 h 807557"/>
              <a:gd name="connsiteX125" fmla="*/ 211520 w 776401"/>
              <a:gd name="connsiteY125" fmla="*/ 507678 h 807557"/>
              <a:gd name="connsiteX126" fmla="*/ 191612 w 776401"/>
              <a:gd name="connsiteY126" fmla="*/ 501457 h 807557"/>
              <a:gd name="connsiteX127" fmla="*/ 116958 w 776401"/>
              <a:gd name="connsiteY127" fmla="*/ 501457 h 807557"/>
              <a:gd name="connsiteX128" fmla="*/ 94562 w 776401"/>
              <a:gd name="connsiteY128" fmla="*/ 506434 h 807557"/>
              <a:gd name="connsiteX129" fmla="*/ 38571 w 776401"/>
              <a:gd name="connsiteY129" fmla="*/ 532565 h 807557"/>
              <a:gd name="connsiteX130" fmla="*/ 19908 w 776401"/>
              <a:gd name="connsiteY130" fmla="*/ 562428 h 807557"/>
              <a:gd name="connsiteX131" fmla="*/ 19908 w 776401"/>
              <a:gd name="connsiteY131" fmla="*/ 681882 h 807557"/>
              <a:gd name="connsiteX132" fmla="*/ 29862 w 776401"/>
              <a:gd name="connsiteY132" fmla="*/ 696813 h 807557"/>
              <a:gd name="connsiteX133" fmla="*/ 44792 w 776401"/>
              <a:gd name="connsiteY133" fmla="*/ 704279 h 807557"/>
              <a:gd name="connsiteX134" fmla="*/ 44792 w 776401"/>
              <a:gd name="connsiteY134" fmla="*/ 574871 h 807557"/>
              <a:gd name="connsiteX135" fmla="*/ 54746 w 776401"/>
              <a:gd name="connsiteY135" fmla="*/ 566161 h 807557"/>
              <a:gd name="connsiteX136" fmla="*/ 65944 w 776401"/>
              <a:gd name="connsiteY136" fmla="*/ 574871 h 807557"/>
              <a:gd name="connsiteX137" fmla="*/ 65944 w 776401"/>
              <a:gd name="connsiteY137" fmla="*/ 775205 h 807557"/>
              <a:gd name="connsiteX138" fmla="*/ 54746 w 776401"/>
              <a:gd name="connsiteY138" fmla="*/ 785159 h 807557"/>
              <a:gd name="connsiteX139" fmla="*/ 44792 w 776401"/>
              <a:gd name="connsiteY139" fmla="*/ 775205 h 807557"/>
              <a:gd name="connsiteX140" fmla="*/ 44792 w 776401"/>
              <a:gd name="connsiteY140" fmla="*/ 727921 h 807557"/>
              <a:gd name="connsiteX141" fmla="*/ 19908 w 776401"/>
              <a:gd name="connsiteY141" fmla="*/ 715478 h 807557"/>
              <a:gd name="connsiteX142" fmla="*/ 0 w 776401"/>
              <a:gd name="connsiteY142" fmla="*/ 681882 h 807557"/>
              <a:gd name="connsiteX143" fmla="*/ 0 w 776401"/>
              <a:gd name="connsiteY143" fmla="*/ 562428 h 807557"/>
              <a:gd name="connsiteX144" fmla="*/ 29862 w 776401"/>
              <a:gd name="connsiteY144" fmla="*/ 513900 h 807557"/>
              <a:gd name="connsiteX145" fmla="*/ 85852 w 776401"/>
              <a:gd name="connsiteY145" fmla="*/ 487769 h 807557"/>
              <a:gd name="connsiteX146" fmla="*/ 116958 w 776401"/>
              <a:gd name="connsiteY146" fmla="*/ 480304 h 807557"/>
              <a:gd name="connsiteX147" fmla="*/ 192856 w 776401"/>
              <a:gd name="connsiteY147" fmla="*/ 481548 h 807557"/>
              <a:gd name="connsiteX148" fmla="*/ 221473 w 776401"/>
              <a:gd name="connsiteY148" fmla="*/ 487769 h 807557"/>
              <a:gd name="connsiteX149" fmla="*/ 309814 w 776401"/>
              <a:gd name="connsiteY149" fmla="*/ 532565 h 807557"/>
              <a:gd name="connsiteX150" fmla="*/ 347141 w 776401"/>
              <a:gd name="connsiteY150" fmla="*/ 475326 h 807557"/>
              <a:gd name="connsiteX151" fmla="*/ 359583 w 776401"/>
              <a:gd name="connsiteY151" fmla="*/ 461639 h 807557"/>
              <a:gd name="connsiteX152" fmla="*/ 359583 w 776401"/>
              <a:gd name="connsiteY152" fmla="*/ 342185 h 807557"/>
              <a:gd name="connsiteX153" fmla="*/ 350874 w 776401"/>
              <a:gd name="connsiteY153" fmla="*/ 262549 h 807557"/>
              <a:gd name="connsiteX154" fmla="*/ 359583 w 776401"/>
              <a:gd name="connsiteY154" fmla="*/ 255083 h 807557"/>
              <a:gd name="connsiteX155" fmla="*/ 359583 w 776401"/>
              <a:gd name="connsiteY155" fmla="*/ 128164 h 807557"/>
              <a:gd name="connsiteX156" fmla="*/ 359583 w 776401"/>
              <a:gd name="connsiteY156" fmla="*/ 83369 h 807557"/>
              <a:gd name="connsiteX157" fmla="*/ 359583 w 776401"/>
              <a:gd name="connsiteY157" fmla="*/ 38574 h 807557"/>
              <a:gd name="connsiteX158" fmla="*/ 350874 w 776401"/>
              <a:gd name="connsiteY158" fmla="*/ 21153 h 807557"/>
              <a:gd name="connsiteX159" fmla="*/ 370781 w 776401"/>
              <a:gd name="connsiteY159" fmla="*/ 0 h 80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776401" h="807557">
                <a:moveTo>
                  <a:pt x="133970" y="323852"/>
                </a:moveTo>
                <a:cubicBezTo>
                  <a:pt x="101821" y="323852"/>
                  <a:pt x="75854" y="349817"/>
                  <a:pt x="75854" y="381964"/>
                </a:cubicBezTo>
                <a:cubicBezTo>
                  <a:pt x="75854" y="412874"/>
                  <a:pt x="101821" y="438839"/>
                  <a:pt x="133970" y="438839"/>
                </a:cubicBezTo>
                <a:cubicBezTo>
                  <a:pt x="164882" y="438839"/>
                  <a:pt x="192085" y="412874"/>
                  <a:pt x="192085" y="381964"/>
                </a:cubicBezTo>
                <a:cubicBezTo>
                  <a:pt x="192085" y="349817"/>
                  <a:pt x="164882" y="323852"/>
                  <a:pt x="133970" y="323852"/>
                </a:cubicBezTo>
                <a:close/>
                <a:moveTo>
                  <a:pt x="133970" y="302833"/>
                </a:moveTo>
                <a:cubicBezTo>
                  <a:pt x="177247" y="302833"/>
                  <a:pt x="213105" y="337453"/>
                  <a:pt x="213105" y="381964"/>
                </a:cubicBezTo>
                <a:cubicBezTo>
                  <a:pt x="213105" y="424002"/>
                  <a:pt x="177247" y="459858"/>
                  <a:pt x="133970" y="459858"/>
                </a:cubicBezTo>
                <a:cubicBezTo>
                  <a:pt x="90692" y="459858"/>
                  <a:pt x="54834" y="424002"/>
                  <a:pt x="54834" y="381964"/>
                </a:cubicBezTo>
                <a:cubicBezTo>
                  <a:pt x="54834" y="337453"/>
                  <a:pt x="90692" y="302833"/>
                  <a:pt x="133970" y="302833"/>
                </a:cubicBezTo>
                <a:close/>
                <a:moveTo>
                  <a:pt x="642426" y="266536"/>
                </a:moveTo>
                <a:cubicBezTo>
                  <a:pt x="610279" y="266536"/>
                  <a:pt x="584314" y="293737"/>
                  <a:pt x="584314" y="324647"/>
                </a:cubicBezTo>
                <a:cubicBezTo>
                  <a:pt x="584314" y="356794"/>
                  <a:pt x="610279" y="382759"/>
                  <a:pt x="642426" y="382759"/>
                </a:cubicBezTo>
                <a:cubicBezTo>
                  <a:pt x="673336" y="382759"/>
                  <a:pt x="699301" y="356794"/>
                  <a:pt x="699301" y="324647"/>
                </a:cubicBezTo>
                <a:cubicBezTo>
                  <a:pt x="699301" y="293737"/>
                  <a:pt x="673336" y="266536"/>
                  <a:pt x="642426" y="266536"/>
                </a:cubicBezTo>
                <a:close/>
                <a:moveTo>
                  <a:pt x="642426" y="246753"/>
                </a:moveTo>
                <a:cubicBezTo>
                  <a:pt x="685700" y="246753"/>
                  <a:pt x="720320" y="281373"/>
                  <a:pt x="720320" y="324647"/>
                </a:cubicBezTo>
                <a:cubicBezTo>
                  <a:pt x="720320" y="367922"/>
                  <a:pt x="685700" y="403778"/>
                  <a:pt x="642426" y="403778"/>
                </a:cubicBezTo>
                <a:cubicBezTo>
                  <a:pt x="599151" y="403778"/>
                  <a:pt x="563295" y="367922"/>
                  <a:pt x="563295" y="324647"/>
                </a:cubicBezTo>
                <a:cubicBezTo>
                  <a:pt x="563295" y="281373"/>
                  <a:pt x="599151" y="246753"/>
                  <a:pt x="642426" y="246753"/>
                </a:cubicBezTo>
                <a:close/>
                <a:moveTo>
                  <a:pt x="573591" y="129408"/>
                </a:moveTo>
                <a:lnTo>
                  <a:pt x="573591" y="167982"/>
                </a:lnTo>
                <a:lnTo>
                  <a:pt x="651978" y="129408"/>
                </a:lnTo>
                <a:close/>
                <a:moveTo>
                  <a:pt x="399399" y="65948"/>
                </a:moveTo>
                <a:cubicBezTo>
                  <a:pt x="395666" y="65948"/>
                  <a:pt x="390689" y="67193"/>
                  <a:pt x="386956" y="70926"/>
                </a:cubicBezTo>
                <a:cubicBezTo>
                  <a:pt x="383224" y="73414"/>
                  <a:pt x="380735" y="78392"/>
                  <a:pt x="380735" y="83369"/>
                </a:cubicBezTo>
                <a:lnTo>
                  <a:pt x="380735" y="128164"/>
                </a:lnTo>
                <a:cubicBezTo>
                  <a:pt x="380735" y="134385"/>
                  <a:pt x="383224" y="140607"/>
                  <a:pt x="388201" y="144340"/>
                </a:cubicBezTo>
                <a:cubicBezTo>
                  <a:pt x="393178" y="149317"/>
                  <a:pt x="399399" y="150561"/>
                  <a:pt x="405620" y="149317"/>
                </a:cubicBezTo>
                <a:lnTo>
                  <a:pt x="536264" y="134385"/>
                </a:lnTo>
                <a:cubicBezTo>
                  <a:pt x="544974" y="133141"/>
                  <a:pt x="552439" y="124431"/>
                  <a:pt x="552439" y="116965"/>
                </a:cubicBezTo>
                <a:lnTo>
                  <a:pt x="552439" y="108255"/>
                </a:lnTo>
                <a:lnTo>
                  <a:pt x="552439" y="99545"/>
                </a:lnTo>
                <a:cubicBezTo>
                  <a:pt x="552439" y="89590"/>
                  <a:pt x="544974" y="82124"/>
                  <a:pt x="536264" y="82124"/>
                </a:cubicBezTo>
                <a:lnTo>
                  <a:pt x="400643" y="65948"/>
                </a:lnTo>
                <a:close/>
                <a:moveTo>
                  <a:pt x="370781" y="0"/>
                </a:moveTo>
                <a:cubicBezTo>
                  <a:pt x="383224" y="0"/>
                  <a:pt x="391933" y="9954"/>
                  <a:pt x="391933" y="21153"/>
                </a:cubicBezTo>
                <a:cubicBezTo>
                  <a:pt x="391933" y="28619"/>
                  <a:pt x="386956" y="34841"/>
                  <a:pt x="380735" y="38574"/>
                </a:cubicBezTo>
                <a:lnTo>
                  <a:pt x="380735" y="48528"/>
                </a:lnTo>
                <a:cubicBezTo>
                  <a:pt x="388201" y="44795"/>
                  <a:pt x="395666" y="43551"/>
                  <a:pt x="403131" y="44795"/>
                </a:cubicBezTo>
                <a:lnTo>
                  <a:pt x="538753" y="59727"/>
                </a:lnTo>
                <a:cubicBezTo>
                  <a:pt x="558660" y="62215"/>
                  <a:pt x="573591" y="79636"/>
                  <a:pt x="573591" y="99545"/>
                </a:cubicBezTo>
                <a:lnTo>
                  <a:pt x="573591" y="108255"/>
                </a:lnTo>
                <a:lnTo>
                  <a:pt x="671886" y="108255"/>
                </a:lnTo>
                <a:cubicBezTo>
                  <a:pt x="679351" y="108255"/>
                  <a:pt x="686816" y="113232"/>
                  <a:pt x="688061" y="121942"/>
                </a:cubicBezTo>
                <a:cubicBezTo>
                  <a:pt x="690549" y="129408"/>
                  <a:pt x="686816" y="136874"/>
                  <a:pt x="679351" y="139363"/>
                </a:cubicBezTo>
                <a:lnTo>
                  <a:pt x="579812" y="187891"/>
                </a:lnTo>
                <a:cubicBezTo>
                  <a:pt x="576080" y="189135"/>
                  <a:pt x="573591" y="190379"/>
                  <a:pt x="571103" y="190379"/>
                </a:cubicBezTo>
                <a:cubicBezTo>
                  <a:pt x="567370" y="190379"/>
                  <a:pt x="563637" y="189135"/>
                  <a:pt x="561149" y="187891"/>
                </a:cubicBezTo>
                <a:cubicBezTo>
                  <a:pt x="556172" y="184158"/>
                  <a:pt x="552439" y="177936"/>
                  <a:pt x="552439" y="171715"/>
                </a:cubicBezTo>
                <a:lnTo>
                  <a:pt x="552439" y="150561"/>
                </a:lnTo>
                <a:cubicBezTo>
                  <a:pt x="548707" y="153050"/>
                  <a:pt x="543730" y="154294"/>
                  <a:pt x="538753" y="154294"/>
                </a:cubicBezTo>
                <a:lnTo>
                  <a:pt x="408108" y="170470"/>
                </a:lnTo>
                <a:cubicBezTo>
                  <a:pt x="406864" y="170470"/>
                  <a:pt x="404376" y="170470"/>
                  <a:pt x="403131" y="170470"/>
                </a:cubicBezTo>
                <a:cubicBezTo>
                  <a:pt x="395666" y="170470"/>
                  <a:pt x="388201" y="167982"/>
                  <a:pt x="380735" y="164249"/>
                </a:cubicBezTo>
                <a:lnTo>
                  <a:pt x="380735" y="248862"/>
                </a:lnTo>
                <a:cubicBezTo>
                  <a:pt x="381979" y="248862"/>
                  <a:pt x="383224" y="248862"/>
                  <a:pt x="383224" y="248862"/>
                </a:cubicBezTo>
                <a:cubicBezTo>
                  <a:pt x="396910" y="250106"/>
                  <a:pt x="409353" y="256328"/>
                  <a:pt x="416818" y="266282"/>
                </a:cubicBezTo>
                <a:lnTo>
                  <a:pt x="549951" y="414355"/>
                </a:lnTo>
                <a:cubicBezTo>
                  <a:pt x="554928" y="420577"/>
                  <a:pt x="562393" y="424310"/>
                  <a:pt x="571103" y="424310"/>
                </a:cubicBezTo>
                <a:cubicBezTo>
                  <a:pt x="597232" y="424310"/>
                  <a:pt x="644513" y="424310"/>
                  <a:pt x="658199" y="424310"/>
                </a:cubicBezTo>
                <a:cubicBezTo>
                  <a:pt x="669397" y="424310"/>
                  <a:pt x="680595" y="426798"/>
                  <a:pt x="690549" y="430531"/>
                </a:cubicBezTo>
                <a:lnTo>
                  <a:pt x="745295" y="456662"/>
                </a:lnTo>
                <a:cubicBezTo>
                  <a:pt x="765203" y="466616"/>
                  <a:pt x="776401" y="485281"/>
                  <a:pt x="776401" y="505190"/>
                </a:cubicBezTo>
                <a:lnTo>
                  <a:pt x="776401" y="624643"/>
                </a:lnTo>
                <a:cubicBezTo>
                  <a:pt x="776401" y="639575"/>
                  <a:pt x="768936" y="652018"/>
                  <a:pt x="756493" y="659484"/>
                </a:cubicBezTo>
                <a:lnTo>
                  <a:pt x="731609" y="671927"/>
                </a:lnTo>
                <a:lnTo>
                  <a:pt x="731609" y="717967"/>
                </a:lnTo>
                <a:cubicBezTo>
                  <a:pt x="731609" y="724188"/>
                  <a:pt x="726632" y="729165"/>
                  <a:pt x="720411" y="729165"/>
                </a:cubicBezTo>
                <a:cubicBezTo>
                  <a:pt x="715434" y="729165"/>
                  <a:pt x="710457" y="724188"/>
                  <a:pt x="710457" y="717967"/>
                </a:cubicBezTo>
                <a:lnTo>
                  <a:pt x="710457" y="518877"/>
                </a:lnTo>
                <a:cubicBezTo>
                  <a:pt x="710457" y="513900"/>
                  <a:pt x="715434" y="508923"/>
                  <a:pt x="720411" y="508923"/>
                </a:cubicBezTo>
                <a:cubicBezTo>
                  <a:pt x="726632" y="508923"/>
                  <a:pt x="731609" y="513900"/>
                  <a:pt x="731609" y="518877"/>
                </a:cubicBezTo>
                <a:lnTo>
                  <a:pt x="731609" y="648285"/>
                </a:lnTo>
                <a:lnTo>
                  <a:pt x="745295" y="639575"/>
                </a:lnTo>
                <a:cubicBezTo>
                  <a:pt x="751517" y="637087"/>
                  <a:pt x="756493" y="632109"/>
                  <a:pt x="756493" y="624643"/>
                </a:cubicBezTo>
                <a:lnTo>
                  <a:pt x="756493" y="505190"/>
                </a:lnTo>
                <a:cubicBezTo>
                  <a:pt x="756493" y="492747"/>
                  <a:pt x="747784" y="481548"/>
                  <a:pt x="736586" y="475326"/>
                </a:cubicBezTo>
                <a:lnTo>
                  <a:pt x="681839" y="450440"/>
                </a:lnTo>
                <a:cubicBezTo>
                  <a:pt x="674374" y="446707"/>
                  <a:pt x="666909" y="444219"/>
                  <a:pt x="658199" y="444219"/>
                </a:cubicBezTo>
                <a:cubicBezTo>
                  <a:pt x="644513" y="445463"/>
                  <a:pt x="597232" y="445463"/>
                  <a:pt x="571103" y="444219"/>
                </a:cubicBezTo>
                <a:cubicBezTo>
                  <a:pt x="556172" y="444219"/>
                  <a:pt x="542485" y="437997"/>
                  <a:pt x="533776" y="428043"/>
                </a:cubicBezTo>
                <a:lnTo>
                  <a:pt x="400643" y="278725"/>
                </a:lnTo>
                <a:cubicBezTo>
                  <a:pt x="396910" y="274992"/>
                  <a:pt x="390689" y="270015"/>
                  <a:pt x="383224" y="270015"/>
                </a:cubicBezTo>
                <a:cubicBezTo>
                  <a:pt x="377003" y="270015"/>
                  <a:pt x="372026" y="272504"/>
                  <a:pt x="367049" y="277481"/>
                </a:cubicBezTo>
                <a:cubicBezTo>
                  <a:pt x="350874" y="293657"/>
                  <a:pt x="372026" y="323521"/>
                  <a:pt x="375758" y="328498"/>
                </a:cubicBezTo>
                <a:lnTo>
                  <a:pt x="522578" y="493991"/>
                </a:lnTo>
                <a:cubicBezTo>
                  <a:pt x="533776" y="505190"/>
                  <a:pt x="539997" y="520121"/>
                  <a:pt x="539997" y="536297"/>
                </a:cubicBezTo>
                <a:lnTo>
                  <a:pt x="538753" y="661973"/>
                </a:lnTo>
                <a:cubicBezTo>
                  <a:pt x="538753" y="668194"/>
                  <a:pt x="535020" y="673172"/>
                  <a:pt x="528799" y="673172"/>
                </a:cubicBezTo>
                <a:cubicBezTo>
                  <a:pt x="522578" y="673172"/>
                  <a:pt x="518845" y="666950"/>
                  <a:pt x="518845" y="661973"/>
                </a:cubicBezTo>
                <a:lnTo>
                  <a:pt x="518845" y="536297"/>
                </a:lnTo>
                <a:cubicBezTo>
                  <a:pt x="518845" y="525099"/>
                  <a:pt x="515112" y="515144"/>
                  <a:pt x="507647" y="507678"/>
                </a:cubicBezTo>
                <a:lnTo>
                  <a:pt x="380735" y="365827"/>
                </a:lnTo>
                <a:lnTo>
                  <a:pt x="380735" y="454173"/>
                </a:lnTo>
                <a:cubicBezTo>
                  <a:pt x="391933" y="452929"/>
                  <a:pt x="403131" y="456662"/>
                  <a:pt x="411841" y="464128"/>
                </a:cubicBezTo>
                <a:cubicBezTo>
                  <a:pt x="436726" y="484036"/>
                  <a:pt x="429260" y="517633"/>
                  <a:pt x="413085" y="542519"/>
                </a:cubicBezTo>
                <a:lnTo>
                  <a:pt x="380735" y="592291"/>
                </a:lnTo>
                <a:lnTo>
                  <a:pt x="380735" y="796358"/>
                </a:lnTo>
                <a:cubicBezTo>
                  <a:pt x="380735" y="802580"/>
                  <a:pt x="377003" y="807557"/>
                  <a:pt x="370781" y="807557"/>
                </a:cubicBezTo>
                <a:cubicBezTo>
                  <a:pt x="365804" y="807557"/>
                  <a:pt x="359583" y="802580"/>
                  <a:pt x="359583" y="796358"/>
                </a:cubicBezTo>
                <a:lnTo>
                  <a:pt x="359583" y="620911"/>
                </a:lnTo>
                <a:cubicBezTo>
                  <a:pt x="347141" y="632109"/>
                  <a:pt x="329722" y="639575"/>
                  <a:pt x="311058" y="639575"/>
                </a:cubicBezTo>
                <a:cubicBezTo>
                  <a:pt x="302349" y="639575"/>
                  <a:pt x="292395" y="637087"/>
                  <a:pt x="283685" y="634598"/>
                </a:cubicBezTo>
                <a:lnTo>
                  <a:pt x="257556" y="623399"/>
                </a:lnTo>
                <a:lnTo>
                  <a:pt x="257556" y="717967"/>
                </a:lnTo>
                <a:cubicBezTo>
                  <a:pt x="257556" y="724188"/>
                  <a:pt x="252579" y="729165"/>
                  <a:pt x="247602" y="729165"/>
                </a:cubicBezTo>
                <a:cubicBezTo>
                  <a:pt x="241381" y="729165"/>
                  <a:pt x="236404" y="724188"/>
                  <a:pt x="236404" y="717967"/>
                </a:cubicBezTo>
                <a:lnTo>
                  <a:pt x="236404" y="613445"/>
                </a:lnTo>
                <a:lnTo>
                  <a:pt x="189123" y="593536"/>
                </a:lnTo>
                <a:cubicBezTo>
                  <a:pt x="184147" y="591047"/>
                  <a:pt x="181658" y="584826"/>
                  <a:pt x="184147" y="579848"/>
                </a:cubicBezTo>
                <a:cubicBezTo>
                  <a:pt x="186635" y="573627"/>
                  <a:pt x="192856" y="571138"/>
                  <a:pt x="197833" y="573627"/>
                </a:cubicBezTo>
                <a:lnTo>
                  <a:pt x="251335" y="597269"/>
                </a:lnTo>
                <a:lnTo>
                  <a:pt x="292395" y="614689"/>
                </a:lnTo>
                <a:cubicBezTo>
                  <a:pt x="297372" y="617178"/>
                  <a:pt x="304837" y="618422"/>
                  <a:pt x="311058" y="618422"/>
                </a:cubicBezTo>
                <a:cubicBezTo>
                  <a:pt x="329722" y="618422"/>
                  <a:pt x="345897" y="608467"/>
                  <a:pt x="357095" y="592291"/>
                </a:cubicBezTo>
                <a:lnTo>
                  <a:pt x="360828" y="584826"/>
                </a:lnTo>
                <a:cubicBezTo>
                  <a:pt x="362072" y="583581"/>
                  <a:pt x="362072" y="582337"/>
                  <a:pt x="363316" y="581093"/>
                </a:cubicBezTo>
                <a:lnTo>
                  <a:pt x="395666" y="531320"/>
                </a:lnTo>
                <a:cubicBezTo>
                  <a:pt x="399399" y="526343"/>
                  <a:pt x="416818" y="495235"/>
                  <a:pt x="398154" y="480304"/>
                </a:cubicBezTo>
                <a:cubicBezTo>
                  <a:pt x="393178" y="475326"/>
                  <a:pt x="386956" y="474082"/>
                  <a:pt x="380735" y="475326"/>
                </a:cubicBezTo>
                <a:cubicBezTo>
                  <a:pt x="373270" y="476571"/>
                  <a:pt x="367049" y="481548"/>
                  <a:pt x="364560" y="486525"/>
                </a:cubicBezTo>
                <a:lnTo>
                  <a:pt x="325989" y="547496"/>
                </a:lnTo>
                <a:cubicBezTo>
                  <a:pt x="321012" y="553718"/>
                  <a:pt x="313547" y="557451"/>
                  <a:pt x="304837" y="553718"/>
                </a:cubicBezTo>
                <a:lnTo>
                  <a:pt x="303593" y="553718"/>
                </a:lnTo>
                <a:lnTo>
                  <a:pt x="211520" y="507678"/>
                </a:lnTo>
                <a:cubicBezTo>
                  <a:pt x="205298" y="503945"/>
                  <a:pt x="199077" y="501457"/>
                  <a:pt x="191612" y="501457"/>
                </a:cubicBezTo>
                <a:cubicBezTo>
                  <a:pt x="174193" y="501457"/>
                  <a:pt x="138110" y="501457"/>
                  <a:pt x="116958" y="501457"/>
                </a:cubicBezTo>
                <a:cubicBezTo>
                  <a:pt x="109493" y="501457"/>
                  <a:pt x="102027" y="502701"/>
                  <a:pt x="94562" y="506434"/>
                </a:cubicBezTo>
                <a:lnTo>
                  <a:pt x="38571" y="532565"/>
                </a:lnTo>
                <a:cubicBezTo>
                  <a:pt x="27373" y="537542"/>
                  <a:pt x="19908" y="548741"/>
                  <a:pt x="19908" y="562428"/>
                </a:cubicBezTo>
                <a:lnTo>
                  <a:pt x="19908" y="681882"/>
                </a:lnTo>
                <a:cubicBezTo>
                  <a:pt x="19908" y="688103"/>
                  <a:pt x="23641" y="693081"/>
                  <a:pt x="29862" y="696813"/>
                </a:cubicBezTo>
                <a:lnTo>
                  <a:pt x="44792" y="704279"/>
                </a:lnTo>
                <a:lnTo>
                  <a:pt x="44792" y="574871"/>
                </a:lnTo>
                <a:cubicBezTo>
                  <a:pt x="44792" y="569894"/>
                  <a:pt x="48525" y="566161"/>
                  <a:pt x="54746" y="566161"/>
                </a:cubicBezTo>
                <a:cubicBezTo>
                  <a:pt x="60968" y="566161"/>
                  <a:pt x="65944" y="569894"/>
                  <a:pt x="65944" y="574871"/>
                </a:cubicBezTo>
                <a:lnTo>
                  <a:pt x="65944" y="775205"/>
                </a:lnTo>
                <a:cubicBezTo>
                  <a:pt x="65944" y="780182"/>
                  <a:pt x="60968" y="785159"/>
                  <a:pt x="54746" y="785159"/>
                </a:cubicBezTo>
                <a:cubicBezTo>
                  <a:pt x="48525" y="785159"/>
                  <a:pt x="44792" y="780182"/>
                  <a:pt x="44792" y="775205"/>
                </a:cubicBezTo>
                <a:lnTo>
                  <a:pt x="44792" y="727921"/>
                </a:lnTo>
                <a:lnTo>
                  <a:pt x="19908" y="715478"/>
                </a:lnTo>
                <a:cubicBezTo>
                  <a:pt x="7466" y="709257"/>
                  <a:pt x="0" y="695569"/>
                  <a:pt x="0" y="681882"/>
                </a:cubicBezTo>
                <a:lnTo>
                  <a:pt x="0" y="562428"/>
                </a:lnTo>
                <a:cubicBezTo>
                  <a:pt x="0" y="541275"/>
                  <a:pt x="11198" y="522610"/>
                  <a:pt x="29862" y="513900"/>
                </a:cubicBezTo>
                <a:lnTo>
                  <a:pt x="85852" y="487769"/>
                </a:lnTo>
                <a:cubicBezTo>
                  <a:pt x="95806" y="482792"/>
                  <a:pt x="107004" y="480304"/>
                  <a:pt x="116958" y="480304"/>
                </a:cubicBezTo>
                <a:cubicBezTo>
                  <a:pt x="138110" y="480304"/>
                  <a:pt x="174193" y="480304"/>
                  <a:pt x="192856" y="481548"/>
                </a:cubicBezTo>
                <a:cubicBezTo>
                  <a:pt x="202810" y="481548"/>
                  <a:pt x="212764" y="484036"/>
                  <a:pt x="221473" y="487769"/>
                </a:cubicBezTo>
                <a:lnTo>
                  <a:pt x="309814" y="532565"/>
                </a:lnTo>
                <a:lnTo>
                  <a:pt x="347141" y="475326"/>
                </a:lnTo>
                <a:cubicBezTo>
                  <a:pt x="350874" y="470349"/>
                  <a:pt x="354606" y="465372"/>
                  <a:pt x="359583" y="461639"/>
                </a:cubicBezTo>
                <a:lnTo>
                  <a:pt x="359583" y="342185"/>
                </a:lnTo>
                <a:cubicBezTo>
                  <a:pt x="342164" y="318543"/>
                  <a:pt x="329722" y="286191"/>
                  <a:pt x="350874" y="262549"/>
                </a:cubicBezTo>
                <a:cubicBezTo>
                  <a:pt x="354606" y="260061"/>
                  <a:pt x="357095" y="257572"/>
                  <a:pt x="359583" y="255083"/>
                </a:cubicBezTo>
                <a:lnTo>
                  <a:pt x="359583" y="128164"/>
                </a:lnTo>
                <a:lnTo>
                  <a:pt x="359583" y="83369"/>
                </a:lnTo>
                <a:lnTo>
                  <a:pt x="359583" y="38574"/>
                </a:lnTo>
                <a:cubicBezTo>
                  <a:pt x="354606" y="34841"/>
                  <a:pt x="350874" y="28619"/>
                  <a:pt x="350874" y="21153"/>
                </a:cubicBezTo>
                <a:cubicBezTo>
                  <a:pt x="350874" y="9954"/>
                  <a:pt x="359583" y="0"/>
                  <a:pt x="370781" y="0"/>
                </a:cubicBezTo>
                <a:close/>
              </a:path>
            </a:pathLst>
          </a:custGeom>
          <a:solidFill>
            <a:schemeClr val="bg1"/>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279" name="Freeform: Shape 278">
            <a:extLst>
              <a:ext uri="{FF2B5EF4-FFF2-40B4-BE49-F238E27FC236}">
                <a16:creationId xmlns:a16="http://schemas.microsoft.com/office/drawing/2014/main" id="{C8FC006C-E042-40ED-BB9A-473BFFCD3D6E}"/>
              </a:ext>
            </a:extLst>
          </p:cNvPr>
          <p:cNvSpPr/>
          <p:nvPr/>
        </p:nvSpPr>
        <p:spPr>
          <a:xfrm>
            <a:off x="1274341" y="3242066"/>
            <a:ext cx="380100" cy="380100"/>
          </a:xfrm>
          <a:custGeom>
            <a:avLst/>
            <a:gdLst/>
            <a:ahLst/>
            <a:cxnLst>
              <a:cxn ang="3cd4">
                <a:pos x="hc" y="t"/>
              </a:cxn>
              <a:cxn ang="cd2">
                <a:pos x="l" y="vc"/>
              </a:cxn>
              <a:cxn ang="cd4">
                <a:pos x="hc" y="b"/>
              </a:cxn>
              <a:cxn ang="0">
                <a:pos x="r" y="vc"/>
              </a:cxn>
            </a:cxnLst>
            <a:rect l="l" t="t" r="r" b="b"/>
            <a:pathLst>
              <a:path w="611" h="611">
                <a:moveTo>
                  <a:pt x="580" y="579"/>
                </a:moveTo>
                <a:cubicBezTo>
                  <a:pt x="570" y="589"/>
                  <a:pt x="557" y="595"/>
                  <a:pt x="543" y="595"/>
                </a:cubicBezTo>
                <a:cubicBezTo>
                  <a:pt x="529" y="594"/>
                  <a:pt x="517" y="588"/>
                  <a:pt x="507" y="578"/>
                </a:cubicBezTo>
                <a:lnTo>
                  <a:pt x="411" y="477"/>
                </a:lnTo>
                <a:lnTo>
                  <a:pt x="477" y="411"/>
                </a:lnTo>
                <a:lnTo>
                  <a:pt x="578" y="507"/>
                </a:lnTo>
                <a:cubicBezTo>
                  <a:pt x="589" y="516"/>
                  <a:pt x="594" y="529"/>
                  <a:pt x="594" y="543"/>
                </a:cubicBezTo>
                <a:cubicBezTo>
                  <a:pt x="595" y="557"/>
                  <a:pt x="589" y="569"/>
                  <a:pt x="580" y="579"/>
                </a:cubicBezTo>
                <a:close/>
                <a:moveTo>
                  <a:pt x="348" y="407"/>
                </a:moveTo>
                <a:cubicBezTo>
                  <a:pt x="350" y="406"/>
                  <a:pt x="352" y="404"/>
                  <a:pt x="356" y="402"/>
                </a:cubicBezTo>
                <a:cubicBezTo>
                  <a:pt x="356" y="402"/>
                  <a:pt x="356" y="401"/>
                  <a:pt x="357" y="401"/>
                </a:cubicBezTo>
                <a:cubicBezTo>
                  <a:pt x="359" y="399"/>
                  <a:pt x="362" y="397"/>
                  <a:pt x="364" y="395"/>
                </a:cubicBezTo>
                <a:cubicBezTo>
                  <a:pt x="365" y="395"/>
                  <a:pt x="366" y="394"/>
                  <a:pt x="367" y="393"/>
                </a:cubicBezTo>
                <a:cubicBezTo>
                  <a:pt x="368" y="391"/>
                  <a:pt x="371" y="390"/>
                  <a:pt x="373" y="388"/>
                </a:cubicBezTo>
                <a:cubicBezTo>
                  <a:pt x="375" y="385"/>
                  <a:pt x="378" y="383"/>
                  <a:pt x="381" y="380"/>
                </a:cubicBezTo>
                <a:cubicBezTo>
                  <a:pt x="391" y="370"/>
                  <a:pt x="400" y="358"/>
                  <a:pt x="408" y="346"/>
                </a:cubicBezTo>
                <a:lnTo>
                  <a:pt x="465" y="400"/>
                </a:lnTo>
                <a:lnTo>
                  <a:pt x="400" y="464"/>
                </a:lnTo>
                <a:lnTo>
                  <a:pt x="346" y="408"/>
                </a:lnTo>
                <a:cubicBezTo>
                  <a:pt x="347" y="408"/>
                  <a:pt x="347" y="408"/>
                  <a:pt x="348" y="407"/>
                </a:cubicBezTo>
                <a:close/>
                <a:moveTo>
                  <a:pt x="213" y="428"/>
                </a:moveTo>
                <a:cubicBezTo>
                  <a:pt x="227" y="384"/>
                  <a:pt x="216" y="337"/>
                  <a:pt x="183" y="303"/>
                </a:cubicBezTo>
                <a:cubicBezTo>
                  <a:pt x="141" y="261"/>
                  <a:pt x="76" y="255"/>
                  <a:pt x="28" y="288"/>
                </a:cubicBezTo>
                <a:cubicBezTo>
                  <a:pt x="23" y="273"/>
                  <a:pt x="19" y="257"/>
                  <a:pt x="18" y="241"/>
                </a:cubicBezTo>
                <a:cubicBezTo>
                  <a:pt x="30" y="235"/>
                  <a:pt x="41" y="231"/>
                  <a:pt x="53" y="228"/>
                </a:cubicBezTo>
                <a:cubicBezTo>
                  <a:pt x="63" y="225"/>
                  <a:pt x="71" y="216"/>
                  <a:pt x="72" y="206"/>
                </a:cubicBezTo>
                <a:lnTo>
                  <a:pt x="76" y="171"/>
                </a:lnTo>
                <a:cubicBezTo>
                  <a:pt x="76" y="167"/>
                  <a:pt x="80" y="164"/>
                  <a:pt x="84" y="164"/>
                </a:cubicBezTo>
                <a:lnTo>
                  <a:pt x="108" y="164"/>
                </a:lnTo>
                <a:cubicBezTo>
                  <a:pt x="112" y="164"/>
                  <a:pt x="115" y="167"/>
                  <a:pt x="116" y="171"/>
                </a:cubicBezTo>
                <a:lnTo>
                  <a:pt x="120" y="206"/>
                </a:lnTo>
                <a:cubicBezTo>
                  <a:pt x="121" y="216"/>
                  <a:pt x="129" y="225"/>
                  <a:pt x="139" y="228"/>
                </a:cubicBezTo>
                <a:cubicBezTo>
                  <a:pt x="154" y="231"/>
                  <a:pt x="168" y="237"/>
                  <a:pt x="181" y="246"/>
                </a:cubicBezTo>
                <a:cubicBezTo>
                  <a:pt x="190" y="251"/>
                  <a:pt x="202" y="250"/>
                  <a:pt x="210" y="244"/>
                </a:cubicBezTo>
                <a:lnTo>
                  <a:pt x="237" y="222"/>
                </a:lnTo>
                <a:cubicBezTo>
                  <a:pt x="241" y="219"/>
                  <a:pt x="246" y="219"/>
                  <a:pt x="249" y="222"/>
                </a:cubicBezTo>
                <a:lnTo>
                  <a:pt x="265" y="239"/>
                </a:lnTo>
                <a:cubicBezTo>
                  <a:pt x="268" y="242"/>
                  <a:pt x="268" y="247"/>
                  <a:pt x="266" y="250"/>
                </a:cubicBezTo>
                <a:lnTo>
                  <a:pt x="244" y="278"/>
                </a:lnTo>
                <a:cubicBezTo>
                  <a:pt x="237" y="286"/>
                  <a:pt x="236" y="297"/>
                  <a:pt x="241" y="306"/>
                </a:cubicBezTo>
                <a:cubicBezTo>
                  <a:pt x="249" y="319"/>
                  <a:pt x="255" y="333"/>
                  <a:pt x="259" y="349"/>
                </a:cubicBezTo>
                <a:cubicBezTo>
                  <a:pt x="261" y="358"/>
                  <a:pt x="270" y="366"/>
                  <a:pt x="281" y="367"/>
                </a:cubicBezTo>
                <a:lnTo>
                  <a:pt x="316" y="371"/>
                </a:lnTo>
                <a:cubicBezTo>
                  <a:pt x="320" y="372"/>
                  <a:pt x="323" y="376"/>
                  <a:pt x="323" y="379"/>
                </a:cubicBezTo>
                <a:lnTo>
                  <a:pt x="323" y="403"/>
                </a:lnTo>
                <a:cubicBezTo>
                  <a:pt x="289" y="421"/>
                  <a:pt x="250" y="430"/>
                  <a:pt x="213" y="428"/>
                </a:cubicBezTo>
                <a:close/>
                <a:moveTo>
                  <a:pt x="34" y="304"/>
                </a:moveTo>
                <a:cubicBezTo>
                  <a:pt x="76" y="274"/>
                  <a:pt x="134" y="278"/>
                  <a:pt x="171" y="315"/>
                </a:cubicBezTo>
                <a:cubicBezTo>
                  <a:pt x="200" y="344"/>
                  <a:pt x="209" y="388"/>
                  <a:pt x="195" y="427"/>
                </a:cubicBezTo>
                <a:cubicBezTo>
                  <a:pt x="152" y="421"/>
                  <a:pt x="110" y="401"/>
                  <a:pt x="77" y="368"/>
                </a:cubicBezTo>
                <a:cubicBezTo>
                  <a:pt x="58" y="349"/>
                  <a:pt x="44" y="327"/>
                  <a:pt x="34" y="304"/>
                </a:cubicBezTo>
                <a:close/>
                <a:moveTo>
                  <a:pt x="77" y="77"/>
                </a:moveTo>
                <a:cubicBezTo>
                  <a:pt x="111" y="44"/>
                  <a:pt x="153" y="24"/>
                  <a:pt x="197" y="19"/>
                </a:cubicBezTo>
                <a:cubicBezTo>
                  <a:pt x="195" y="22"/>
                  <a:pt x="194" y="26"/>
                  <a:pt x="194" y="29"/>
                </a:cubicBezTo>
                <a:cubicBezTo>
                  <a:pt x="193" y="31"/>
                  <a:pt x="192" y="31"/>
                  <a:pt x="190" y="31"/>
                </a:cubicBezTo>
                <a:lnTo>
                  <a:pt x="166" y="34"/>
                </a:lnTo>
                <a:cubicBezTo>
                  <a:pt x="155" y="36"/>
                  <a:pt x="147" y="44"/>
                  <a:pt x="147" y="55"/>
                </a:cubicBezTo>
                <a:lnTo>
                  <a:pt x="147" y="72"/>
                </a:lnTo>
                <a:cubicBezTo>
                  <a:pt x="147" y="82"/>
                  <a:pt x="155" y="91"/>
                  <a:pt x="166" y="92"/>
                </a:cubicBezTo>
                <a:lnTo>
                  <a:pt x="191" y="95"/>
                </a:lnTo>
                <a:cubicBezTo>
                  <a:pt x="192" y="95"/>
                  <a:pt x="194" y="96"/>
                  <a:pt x="194" y="97"/>
                </a:cubicBezTo>
                <a:cubicBezTo>
                  <a:pt x="197" y="109"/>
                  <a:pt x="202" y="120"/>
                  <a:pt x="208" y="131"/>
                </a:cubicBezTo>
                <a:cubicBezTo>
                  <a:pt x="209" y="132"/>
                  <a:pt x="208" y="133"/>
                  <a:pt x="208" y="134"/>
                </a:cubicBezTo>
                <a:lnTo>
                  <a:pt x="191" y="154"/>
                </a:lnTo>
                <a:cubicBezTo>
                  <a:pt x="185" y="163"/>
                  <a:pt x="186" y="174"/>
                  <a:pt x="193" y="182"/>
                </a:cubicBezTo>
                <a:lnTo>
                  <a:pt x="205" y="194"/>
                </a:lnTo>
                <a:cubicBezTo>
                  <a:pt x="212" y="201"/>
                  <a:pt x="224" y="201"/>
                  <a:pt x="232" y="195"/>
                </a:cubicBezTo>
                <a:lnTo>
                  <a:pt x="253" y="179"/>
                </a:lnTo>
                <a:cubicBezTo>
                  <a:pt x="254" y="178"/>
                  <a:pt x="255" y="178"/>
                  <a:pt x="257" y="178"/>
                </a:cubicBezTo>
                <a:cubicBezTo>
                  <a:pt x="267" y="184"/>
                  <a:pt x="277" y="189"/>
                  <a:pt x="289" y="191"/>
                </a:cubicBezTo>
                <a:cubicBezTo>
                  <a:pt x="290" y="192"/>
                  <a:pt x="292" y="193"/>
                  <a:pt x="292" y="195"/>
                </a:cubicBezTo>
                <a:lnTo>
                  <a:pt x="294" y="221"/>
                </a:lnTo>
                <a:cubicBezTo>
                  <a:pt x="296" y="231"/>
                  <a:pt x="304" y="239"/>
                  <a:pt x="315" y="239"/>
                </a:cubicBezTo>
                <a:lnTo>
                  <a:pt x="332" y="239"/>
                </a:lnTo>
                <a:cubicBezTo>
                  <a:pt x="342" y="239"/>
                  <a:pt x="351" y="231"/>
                  <a:pt x="352" y="221"/>
                </a:cubicBezTo>
                <a:lnTo>
                  <a:pt x="355" y="195"/>
                </a:lnTo>
                <a:cubicBezTo>
                  <a:pt x="355" y="193"/>
                  <a:pt x="356" y="192"/>
                  <a:pt x="357" y="191"/>
                </a:cubicBezTo>
                <a:cubicBezTo>
                  <a:pt x="368" y="189"/>
                  <a:pt x="379" y="184"/>
                  <a:pt x="390" y="178"/>
                </a:cubicBezTo>
                <a:cubicBezTo>
                  <a:pt x="391" y="178"/>
                  <a:pt x="392" y="178"/>
                  <a:pt x="394" y="179"/>
                </a:cubicBezTo>
                <a:lnTo>
                  <a:pt x="414" y="195"/>
                </a:lnTo>
                <a:cubicBezTo>
                  <a:pt x="419" y="198"/>
                  <a:pt x="423" y="200"/>
                  <a:pt x="428" y="200"/>
                </a:cubicBezTo>
                <a:cubicBezTo>
                  <a:pt x="428" y="207"/>
                  <a:pt x="429" y="215"/>
                  <a:pt x="429" y="223"/>
                </a:cubicBezTo>
                <a:cubicBezTo>
                  <a:pt x="429" y="260"/>
                  <a:pt x="419" y="296"/>
                  <a:pt x="401" y="326"/>
                </a:cubicBezTo>
                <a:lnTo>
                  <a:pt x="400" y="328"/>
                </a:lnTo>
                <a:cubicBezTo>
                  <a:pt x="397" y="332"/>
                  <a:pt x="396" y="336"/>
                  <a:pt x="393" y="339"/>
                </a:cubicBezTo>
                <a:lnTo>
                  <a:pt x="392" y="339"/>
                </a:lnTo>
                <a:cubicBezTo>
                  <a:pt x="391" y="343"/>
                  <a:pt x="388" y="346"/>
                  <a:pt x="386" y="349"/>
                </a:cubicBezTo>
                <a:cubicBezTo>
                  <a:pt x="386" y="349"/>
                  <a:pt x="385" y="350"/>
                  <a:pt x="384" y="351"/>
                </a:cubicBezTo>
                <a:cubicBezTo>
                  <a:pt x="383" y="353"/>
                  <a:pt x="381" y="356"/>
                  <a:pt x="378" y="358"/>
                </a:cubicBezTo>
                <a:cubicBezTo>
                  <a:pt x="378" y="358"/>
                  <a:pt x="377" y="359"/>
                  <a:pt x="376" y="360"/>
                </a:cubicBezTo>
                <a:cubicBezTo>
                  <a:pt x="374" y="363"/>
                  <a:pt x="372" y="366"/>
                  <a:pt x="368" y="368"/>
                </a:cubicBezTo>
                <a:cubicBezTo>
                  <a:pt x="366" y="371"/>
                  <a:pt x="363" y="374"/>
                  <a:pt x="360" y="376"/>
                </a:cubicBezTo>
                <a:cubicBezTo>
                  <a:pt x="359" y="378"/>
                  <a:pt x="358" y="378"/>
                  <a:pt x="357" y="379"/>
                </a:cubicBezTo>
                <a:cubicBezTo>
                  <a:pt x="356" y="380"/>
                  <a:pt x="353" y="382"/>
                  <a:pt x="351" y="384"/>
                </a:cubicBezTo>
                <a:cubicBezTo>
                  <a:pt x="350" y="385"/>
                  <a:pt x="349" y="385"/>
                  <a:pt x="348" y="386"/>
                </a:cubicBezTo>
                <a:cubicBezTo>
                  <a:pt x="346" y="388"/>
                  <a:pt x="344" y="390"/>
                  <a:pt x="341" y="391"/>
                </a:cubicBezTo>
                <a:lnTo>
                  <a:pt x="340" y="392"/>
                </a:lnTo>
                <a:lnTo>
                  <a:pt x="340" y="379"/>
                </a:lnTo>
                <a:cubicBezTo>
                  <a:pt x="340" y="367"/>
                  <a:pt x="331" y="356"/>
                  <a:pt x="318" y="354"/>
                </a:cubicBezTo>
                <a:lnTo>
                  <a:pt x="282" y="351"/>
                </a:lnTo>
                <a:cubicBezTo>
                  <a:pt x="279" y="350"/>
                  <a:pt x="276" y="348"/>
                  <a:pt x="276" y="344"/>
                </a:cubicBezTo>
                <a:cubicBezTo>
                  <a:pt x="271" y="328"/>
                  <a:pt x="265" y="312"/>
                  <a:pt x="256" y="297"/>
                </a:cubicBezTo>
                <a:cubicBezTo>
                  <a:pt x="255" y="295"/>
                  <a:pt x="255" y="291"/>
                  <a:pt x="257" y="288"/>
                </a:cubicBezTo>
                <a:lnTo>
                  <a:pt x="279" y="261"/>
                </a:lnTo>
                <a:cubicBezTo>
                  <a:pt x="287" y="250"/>
                  <a:pt x="286" y="236"/>
                  <a:pt x="277" y="227"/>
                </a:cubicBezTo>
                <a:lnTo>
                  <a:pt x="260" y="211"/>
                </a:lnTo>
                <a:cubicBezTo>
                  <a:pt x="251" y="201"/>
                  <a:pt x="237" y="200"/>
                  <a:pt x="226" y="208"/>
                </a:cubicBezTo>
                <a:lnTo>
                  <a:pt x="200" y="230"/>
                </a:lnTo>
                <a:cubicBezTo>
                  <a:pt x="197" y="232"/>
                  <a:pt x="193" y="233"/>
                  <a:pt x="190" y="231"/>
                </a:cubicBezTo>
                <a:cubicBezTo>
                  <a:pt x="175" y="222"/>
                  <a:pt x="159" y="215"/>
                  <a:pt x="143" y="211"/>
                </a:cubicBezTo>
                <a:cubicBezTo>
                  <a:pt x="140" y="210"/>
                  <a:pt x="137" y="207"/>
                  <a:pt x="137" y="204"/>
                </a:cubicBezTo>
                <a:lnTo>
                  <a:pt x="133" y="170"/>
                </a:lnTo>
                <a:cubicBezTo>
                  <a:pt x="131" y="157"/>
                  <a:pt x="121" y="147"/>
                  <a:pt x="108" y="147"/>
                </a:cubicBezTo>
                <a:lnTo>
                  <a:pt x="84" y="147"/>
                </a:lnTo>
                <a:cubicBezTo>
                  <a:pt x="71" y="147"/>
                  <a:pt x="60" y="157"/>
                  <a:pt x="59" y="170"/>
                </a:cubicBezTo>
                <a:lnTo>
                  <a:pt x="55" y="204"/>
                </a:lnTo>
                <a:cubicBezTo>
                  <a:pt x="55" y="207"/>
                  <a:pt x="52" y="210"/>
                  <a:pt x="49" y="211"/>
                </a:cubicBezTo>
                <a:cubicBezTo>
                  <a:pt x="38" y="213"/>
                  <a:pt x="28" y="218"/>
                  <a:pt x="17" y="223"/>
                </a:cubicBezTo>
                <a:cubicBezTo>
                  <a:pt x="17" y="170"/>
                  <a:pt x="38" y="118"/>
                  <a:pt x="77" y="77"/>
                </a:cubicBezTo>
                <a:close/>
                <a:moveTo>
                  <a:pt x="245" y="18"/>
                </a:moveTo>
                <a:cubicBezTo>
                  <a:pt x="225" y="53"/>
                  <a:pt x="231" y="97"/>
                  <a:pt x="260" y="126"/>
                </a:cubicBezTo>
                <a:cubicBezTo>
                  <a:pt x="277" y="143"/>
                  <a:pt x="299" y="152"/>
                  <a:pt x="323" y="152"/>
                </a:cubicBezTo>
                <a:cubicBezTo>
                  <a:pt x="347" y="152"/>
                  <a:pt x="370" y="143"/>
                  <a:pt x="387" y="126"/>
                </a:cubicBezTo>
                <a:cubicBezTo>
                  <a:pt x="391" y="122"/>
                  <a:pt x="394" y="118"/>
                  <a:pt x="397" y="113"/>
                </a:cubicBezTo>
                <a:cubicBezTo>
                  <a:pt x="410" y="134"/>
                  <a:pt x="420" y="157"/>
                  <a:pt x="425" y="181"/>
                </a:cubicBezTo>
                <a:lnTo>
                  <a:pt x="404" y="165"/>
                </a:lnTo>
                <a:cubicBezTo>
                  <a:pt x="398" y="160"/>
                  <a:pt x="389" y="159"/>
                  <a:pt x="381" y="163"/>
                </a:cubicBezTo>
                <a:cubicBezTo>
                  <a:pt x="373" y="168"/>
                  <a:pt x="363" y="173"/>
                  <a:pt x="353" y="175"/>
                </a:cubicBezTo>
                <a:cubicBezTo>
                  <a:pt x="345" y="178"/>
                  <a:pt x="339" y="184"/>
                  <a:pt x="338" y="192"/>
                </a:cubicBezTo>
                <a:lnTo>
                  <a:pt x="335" y="219"/>
                </a:lnTo>
                <a:cubicBezTo>
                  <a:pt x="335" y="221"/>
                  <a:pt x="334" y="222"/>
                  <a:pt x="332" y="222"/>
                </a:cubicBezTo>
                <a:lnTo>
                  <a:pt x="315" y="222"/>
                </a:lnTo>
                <a:cubicBezTo>
                  <a:pt x="313" y="222"/>
                  <a:pt x="312" y="221"/>
                  <a:pt x="312" y="219"/>
                </a:cubicBezTo>
                <a:lnTo>
                  <a:pt x="309" y="192"/>
                </a:lnTo>
                <a:cubicBezTo>
                  <a:pt x="307" y="184"/>
                  <a:pt x="301" y="178"/>
                  <a:pt x="293" y="175"/>
                </a:cubicBezTo>
                <a:cubicBezTo>
                  <a:pt x="283" y="173"/>
                  <a:pt x="274" y="168"/>
                  <a:pt x="265" y="163"/>
                </a:cubicBezTo>
                <a:cubicBezTo>
                  <a:pt x="258" y="159"/>
                  <a:pt x="249" y="160"/>
                  <a:pt x="242" y="165"/>
                </a:cubicBezTo>
                <a:lnTo>
                  <a:pt x="221" y="182"/>
                </a:lnTo>
                <a:cubicBezTo>
                  <a:pt x="220" y="183"/>
                  <a:pt x="218" y="183"/>
                  <a:pt x="217" y="182"/>
                </a:cubicBezTo>
                <a:lnTo>
                  <a:pt x="205" y="170"/>
                </a:lnTo>
                <a:cubicBezTo>
                  <a:pt x="203" y="168"/>
                  <a:pt x="203" y="166"/>
                  <a:pt x="205" y="165"/>
                </a:cubicBezTo>
                <a:lnTo>
                  <a:pt x="221" y="144"/>
                </a:lnTo>
                <a:cubicBezTo>
                  <a:pt x="226" y="138"/>
                  <a:pt x="226" y="129"/>
                  <a:pt x="222" y="122"/>
                </a:cubicBezTo>
                <a:cubicBezTo>
                  <a:pt x="218" y="113"/>
                  <a:pt x="213" y="103"/>
                  <a:pt x="211" y="93"/>
                </a:cubicBezTo>
                <a:cubicBezTo>
                  <a:pt x="208" y="85"/>
                  <a:pt x="202" y="79"/>
                  <a:pt x="193" y="78"/>
                </a:cubicBezTo>
                <a:lnTo>
                  <a:pt x="167" y="75"/>
                </a:lnTo>
                <a:cubicBezTo>
                  <a:pt x="166" y="75"/>
                  <a:pt x="164" y="74"/>
                  <a:pt x="164" y="72"/>
                </a:cubicBezTo>
                <a:lnTo>
                  <a:pt x="164" y="55"/>
                </a:lnTo>
                <a:cubicBezTo>
                  <a:pt x="164" y="53"/>
                  <a:pt x="166" y="52"/>
                  <a:pt x="167" y="52"/>
                </a:cubicBezTo>
                <a:lnTo>
                  <a:pt x="192" y="48"/>
                </a:lnTo>
                <a:cubicBezTo>
                  <a:pt x="201" y="47"/>
                  <a:pt x="208" y="42"/>
                  <a:pt x="210" y="33"/>
                </a:cubicBezTo>
                <a:cubicBezTo>
                  <a:pt x="211" y="28"/>
                  <a:pt x="213" y="23"/>
                  <a:pt x="216" y="17"/>
                </a:cubicBezTo>
                <a:cubicBezTo>
                  <a:pt x="218" y="17"/>
                  <a:pt x="220" y="17"/>
                  <a:pt x="223" y="17"/>
                </a:cubicBezTo>
                <a:cubicBezTo>
                  <a:pt x="230" y="17"/>
                  <a:pt x="237" y="17"/>
                  <a:pt x="245" y="18"/>
                </a:cubicBezTo>
                <a:lnTo>
                  <a:pt x="386" y="98"/>
                </a:lnTo>
                <a:cubicBezTo>
                  <a:pt x="383" y="103"/>
                  <a:pt x="379" y="109"/>
                  <a:pt x="375" y="113"/>
                </a:cubicBezTo>
                <a:cubicBezTo>
                  <a:pt x="346" y="142"/>
                  <a:pt x="300" y="142"/>
                  <a:pt x="272" y="113"/>
                </a:cubicBezTo>
                <a:cubicBezTo>
                  <a:pt x="247" y="89"/>
                  <a:pt x="244" y="50"/>
                  <a:pt x="263" y="21"/>
                </a:cubicBezTo>
                <a:cubicBezTo>
                  <a:pt x="302" y="29"/>
                  <a:pt x="339" y="47"/>
                  <a:pt x="368" y="77"/>
                </a:cubicBezTo>
                <a:cubicBezTo>
                  <a:pt x="375" y="84"/>
                  <a:pt x="381" y="91"/>
                  <a:pt x="386" y="98"/>
                </a:cubicBezTo>
                <a:close/>
                <a:moveTo>
                  <a:pt x="590" y="494"/>
                </a:moveTo>
                <a:lnTo>
                  <a:pt x="417" y="332"/>
                </a:lnTo>
                <a:cubicBezTo>
                  <a:pt x="436" y="299"/>
                  <a:pt x="446" y="262"/>
                  <a:pt x="446" y="223"/>
                </a:cubicBezTo>
                <a:cubicBezTo>
                  <a:pt x="446" y="163"/>
                  <a:pt x="423" y="107"/>
                  <a:pt x="381" y="66"/>
                </a:cubicBezTo>
                <a:cubicBezTo>
                  <a:pt x="294" y="-21"/>
                  <a:pt x="153" y="-22"/>
                  <a:pt x="65" y="66"/>
                </a:cubicBezTo>
                <a:cubicBezTo>
                  <a:pt x="-22" y="152"/>
                  <a:pt x="-22" y="294"/>
                  <a:pt x="65" y="380"/>
                </a:cubicBezTo>
                <a:cubicBezTo>
                  <a:pt x="109" y="424"/>
                  <a:pt x="166" y="445"/>
                  <a:pt x="223" y="445"/>
                </a:cubicBezTo>
                <a:cubicBezTo>
                  <a:pt x="260" y="445"/>
                  <a:pt x="298" y="436"/>
                  <a:pt x="332" y="417"/>
                </a:cubicBezTo>
                <a:lnTo>
                  <a:pt x="494" y="590"/>
                </a:lnTo>
                <a:cubicBezTo>
                  <a:pt x="507" y="603"/>
                  <a:pt x="524" y="611"/>
                  <a:pt x="543" y="611"/>
                </a:cubicBezTo>
                <a:lnTo>
                  <a:pt x="544" y="611"/>
                </a:lnTo>
                <a:cubicBezTo>
                  <a:pt x="562" y="611"/>
                  <a:pt x="579" y="604"/>
                  <a:pt x="592" y="592"/>
                </a:cubicBezTo>
                <a:cubicBezTo>
                  <a:pt x="604" y="579"/>
                  <a:pt x="612" y="561"/>
                  <a:pt x="611" y="543"/>
                </a:cubicBezTo>
                <a:cubicBezTo>
                  <a:pt x="611" y="524"/>
                  <a:pt x="603" y="507"/>
                  <a:pt x="590" y="494"/>
                </a:cubicBezTo>
                <a:close/>
              </a:path>
            </a:pathLst>
          </a:custGeom>
          <a:solidFill>
            <a:schemeClr val="bg1"/>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35" name="Freeform: Shape 434">
            <a:extLst>
              <a:ext uri="{FF2B5EF4-FFF2-40B4-BE49-F238E27FC236}">
                <a16:creationId xmlns:a16="http://schemas.microsoft.com/office/drawing/2014/main" id="{DB70DB66-24CE-4974-917B-3C10C1802786}"/>
              </a:ext>
            </a:extLst>
          </p:cNvPr>
          <p:cNvSpPr/>
          <p:nvPr/>
        </p:nvSpPr>
        <p:spPr>
          <a:xfrm>
            <a:off x="1261879" y="1974649"/>
            <a:ext cx="405648" cy="394434"/>
          </a:xfrm>
          <a:custGeom>
            <a:avLst/>
            <a:gdLst>
              <a:gd name="connsiteX0" fmla="*/ 557652 w 811295"/>
              <a:gd name="connsiteY0" fmla="*/ 681691 h 788867"/>
              <a:gd name="connsiteX1" fmla="*/ 567035 w 811295"/>
              <a:gd name="connsiteY1" fmla="*/ 692778 h 788867"/>
              <a:gd name="connsiteX2" fmla="*/ 567035 w 811295"/>
              <a:gd name="connsiteY2" fmla="*/ 779012 h 788867"/>
              <a:gd name="connsiteX3" fmla="*/ 557652 w 811295"/>
              <a:gd name="connsiteY3" fmla="*/ 788867 h 788867"/>
              <a:gd name="connsiteX4" fmla="*/ 547095 w 811295"/>
              <a:gd name="connsiteY4" fmla="*/ 779012 h 788867"/>
              <a:gd name="connsiteX5" fmla="*/ 547095 w 811295"/>
              <a:gd name="connsiteY5" fmla="*/ 692778 h 788867"/>
              <a:gd name="connsiteX6" fmla="*/ 557652 w 811295"/>
              <a:gd name="connsiteY6" fmla="*/ 681691 h 788867"/>
              <a:gd name="connsiteX7" fmla="*/ 253572 w 811295"/>
              <a:gd name="connsiteY7" fmla="*/ 681691 h 788867"/>
              <a:gd name="connsiteX8" fmla="*/ 262955 w 811295"/>
              <a:gd name="connsiteY8" fmla="*/ 692778 h 788867"/>
              <a:gd name="connsiteX9" fmla="*/ 262955 w 811295"/>
              <a:gd name="connsiteY9" fmla="*/ 779012 h 788867"/>
              <a:gd name="connsiteX10" fmla="*/ 253572 w 811295"/>
              <a:gd name="connsiteY10" fmla="*/ 788867 h 788867"/>
              <a:gd name="connsiteX11" fmla="*/ 243015 w 811295"/>
              <a:gd name="connsiteY11" fmla="*/ 779012 h 788867"/>
              <a:gd name="connsiteX12" fmla="*/ 243015 w 811295"/>
              <a:gd name="connsiteY12" fmla="*/ 692778 h 788867"/>
              <a:gd name="connsiteX13" fmla="*/ 253572 w 811295"/>
              <a:gd name="connsiteY13" fmla="*/ 681691 h 788867"/>
              <a:gd name="connsiteX14" fmla="*/ 382027 w 811295"/>
              <a:gd name="connsiteY14" fmla="*/ 613949 h 788867"/>
              <a:gd name="connsiteX15" fmla="*/ 383270 w 811295"/>
              <a:gd name="connsiteY15" fmla="*/ 616430 h 788867"/>
              <a:gd name="connsiteX16" fmla="*/ 384514 w 811295"/>
              <a:gd name="connsiteY16" fmla="*/ 622633 h 788867"/>
              <a:gd name="connsiteX17" fmla="*/ 425537 w 811295"/>
              <a:gd name="connsiteY17" fmla="*/ 622633 h 788867"/>
              <a:gd name="connsiteX18" fmla="*/ 428023 w 811295"/>
              <a:gd name="connsiteY18" fmla="*/ 616430 h 788867"/>
              <a:gd name="connsiteX19" fmla="*/ 429266 w 811295"/>
              <a:gd name="connsiteY19" fmla="*/ 613949 h 788867"/>
              <a:gd name="connsiteX20" fmla="*/ 465317 w 811295"/>
              <a:gd name="connsiteY20" fmla="*/ 539518 h 788867"/>
              <a:gd name="connsiteX21" fmla="*/ 426780 w 811295"/>
              <a:gd name="connsiteY21" fmla="*/ 594101 h 788867"/>
              <a:gd name="connsiteX22" fmla="*/ 496395 w 811295"/>
              <a:gd name="connsiteY22" fmla="*/ 594101 h 788867"/>
              <a:gd name="connsiteX23" fmla="*/ 496395 w 811295"/>
              <a:gd name="connsiteY23" fmla="*/ 549443 h 788867"/>
              <a:gd name="connsiteX24" fmla="*/ 347220 w 811295"/>
              <a:gd name="connsiteY24" fmla="*/ 539518 h 788867"/>
              <a:gd name="connsiteX25" fmla="*/ 314899 w 811295"/>
              <a:gd name="connsiteY25" fmla="*/ 550683 h 788867"/>
              <a:gd name="connsiteX26" fmla="*/ 314899 w 811295"/>
              <a:gd name="connsiteY26" fmla="*/ 594101 h 788867"/>
              <a:gd name="connsiteX27" fmla="*/ 384514 w 811295"/>
              <a:gd name="connsiteY27" fmla="*/ 594101 h 788867"/>
              <a:gd name="connsiteX28" fmla="*/ 377055 w 811295"/>
              <a:gd name="connsiteY28" fmla="*/ 581696 h 788867"/>
              <a:gd name="connsiteX29" fmla="*/ 469046 w 811295"/>
              <a:gd name="connsiteY29" fmla="*/ 517189 h 788867"/>
              <a:gd name="connsiteX30" fmla="*/ 471532 w 811295"/>
              <a:gd name="connsiteY30" fmla="*/ 518430 h 788867"/>
              <a:gd name="connsiteX31" fmla="*/ 631895 w 811295"/>
              <a:gd name="connsiteY31" fmla="*/ 576734 h 788867"/>
              <a:gd name="connsiteX32" fmla="*/ 654271 w 811295"/>
              <a:gd name="connsiteY32" fmla="*/ 608987 h 788867"/>
              <a:gd name="connsiteX33" fmla="*/ 654271 w 811295"/>
              <a:gd name="connsiteY33" fmla="*/ 777697 h 788867"/>
              <a:gd name="connsiteX34" fmla="*/ 644326 w 811295"/>
              <a:gd name="connsiteY34" fmla="*/ 787621 h 788867"/>
              <a:gd name="connsiteX35" fmla="*/ 633138 w 811295"/>
              <a:gd name="connsiteY35" fmla="*/ 777697 h 788867"/>
              <a:gd name="connsiteX36" fmla="*/ 633138 w 811295"/>
              <a:gd name="connsiteY36" fmla="*/ 608987 h 788867"/>
              <a:gd name="connsiteX37" fmla="*/ 621950 w 811295"/>
              <a:gd name="connsiteY37" fmla="*/ 596582 h 788867"/>
              <a:gd name="connsiteX38" fmla="*/ 517528 w 811295"/>
              <a:gd name="connsiteY38" fmla="*/ 556886 h 788867"/>
              <a:gd name="connsiteX39" fmla="*/ 517528 w 811295"/>
              <a:gd name="connsiteY39" fmla="*/ 594101 h 788867"/>
              <a:gd name="connsiteX40" fmla="*/ 496395 w 811295"/>
              <a:gd name="connsiteY40" fmla="*/ 613949 h 788867"/>
              <a:gd name="connsiteX41" fmla="*/ 454128 w 811295"/>
              <a:gd name="connsiteY41" fmla="*/ 613949 h 788867"/>
              <a:gd name="connsiteX42" fmla="*/ 446670 w 811295"/>
              <a:gd name="connsiteY42" fmla="*/ 627595 h 788867"/>
              <a:gd name="connsiteX43" fmla="*/ 442940 w 811295"/>
              <a:gd name="connsiteY43" fmla="*/ 642481 h 788867"/>
              <a:gd name="connsiteX44" fmla="*/ 459101 w 811295"/>
              <a:gd name="connsiteY44" fmla="*/ 776457 h 788867"/>
              <a:gd name="connsiteX45" fmla="*/ 449156 w 811295"/>
              <a:gd name="connsiteY45" fmla="*/ 787621 h 788867"/>
              <a:gd name="connsiteX46" fmla="*/ 437968 w 811295"/>
              <a:gd name="connsiteY46" fmla="*/ 777697 h 788867"/>
              <a:gd name="connsiteX47" fmla="*/ 423050 w 811295"/>
              <a:gd name="connsiteY47" fmla="*/ 646203 h 788867"/>
              <a:gd name="connsiteX48" fmla="*/ 423050 w 811295"/>
              <a:gd name="connsiteY48" fmla="*/ 642481 h 788867"/>
              <a:gd name="connsiteX49" fmla="*/ 389486 w 811295"/>
              <a:gd name="connsiteY49" fmla="*/ 642481 h 788867"/>
              <a:gd name="connsiteX50" fmla="*/ 389486 w 811295"/>
              <a:gd name="connsiteY50" fmla="*/ 646203 h 788867"/>
              <a:gd name="connsiteX51" fmla="*/ 372082 w 811295"/>
              <a:gd name="connsiteY51" fmla="*/ 777697 h 788867"/>
              <a:gd name="connsiteX52" fmla="*/ 360894 w 811295"/>
              <a:gd name="connsiteY52" fmla="*/ 787621 h 788867"/>
              <a:gd name="connsiteX53" fmla="*/ 352192 w 811295"/>
              <a:gd name="connsiteY53" fmla="*/ 776457 h 788867"/>
              <a:gd name="connsiteX54" fmla="*/ 368353 w 811295"/>
              <a:gd name="connsiteY54" fmla="*/ 642481 h 788867"/>
              <a:gd name="connsiteX55" fmla="*/ 364624 w 811295"/>
              <a:gd name="connsiteY55" fmla="*/ 627595 h 788867"/>
              <a:gd name="connsiteX56" fmla="*/ 357165 w 811295"/>
              <a:gd name="connsiteY56" fmla="*/ 613949 h 788867"/>
              <a:gd name="connsiteX57" fmla="*/ 313656 w 811295"/>
              <a:gd name="connsiteY57" fmla="*/ 613949 h 788867"/>
              <a:gd name="connsiteX58" fmla="*/ 293766 w 811295"/>
              <a:gd name="connsiteY58" fmla="*/ 594101 h 788867"/>
              <a:gd name="connsiteX59" fmla="*/ 293766 w 811295"/>
              <a:gd name="connsiteY59" fmla="*/ 558126 h 788867"/>
              <a:gd name="connsiteX60" fmla="*/ 188100 w 811295"/>
              <a:gd name="connsiteY60" fmla="*/ 596582 h 788867"/>
              <a:gd name="connsiteX61" fmla="*/ 176912 w 811295"/>
              <a:gd name="connsiteY61" fmla="*/ 611468 h 788867"/>
              <a:gd name="connsiteX62" fmla="*/ 176912 w 811295"/>
              <a:gd name="connsiteY62" fmla="*/ 777697 h 788867"/>
              <a:gd name="connsiteX63" fmla="*/ 166967 w 811295"/>
              <a:gd name="connsiteY63" fmla="*/ 787621 h 788867"/>
              <a:gd name="connsiteX64" fmla="*/ 155779 w 811295"/>
              <a:gd name="connsiteY64" fmla="*/ 777697 h 788867"/>
              <a:gd name="connsiteX65" fmla="*/ 155779 w 811295"/>
              <a:gd name="connsiteY65" fmla="*/ 611468 h 788867"/>
              <a:gd name="connsiteX66" fmla="*/ 180642 w 811295"/>
              <a:gd name="connsiteY66" fmla="*/ 576734 h 788867"/>
              <a:gd name="connsiteX67" fmla="*/ 342247 w 811295"/>
              <a:gd name="connsiteY67" fmla="*/ 518430 h 788867"/>
              <a:gd name="connsiteX68" fmla="*/ 363381 w 811295"/>
              <a:gd name="connsiteY68" fmla="*/ 525873 h 788867"/>
              <a:gd name="connsiteX69" fmla="*/ 395702 w 811295"/>
              <a:gd name="connsiteY69" fmla="*/ 571772 h 788867"/>
              <a:gd name="connsiteX70" fmla="*/ 405647 w 811295"/>
              <a:gd name="connsiteY70" fmla="*/ 586658 h 788867"/>
              <a:gd name="connsiteX71" fmla="*/ 449156 w 811295"/>
              <a:gd name="connsiteY71" fmla="*/ 525873 h 788867"/>
              <a:gd name="connsiteX72" fmla="*/ 450399 w 811295"/>
              <a:gd name="connsiteY72" fmla="*/ 523392 h 788867"/>
              <a:gd name="connsiteX73" fmla="*/ 469046 w 811295"/>
              <a:gd name="connsiteY73" fmla="*/ 517189 h 788867"/>
              <a:gd name="connsiteX74" fmla="*/ 405648 w 811295"/>
              <a:gd name="connsiteY74" fmla="*/ 332607 h 788867"/>
              <a:gd name="connsiteX75" fmla="*/ 332611 w 811295"/>
              <a:gd name="connsiteY75" fmla="*/ 405647 h 788867"/>
              <a:gd name="connsiteX76" fmla="*/ 405648 w 811295"/>
              <a:gd name="connsiteY76" fmla="*/ 477450 h 788867"/>
              <a:gd name="connsiteX77" fmla="*/ 477447 w 811295"/>
              <a:gd name="connsiteY77" fmla="*/ 405647 h 788867"/>
              <a:gd name="connsiteX78" fmla="*/ 405648 w 811295"/>
              <a:gd name="connsiteY78" fmla="*/ 332607 h 788867"/>
              <a:gd name="connsiteX79" fmla="*/ 405648 w 811295"/>
              <a:gd name="connsiteY79" fmla="*/ 311561 h 788867"/>
              <a:gd name="connsiteX80" fmla="*/ 498492 w 811295"/>
              <a:gd name="connsiteY80" fmla="*/ 405647 h 788867"/>
              <a:gd name="connsiteX81" fmla="*/ 405648 w 811295"/>
              <a:gd name="connsiteY81" fmla="*/ 498495 h 788867"/>
              <a:gd name="connsiteX82" fmla="*/ 312804 w 811295"/>
              <a:gd name="connsiteY82" fmla="*/ 405647 h 788867"/>
              <a:gd name="connsiteX83" fmla="*/ 405648 w 811295"/>
              <a:gd name="connsiteY83" fmla="*/ 311561 h 788867"/>
              <a:gd name="connsiteX84" fmla="*/ 389491 w 811295"/>
              <a:gd name="connsiteY84" fmla="*/ 180707 h 788867"/>
              <a:gd name="connsiteX85" fmla="*/ 562234 w 811295"/>
              <a:gd name="connsiteY85" fmla="*/ 245286 h 788867"/>
              <a:gd name="connsiteX86" fmla="*/ 626857 w 811295"/>
              <a:gd name="connsiteY86" fmla="*/ 417911 h 788867"/>
              <a:gd name="connsiteX87" fmla="*/ 584604 w 811295"/>
              <a:gd name="connsiteY87" fmla="*/ 533408 h 788867"/>
              <a:gd name="connsiteX88" fmla="*/ 575904 w 811295"/>
              <a:gd name="connsiteY88" fmla="*/ 538375 h 788867"/>
              <a:gd name="connsiteX89" fmla="*/ 569691 w 811295"/>
              <a:gd name="connsiteY89" fmla="*/ 535891 h 788867"/>
              <a:gd name="connsiteX90" fmla="*/ 568448 w 811295"/>
              <a:gd name="connsiteY90" fmla="*/ 520989 h 788867"/>
              <a:gd name="connsiteX91" fmla="*/ 605731 w 811295"/>
              <a:gd name="connsiteY91" fmla="*/ 416669 h 788867"/>
              <a:gd name="connsiteX92" fmla="*/ 547321 w 811295"/>
              <a:gd name="connsiteY92" fmla="*/ 261431 h 788867"/>
              <a:gd name="connsiteX93" fmla="*/ 390733 w 811295"/>
              <a:gd name="connsiteY93" fmla="*/ 201819 h 788867"/>
              <a:gd name="connsiteX94" fmla="*/ 201834 w 811295"/>
              <a:gd name="connsiteY94" fmla="*/ 390589 h 788867"/>
              <a:gd name="connsiteX95" fmla="*/ 239117 w 811295"/>
              <a:gd name="connsiteY95" fmla="*/ 519747 h 788867"/>
              <a:gd name="connsiteX96" fmla="*/ 236631 w 811295"/>
              <a:gd name="connsiteY96" fmla="*/ 534650 h 788867"/>
              <a:gd name="connsiteX97" fmla="*/ 221718 w 811295"/>
              <a:gd name="connsiteY97" fmla="*/ 532166 h 788867"/>
              <a:gd name="connsiteX98" fmla="*/ 181950 w 811295"/>
              <a:gd name="connsiteY98" fmla="*/ 389347 h 788867"/>
              <a:gd name="connsiteX99" fmla="*/ 389491 w 811295"/>
              <a:gd name="connsiteY99" fmla="*/ 180707 h 788867"/>
              <a:gd name="connsiteX100" fmla="*/ 372051 w 811295"/>
              <a:gd name="connsiteY100" fmla="*/ 0 h 788867"/>
              <a:gd name="connsiteX101" fmla="*/ 438000 w 811295"/>
              <a:gd name="connsiteY101" fmla="*/ 0 h 788867"/>
              <a:gd name="connsiteX102" fmla="*/ 467864 w 811295"/>
              <a:gd name="connsiteY102" fmla="*/ 28612 h 788867"/>
              <a:gd name="connsiteX103" fmla="*/ 467864 w 811295"/>
              <a:gd name="connsiteY103" fmla="*/ 72152 h 788867"/>
              <a:gd name="connsiteX104" fmla="*/ 474085 w 811295"/>
              <a:gd name="connsiteY104" fmla="*/ 79616 h 788867"/>
              <a:gd name="connsiteX105" fmla="*/ 587318 w 811295"/>
              <a:gd name="connsiteY105" fmla="*/ 126887 h 788867"/>
              <a:gd name="connsiteX106" fmla="*/ 597273 w 811295"/>
              <a:gd name="connsiteY106" fmla="*/ 124399 h 788867"/>
              <a:gd name="connsiteX107" fmla="*/ 627136 w 811295"/>
              <a:gd name="connsiteY107" fmla="*/ 94544 h 788867"/>
              <a:gd name="connsiteX108" fmla="*/ 668199 w 811295"/>
              <a:gd name="connsiteY108" fmla="*/ 94544 h 788867"/>
              <a:gd name="connsiteX109" fmla="*/ 715483 w 811295"/>
              <a:gd name="connsiteY109" fmla="*/ 141815 h 788867"/>
              <a:gd name="connsiteX110" fmla="*/ 724193 w 811295"/>
              <a:gd name="connsiteY110" fmla="*/ 162963 h 788867"/>
              <a:gd name="connsiteX111" fmla="*/ 715483 w 811295"/>
              <a:gd name="connsiteY111" fmla="*/ 184111 h 788867"/>
              <a:gd name="connsiteX112" fmla="*/ 684375 w 811295"/>
              <a:gd name="connsiteY112" fmla="*/ 212723 h 788867"/>
              <a:gd name="connsiteX113" fmla="*/ 683130 w 811295"/>
              <a:gd name="connsiteY113" fmla="*/ 222675 h 788867"/>
              <a:gd name="connsiteX114" fmla="*/ 730415 w 811295"/>
              <a:gd name="connsiteY114" fmla="*/ 335878 h 788867"/>
              <a:gd name="connsiteX115" fmla="*/ 737880 w 811295"/>
              <a:gd name="connsiteY115" fmla="*/ 342098 h 788867"/>
              <a:gd name="connsiteX116" fmla="*/ 781432 w 811295"/>
              <a:gd name="connsiteY116" fmla="*/ 342098 h 788867"/>
              <a:gd name="connsiteX117" fmla="*/ 811295 w 811295"/>
              <a:gd name="connsiteY117" fmla="*/ 371954 h 788867"/>
              <a:gd name="connsiteX118" fmla="*/ 811295 w 811295"/>
              <a:gd name="connsiteY118" fmla="*/ 437886 h 788867"/>
              <a:gd name="connsiteX119" fmla="*/ 781432 w 811295"/>
              <a:gd name="connsiteY119" fmla="*/ 467742 h 788867"/>
              <a:gd name="connsiteX120" fmla="*/ 737880 w 811295"/>
              <a:gd name="connsiteY120" fmla="*/ 467742 h 788867"/>
              <a:gd name="connsiteX121" fmla="*/ 730415 w 811295"/>
              <a:gd name="connsiteY121" fmla="*/ 472718 h 788867"/>
              <a:gd name="connsiteX122" fmla="*/ 683130 w 811295"/>
              <a:gd name="connsiteY122" fmla="*/ 585921 h 788867"/>
              <a:gd name="connsiteX123" fmla="*/ 684375 w 811295"/>
              <a:gd name="connsiteY123" fmla="*/ 595873 h 788867"/>
              <a:gd name="connsiteX124" fmla="*/ 715483 w 811295"/>
              <a:gd name="connsiteY124" fmla="*/ 626973 h 788867"/>
              <a:gd name="connsiteX125" fmla="*/ 715483 w 811295"/>
              <a:gd name="connsiteY125" fmla="*/ 666780 h 788867"/>
              <a:gd name="connsiteX126" fmla="*/ 693085 w 811295"/>
              <a:gd name="connsiteY126" fmla="*/ 690416 h 788867"/>
              <a:gd name="connsiteX127" fmla="*/ 684375 w 811295"/>
              <a:gd name="connsiteY127" fmla="*/ 692904 h 788867"/>
              <a:gd name="connsiteX128" fmla="*/ 676909 w 811295"/>
              <a:gd name="connsiteY128" fmla="*/ 690416 h 788867"/>
              <a:gd name="connsiteX129" fmla="*/ 676909 w 811295"/>
              <a:gd name="connsiteY129" fmla="*/ 675488 h 788867"/>
              <a:gd name="connsiteX130" fmla="*/ 700551 w 811295"/>
              <a:gd name="connsiteY130" fmla="*/ 651852 h 788867"/>
              <a:gd name="connsiteX131" fmla="*/ 700551 w 811295"/>
              <a:gd name="connsiteY131" fmla="*/ 640657 h 788867"/>
              <a:gd name="connsiteX132" fmla="*/ 669443 w 811295"/>
              <a:gd name="connsiteY132" fmla="*/ 610801 h 788867"/>
              <a:gd name="connsiteX133" fmla="*/ 665710 w 811295"/>
              <a:gd name="connsiteY133" fmla="*/ 574725 h 788867"/>
              <a:gd name="connsiteX134" fmla="*/ 710505 w 811295"/>
              <a:gd name="connsiteY134" fmla="*/ 468986 h 788867"/>
              <a:gd name="connsiteX135" fmla="*/ 737880 w 811295"/>
              <a:gd name="connsiteY135" fmla="*/ 445350 h 788867"/>
              <a:gd name="connsiteX136" fmla="*/ 781432 w 811295"/>
              <a:gd name="connsiteY136" fmla="*/ 445350 h 788867"/>
              <a:gd name="connsiteX137" fmla="*/ 788897 w 811295"/>
              <a:gd name="connsiteY137" fmla="*/ 437886 h 788867"/>
              <a:gd name="connsiteX138" fmla="*/ 788897 w 811295"/>
              <a:gd name="connsiteY138" fmla="*/ 371954 h 788867"/>
              <a:gd name="connsiteX139" fmla="*/ 781432 w 811295"/>
              <a:gd name="connsiteY139" fmla="*/ 363246 h 788867"/>
              <a:gd name="connsiteX140" fmla="*/ 737880 w 811295"/>
              <a:gd name="connsiteY140" fmla="*/ 363246 h 788867"/>
              <a:gd name="connsiteX141" fmla="*/ 710505 w 811295"/>
              <a:gd name="connsiteY141" fmla="*/ 340854 h 788867"/>
              <a:gd name="connsiteX142" fmla="*/ 665710 w 811295"/>
              <a:gd name="connsiteY142" fmla="*/ 235115 h 788867"/>
              <a:gd name="connsiteX143" fmla="*/ 669443 w 811295"/>
              <a:gd name="connsiteY143" fmla="*/ 199039 h 788867"/>
              <a:gd name="connsiteX144" fmla="*/ 700551 w 811295"/>
              <a:gd name="connsiteY144" fmla="*/ 167939 h 788867"/>
              <a:gd name="connsiteX145" fmla="*/ 703040 w 811295"/>
              <a:gd name="connsiteY145" fmla="*/ 162963 h 788867"/>
              <a:gd name="connsiteX146" fmla="*/ 700551 w 811295"/>
              <a:gd name="connsiteY146" fmla="*/ 156743 h 788867"/>
              <a:gd name="connsiteX147" fmla="*/ 653267 w 811295"/>
              <a:gd name="connsiteY147" fmla="*/ 109471 h 788867"/>
              <a:gd name="connsiteX148" fmla="*/ 642068 w 811295"/>
              <a:gd name="connsiteY148" fmla="*/ 109471 h 788867"/>
              <a:gd name="connsiteX149" fmla="*/ 612204 w 811295"/>
              <a:gd name="connsiteY149" fmla="*/ 140571 h 788867"/>
              <a:gd name="connsiteX150" fmla="*/ 574875 w 811295"/>
              <a:gd name="connsiteY150" fmla="*/ 144303 h 788867"/>
              <a:gd name="connsiteX151" fmla="*/ 469108 w 811295"/>
              <a:gd name="connsiteY151" fmla="*/ 100764 h 788867"/>
              <a:gd name="connsiteX152" fmla="*/ 446710 w 811295"/>
              <a:gd name="connsiteY152" fmla="*/ 72152 h 788867"/>
              <a:gd name="connsiteX153" fmla="*/ 446710 w 811295"/>
              <a:gd name="connsiteY153" fmla="*/ 28612 h 788867"/>
              <a:gd name="connsiteX154" fmla="*/ 438000 w 811295"/>
              <a:gd name="connsiteY154" fmla="*/ 21148 h 788867"/>
              <a:gd name="connsiteX155" fmla="*/ 372051 w 811295"/>
              <a:gd name="connsiteY155" fmla="*/ 21148 h 788867"/>
              <a:gd name="connsiteX156" fmla="*/ 363341 w 811295"/>
              <a:gd name="connsiteY156" fmla="*/ 28612 h 788867"/>
              <a:gd name="connsiteX157" fmla="*/ 363341 w 811295"/>
              <a:gd name="connsiteY157" fmla="*/ 72152 h 788867"/>
              <a:gd name="connsiteX158" fmla="*/ 340943 w 811295"/>
              <a:gd name="connsiteY158" fmla="*/ 100764 h 788867"/>
              <a:gd name="connsiteX159" fmla="*/ 236420 w 811295"/>
              <a:gd name="connsiteY159" fmla="*/ 144303 h 788867"/>
              <a:gd name="connsiteX160" fmla="*/ 199091 w 811295"/>
              <a:gd name="connsiteY160" fmla="*/ 140571 h 788867"/>
              <a:gd name="connsiteX161" fmla="*/ 169227 w 811295"/>
              <a:gd name="connsiteY161" fmla="*/ 109471 h 788867"/>
              <a:gd name="connsiteX162" fmla="*/ 158028 w 811295"/>
              <a:gd name="connsiteY162" fmla="*/ 109471 h 788867"/>
              <a:gd name="connsiteX163" fmla="*/ 110744 w 811295"/>
              <a:gd name="connsiteY163" fmla="*/ 156743 h 788867"/>
              <a:gd name="connsiteX164" fmla="*/ 110744 w 811295"/>
              <a:gd name="connsiteY164" fmla="*/ 167939 h 788867"/>
              <a:gd name="connsiteX165" fmla="*/ 140608 w 811295"/>
              <a:gd name="connsiteY165" fmla="*/ 199039 h 788867"/>
              <a:gd name="connsiteX166" fmla="*/ 144341 w 811295"/>
              <a:gd name="connsiteY166" fmla="*/ 235115 h 788867"/>
              <a:gd name="connsiteX167" fmla="*/ 102034 w 811295"/>
              <a:gd name="connsiteY167" fmla="*/ 340854 h 788867"/>
              <a:gd name="connsiteX168" fmla="*/ 72171 w 811295"/>
              <a:gd name="connsiteY168" fmla="*/ 363246 h 788867"/>
              <a:gd name="connsiteX169" fmla="*/ 29864 w 811295"/>
              <a:gd name="connsiteY169" fmla="*/ 363246 h 788867"/>
              <a:gd name="connsiteX170" fmla="*/ 21154 w 811295"/>
              <a:gd name="connsiteY170" fmla="*/ 371954 h 788867"/>
              <a:gd name="connsiteX171" fmla="*/ 21154 w 811295"/>
              <a:gd name="connsiteY171" fmla="*/ 437886 h 788867"/>
              <a:gd name="connsiteX172" fmla="*/ 29864 w 811295"/>
              <a:gd name="connsiteY172" fmla="*/ 445350 h 788867"/>
              <a:gd name="connsiteX173" fmla="*/ 72171 w 811295"/>
              <a:gd name="connsiteY173" fmla="*/ 445350 h 788867"/>
              <a:gd name="connsiteX174" fmla="*/ 102034 w 811295"/>
              <a:gd name="connsiteY174" fmla="*/ 468986 h 788867"/>
              <a:gd name="connsiteX175" fmla="*/ 144341 w 811295"/>
              <a:gd name="connsiteY175" fmla="*/ 574725 h 788867"/>
              <a:gd name="connsiteX176" fmla="*/ 140608 w 811295"/>
              <a:gd name="connsiteY176" fmla="*/ 610801 h 788867"/>
              <a:gd name="connsiteX177" fmla="*/ 110744 w 811295"/>
              <a:gd name="connsiteY177" fmla="*/ 640657 h 788867"/>
              <a:gd name="connsiteX178" fmla="*/ 110744 w 811295"/>
              <a:gd name="connsiteY178" fmla="*/ 651852 h 788867"/>
              <a:gd name="connsiteX179" fmla="*/ 130653 w 811295"/>
              <a:gd name="connsiteY179" fmla="*/ 673000 h 788867"/>
              <a:gd name="connsiteX180" fmla="*/ 130653 w 811295"/>
              <a:gd name="connsiteY180" fmla="*/ 687928 h 788867"/>
              <a:gd name="connsiteX181" fmla="*/ 116966 w 811295"/>
              <a:gd name="connsiteY181" fmla="*/ 687928 h 788867"/>
              <a:gd name="connsiteX182" fmla="*/ 95813 w 811295"/>
              <a:gd name="connsiteY182" fmla="*/ 666780 h 788867"/>
              <a:gd name="connsiteX183" fmla="*/ 95813 w 811295"/>
              <a:gd name="connsiteY183" fmla="*/ 626973 h 788867"/>
              <a:gd name="connsiteX184" fmla="*/ 125676 w 811295"/>
              <a:gd name="connsiteY184" fmla="*/ 595873 h 788867"/>
              <a:gd name="connsiteX185" fmla="*/ 126921 w 811295"/>
              <a:gd name="connsiteY185" fmla="*/ 585921 h 788867"/>
              <a:gd name="connsiteX186" fmla="*/ 79636 w 811295"/>
              <a:gd name="connsiteY186" fmla="*/ 472718 h 788867"/>
              <a:gd name="connsiteX187" fmla="*/ 72171 w 811295"/>
              <a:gd name="connsiteY187" fmla="*/ 467742 h 788867"/>
              <a:gd name="connsiteX188" fmla="*/ 29864 w 811295"/>
              <a:gd name="connsiteY188" fmla="*/ 467742 h 788867"/>
              <a:gd name="connsiteX189" fmla="*/ 0 w 811295"/>
              <a:gd name="connsiteY189" fmla="*/ 437886 h 788867"/>
              <a:gd name="connsiteX190" fmla="*/ 0 w 811295"/>
              <a:gd name="connsiteY190" fmla="*/ 371954 h 788867"/>
              <a:gd name="connsiteX191" fmla="*/ 29864 w 811295"/>
              <a:gd name="connsiteY191" fmla="*/ 342098 h 788867"/>
              <a:gd name="connsiteX192" fmla="*/ 72171 w 811295"/>
              <a:gd name="connsiteY192" fmla="*/ 342098 h 788867"/>
              <a:gd name="connsiteX193" fmla="*/ 79636 w 811295"/>
              <a:gd name="connsiteY193" fmla="*/ 335878 h 788867"/>
              <a:gd name="connsiteX194" fmla="*/ 126921 w 811295"/>
              <a:gd name="connsiteY194" fmla="*/ 222675 h 788867"/>
              <a:gd name="connsiteX195" fmla="*/ 125676 w 811295"/>
              <a:gd name="connsiteY195" fmla="*/ 212723 h 788867"/>
              <a:gd name="connsiteX196" fmla="*/ 95813 w 811295"/>
              <a:gd name="connsiteY196" fmla="*/ 184111 h 788867"/>
              <a:gd name="connsiteX197" fmla="*/ 87102 w 811295"/>
              <a:gd name="connsiteY197" fmla="*/ 162963 h 788867"/>
              <a:gd name="connsiteX198" fmla="*/ 95813 w 811295"/>
              <a:gd name="connsiteY198" fmla="*/ 141815 h 788867"/>
              <a:gd name="connsiteX199" fmla="*/ 141852 w 811295"/>
              <a:gd name="connsiteY199" fmla="*/ 94544 h 788867"/>
              <a:gd name="connsiteX200" fmla="*/ 163006 w 811295"/>
              <a:gd name="connsiteY200" fmla="*/ 85836 h 788867"/>
              <a:gd name="connsiteX201" fmla="*/ 184159 w 811295"/>
              <a:gd name="connsiteY201" fmla="*/ 94544 h 788867"/>
              <a:gd name="connsiteX202" fmla="*/ 214023 w 811295"/>
              <a:gd name="connsiteY202" fmla="*/ 124399 h 788867"/>
              <a:gd name="connsiteX203" fmla="*/ 223977 w 811295"/>
              <a:gd name="connsiteY203" fmla="*/ 126887 h 788867"/>
              <a:gd name="connsiteX204" fmla="*/ 335966 w 811295"/>
              <a:gd name="connsiteY204" fmla="*/ 79616 h 788867"/>
              <a:gd name="connsiteX205" fmla="*/ 343432 w 811295"/>
              <a:gd name="connsiteY205" fmla="*/ 72152 h 788867"/>
              <a:gd name="connsiteX206" fmla="*/ 343432 w 811295"/>
              <a:gd name="connsiteY206" fmla="*/ 28612 h 788867"/>
              <a:gd name="connsiteX207" fmla="*/ 372051 w 811295"/>
              <a:gd name="connsiteY207" fmla="*/ 0 h 78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811295" h="788867">
                <a:moveTo>
                  <a:pt x="557652" y="681691"/>
                </a:moveTo>
                <a:cubicBezTo>
                  <a:pt x="563516" y="681691"/>
                  <a:pt x="567035" y="686619"/>
                  <a:pt x="567035" y="692778"/>
                </a:cubicBezTo>
                <a:lnTo>
                  <a:pt x="567035" y="779012"/>
                </a:lnTo>
                <a:cubicBezTo>
                  <a:pt x="567035" y="783940"/>
                  <a:pt x="563516" y="788867"/>
                  <a:pt x="557652" y="788867"/>
                </a:cubicBezTo>
                <a:cubicBezTo>
                  <a:pt x="552960" y="788867"/>
                  <a:pt x="547095" y="783940"/>
                  <a:pt x="547095" y="779012"/>
                </a:cubicBezTo>
                <a:lnTo>
                  <a:pt x="547095" y="692778"/>
                </a:lnTo>
                <a:cubicBezTo>
                  <a:pt x="547095" y="686619"/>
                  <a:pt x="552960" y="681691"/>
                  <a:pt x="557652" y="681691"/>
                </a:cubicBezTo>
                <a:close/>
                <a:moveTo>
                  <a:pt x="253572" y="681691"/>
                </a:moveTo>
                <a:cubicBezTo>
                  <a:pt x="259436" y="681691"/>
                  <a:pt x="262955" y="686619"/>
                  <a:pt x="262955" y="692778"/>
                </a:cubicBezTo>
                <a:lnTo>
                  <a:pt x="262955" y="779012"/>
                </a:lnTo>
                <a:cubicBezTo>
                  <a:pt x="262955" y="783940"/>
                  <a:pt x="259436" y="788867"/>
                  <a:pt x="253572" y="788867"/>
                </a:cubicBezTo>
                <a:cubicBezTo>
                  <a:pt x="247707" y="788867"/>
                  <a:pt x="243015" y="783940"/>
                  <a:pt x="243015" y="779012"/>
                </a:cubicBezTo>
                <a:lnTo>
                  <a:pt x="243015" y="692778"/>
                </a:lnTo>
                <a:cubicBezTo>
                  <a:pt x="243015" y="686619"/>
                  <a:pt x="247707" y="681691"/>
                  <a:pt x="253572" y="681691"/>
                </a:cubicBezTo>
                <a:close/>
                <a:moveTo>
                  <a:pt x="382027" y="613949"/>
                </a:moveTo>
                <a:lnTo>
                  <a:pt x="383270" y="616430"/>
                </a:lnTo>
                <a:cubicBezTo>
                  <a:pt x="383270" y="618911"/>
                  <a:pt x="384514" y="620152"/>
                  <a:pt x="384514" y="622633"/>
                </a:cubicBezTo>
                <a:lnTo>
                  <a:pt x="425537" y="622633"/>
                </a:lnTo>
                <a:cubicBezTo>
                  <a:pt x="426780" y="620152"/>
                  <a:pt x="426780" y="618911"/>
                  <a:pt x="428023" y="616430"/>
                </a:cubicBezTo>
                <a:lnTo>
                  <a:pt x="429266" y="613949"/>
                </a:lnTo>
                <a:close/>
                <a:moveTo>
                  <a:pt x="465317" y="539518"/>
                </a:moveTo>
                <a:lnTo>
                  <a:pt x="426780" y="594101"/>
                </a:lnTo>
                <a:lnTo>
                  <a:pt x="496395" y="594101"/>
                </a:lnTo>
                <a:lnTo>
                  <a:pt x="496395" y="549443"/>
                </a:lnTo>
                <a:close/>
                <a:moveTo>
                  <a:pt x="347220" y="539518"/>
                </a:moveTo>
                <a:lnTo>
                  <a:pt x="314899" y="550683"/>
                </a:lnTo>
                <a:lnTo>
                  <a:pt x="314899" y="594101"/>
                </a:lnTo>
                <a:lnTo>
                  <a:pt x="384514" y="594101"/>
                </a:lnTo>
                <a:lnTo>
                  <a:pt x="377055" y="581696"/>
                </a:lnTo>
                <a:close/>
                <a:moveTo>
                  <a:pt x="469046" y="517189"/>
                </a:moveTo>
                <a:lnTo>
                  <a:pt x="471532" y="518430"/>
                </a:lnTo>
                <a:lnTo>
                  <a:pt x="631895" y="576734"/>
                </a:lnTo>
                <a:cubicBezTo>
                  <a:pt x="645569" y="584177"/>
                  <a:pt x="654271" y="595342"/>
                  <a:pt x="654271" y="608987"/>
                </a:cubicBezTo>
                <a:lnTo>
                  <a:pt x="654271" y="777697"/>
                </a:lnTo>
                <a:cubicBezTo>
                  <a:pt x="654271" y="782659"/>
                  <a:pt x="649299" y="787621"/>
                  <a:pt x="644326" y="787621"/>
                </a:cubicBezTo>
                <a:cubicBezTo>
                  <a:pt x="638111" y="787621"/>
                  <a:pt x="633138" y="782659"/>
                  <a:pt x="633138" y="777697"/>
                </a:cubicBezTo>
                <a:lnTo>
                  <a:pt x="633138" y="608987"/>
                </a:lnTo>
                <a:cubicBezTo>
                  <a:pt x="633138" y="602785"/>
                  <a:pt x="628166" y="597823"/>
                  <a:pt x="621950" y="596582"/>
                </a:cubicBezTo>
                <a:lnTo>
                  <a:pt x="517528" y="556886"/>
                </a:lnTo>
                <a:lnTo>
                  <a:pt x="517528" y="594101"/>
                </a:lnTo>
                <a:cubicBezTo>
                  <a:pt x="517528" y="605266"/>
                  <a:pt x="508826" y="613949"/>
                  <a:pt x="496395" y="613949"/>
                </a:cubicBezTo>
                <a:lnTo>
                  <a:pt x="454128" y="613949"/>
                </a:lnTo>
                <a:lnTo>
                  <a:pt x="446670" y="627595"/>
                </a:lnTo>
                <a:cubicBezTo>
                  <a:pt x="444183" y="632557"/>
                  <a:pt x="441697" y="637519"/>
                  <a:pt x="442940" y="642481"/>
                </a:cubicBezTo>
                <a:lnTo>
                  <a:pt x="459101" y="776457"/>
                </a:lnTo>
                <a:cubicBezTo>
                  <a:pt x="460344" y="781419"/>
                  <a:pt x="455372" y="786381"/>
                  <a:pt x="449156" y="787621"/>
                </a:cubicBezTo>
                <a:cubicBezTo>
                  <a:pt x="444183" y="787621"/>
                  <a:pt x="439211" y="783900"/>
                  <a:pt x="437968" y="777697"/>
                </a:cubicBezTo>
                <a:lnTo>
                  <a:pt x="423050" y="646203"/>
                </a:lnTo>
                <a:cubicBezTo>
                  <a:pt x="423050" y="644962"/>
                  <a:pt x="423050" y="643722"/>
                  <a:pt x="423050" y="642481"/>
                </a:cubicBezTo>
                <a:lnTo>
                  <a:pt x="389486" y="642481"/>
                </a:lnTo>
                <a:cubicBezTo>
                  <a:pt x="389486" y="643722"/>
                  <a:pt x="389486" y="644962"/>
                  <a:pt x="389486" y="646203"/>
                </a:cubicBezTo>
                <a:lnTo>
                  <a:pt x="372082" y="777697"/>
                </a:lnTo>
                <a:cubicBezTo>
                  <a:pt x="372082" y="783900"/>
                  <a:pt x="365867" y="787621"/>
                  <a:pt x="360894" y="787621"/>
                </a:cubicBezTo>
                <a:cubicBezTo>
                  <a:pt x="354679" y="786381"/>
                  <a:pt x="350949" y="781419"/>
                  <a:pt x="352192" y="776457"/>
                </a:cubicBezTo>
                <a:lnTo>
                  <a:pt x="368353" y="642481"/>
                </a:lnTo>
                <a:cubicBezTo>
                  <a:pt x="368353" y="637519"/>
                  <a:pt x="367110" y="632557"/>
                  <a:pt x="364624" y="627595"/>
                </a:cubicBezTo>
                <a:lnTo>
                  <a:pt x="357165" y="613949"/>
                </a:lnTo>
                <a:lnTo>
                  <a:pt x="313656" y="613949"/>
                </a:lnTo>
                <a:cubicBezTo>
                  <a:pt x="302468" y="613949"/>
                  <a:pt x="293766" y="605266"/>
                  <a:pt x="293766" y="594101"/>
                </a:cubicBezTo>
                <a:lnTo>
                  <a:pt x="293766" y="558126"/>
                </a:lnTo>
                <a:lnTo>
                  <a:pt x="188100" y="596582"/>
                </a:lnTo>
                <a:cubicBezTo>
                  <a:pt x="183128" y="597823"/>
                  <a:pt x="176912" y="605266"/>
                  <a:pt x="176912" y="611468"/>
                </a:cubicBezTo>
                <a:lnTo>
                  <a:pt x="176912" y="777697"/>
                </a:lnTo>
                <a:cubicBezTo>
                  <a:pt x="176912" y="782659"/>
                  <a:pt x="173183" y="787621"/>
                  <a:pt x="166967" y="787621"/>
                </a:cubicBezTo>
                <a:cubicBezTo>
                  <a:pt x="160752" y="787621"/>
                  <a:pt x="155779" y="782659"/>
                  <a:pt x="155779" y="777697"/>
                </a:cubicBezTo>
                <a:lnTo>
                  <a:pt x="155779" y="611468"/>
                </a:lnTo>
                <a:cubicBezTo>
                  <a:pt x="155779" y="596582"/>
                  <a:pt x="166967" y="580455"/>
                  <a:pt x="180642" y="576734"/>
                </a:cubicBezTo>
                <a:lnTo>
                  <a:pt x="342247" y="518430"/>
                </a:lnTo>
                <a:cubicBezTo>
                  <a:pt x="350949" y="515949"/>
                  <a:pt x="358408" y="519670"/>
                  <a:pt x="363381" y="525873"/>
                </a:cubicBezTo>
                <a:lnTo>
                  <a:pt x="395702" y="571772"/>
                </a:lnTo>
                <a:lnTo>
                  <a:pt x="405647" y="586658"/>
                </a:lnTo>
                <a:lnTo>
                  <a:pt x="449156" y="525873"/>
                </a:lnTo>
                <a:cubicBezTo>
                  <a:pt x="449156" y="525873"/>
                  <a:pt x="449156" y="524632"/>
                  <a:pt x="450399" y="523392"/>
                </a:cubicBezTo>
                <a:cubicBezTo>
                  <a:pt x="455372" y="518430"/>
                  <a:pt x="462830" y="515949"/>
                  <a:pt x="469046" y="517189"/>
                </a:cubicBezTo>
                <a:close/>
                <a:moveTo>
                  <a:pt x="405648" y="332607"/>
                </a:moveTo>
                <a:cubicBezTo>
                  <a:pt x="366035" y="332607"/>
                  <a:pt x="332611" y="364794"/>
                  <a:pt x="332611" y="405647"/>
                </a:cubicBezTo>
                <a:cubicBezTo>
                  <a:pt x="332611" y="444024"/>
                  <a:pt x="366035" y="477450"/>
                  <a:pt x="405648" y="477450"/>
                </a:cubicBezTo>
                <a:cubicBezTo>
                  <a:pt x="445262" y="477450"/>
                  <a:pt x="477447" y="444024"/>
                  <a:pt x="477447" y="405647"/>
                </a:cubicBezTo>
                <a:cubicBezTo>
                  <a:pt x="477447" y="364794"/>
                  <a:pt x="445262" y="332607"/>
                  <a:pt x="405648" y="332607"/>
                </a:cubicBezTo>
                <a:close/>
                <a:moveTo>
                  <a:pt x="405648" y="311561"/>
                </a:moveTo>
                <a:cubicBezTo>
                  <a:pt x="456403" y="311561"/>
                  <a:pt x="498492" y="353652"/>
                  <a:pt x="498492" y="405647"/>
                </a:cubicBezTo>
                <a:cubicBezTo>
                  <a:pt x="498492" y="456404"/>
                  <a:pt x="456403" y="498495"/>
                  <a:pt x="405648" y="498495"/>
                </a:cubicBezTo>
                <a:cubicBezTo>
                  <a:pt x="354893" y="498495"/>
                  <a:pt x="312804" y="456404"/>
                  <a:pt x="312804" y="405647"/>
                </a:cubicBezTo>
                <a:cubicBezTo>
                  <a:pt x="312804" y="353652"/>
                  <a:pt x="354893" y="311561"/>
                  <a:pt x="405648" y="311561"/>
                </a:cubicBezTo>
                <a:close/>
                <a:moveTo>
                  <a:pt x="389491" y="180707"/>
                </a:moveTo>
                <a:cubicBezTo>
                  <a:pt x="454114" y="176981"/>
                  <a:pt x="517495" y="199336"/>
                  <a:pt x="562234" y="245286"/>
                </a:cubicBezTo>
                <a:cubicBezTo>
                  <a:pt x="606973" y="291237"/>
                  <a:pt x="630586" y="353332"/>
                  <a:pt x="626857" y="417911"/>
                </a:cubicBezTo>
                <a:cubicBezTo>
                  <a:pt x="624372" y="460135"/>
                  <a:pt x="609459" y="498634"/>
                  <a:pt x="584604" y="533408"/>
                </a:cubicBezTo>
                <a:cubicBezTo>
                  <a:pt x="583361" y="535891"/>
                  <a:pt x="579633" y="538375"/>
                  <a:pt x="575904" y="538375"/>
                </a:cubicBezTo>
                <a:cubicBezTo>
                  <a:pt x="573419" y="538375"/>
                  <a:pt x="572176" y="537133"/>
                  <a:pt x="569691" y="535891"/>
                </a:cubicBezTo>
                <a:cubicBezTo>
                  <a:pt x="565962" y="533408"/>
                  <a:pt x="564719" y="525956"/>
                  <a:pt x="568448" y="520989"/>
                </a:cubicBezTo>
                <a:cubicBezTo>
                  <a:pt x="589575" y="489941"/>
                  <a:pt x="603245" y="455168"/>
                  <a:pt x="605731" y="416669"/>
                </a:cubicBezTo>
                <a:cubicBezTo>
                  <a:pt x="609459" y="358299"/>
                  <a:pt x="588332" y="301172"/>
                  <a:pt x="547321" y="261431"/>
                </a:cubicBezTo>
                <a:cubicBezTo>
                  <a:pt x="506310" y="219206"/>
                  <a:pt x="449143" y="198094"/>
                  <a:pt x="390733" y="201819"/>
                </a:cubicBezTo>
                <a:cubicBezTo>
                  <a:pt x="290070" y="208029"/>
                  <a:pt x="209291" y="288753"/>
                  <a:pt x="201834" y="390589"/>
                </a:cubicBezTo>
                <a:cubicBezTo>
                  <a:pt x="199349" y="436539"/>
                  <a:pt x="211776" y="482490"/>
                  <a:pt x="239117" y="519747"/>
                </a:cubicBezTo>
                <a:cubicBezTo>
                  <a:pt x="242845" y="524714"/>
                  <a:pt x="241602" y="530924"/>
                  <a:pt x="236631" y="534650"/>
                </a:cubicBezTo>
                <a:cubicBezTo>
                  <a:pt x="231660" y="538375"/>
                  <a:pt x="225447" y="537133"/>
                  <a:pt x="221718" y="532166"/>
                </a:cubicBezTo>
                <a:cubicBezTo>
                  <a:pt x="191892" y="489941"/>
                  <a:pt x="178222" y="440265"/>
                  <a:pt x="181950" y="389347"/>
                </a:cubicBezTo>
                <a:cubicBezTo>
                  <a:pt x="188164" y="277576"/>
                  <a:pt x="278885" y="188159"/>
                  <a:pt x="389491" y="180707"/>
                </a:cubicBezTo>
                <a:close/>
                <a:moveTo>
                  <a:pt x="372051" y="0"/>
                </a:moveTo>
                <a:lnTo>
                  <a:pt x="438000" y="0"/>
                </a:lnTo>
                <a:cubicBezTo>
                  <a:pt x="454176" y="0"/>
                  <a:pt x="467864" y="13684"/>
                  <a:pt x="467864" y="28612"/>
                </a:cubicBezTo>
                <a:lnTo>
                  <a:pt x="467864" y="72152"/>
                </a:lnTo>
                <a:cubicBezTo>
                  <a:pt x="467864" y="75884"/>
                  <a:pt x="470352" y="78372"/>
                  <a:pt x="474085" y="79616"/>
                </a:cubicBezTo>
                <a:cubicBezTo>
                  <a:pt x="515148" y="88324"/>
                  <a:pt x="552477" y="103252"/>
                  <a:pt x="587318" y="126887"/>
                </a:cubicBezTo>
                <a:cubicBezTo>
                  <a:pt x="589807" y="128131"/>
                  <a:pt x="593540" y="128131"/>
                  <a:pt x="597273" y="124399"/>
                </a:cubicBezTo>
                <a:lnTo>
                  <a:pt x="627136" y="94544"/>
                </a:lnTo>
                <a:cubicBezTo>
                  <a:pt x="638335" y="83348"/>
                  <a:pt x="657000" y="83348"/>
                  <a:pt x="668199" y="94544"/>
                </a:cubicBezTo>
                <a:lnTo>
                  <a:pt x="715483" y="141815"/>
                </a:lnTo>
                <a:cubicBezTo>
                  <a:pt x="720460" y="146791"/>
                  <a:pt x="724193" y="154255"/>
                  <a:pt x="724193" y="162963"/>
                </a:cubicBezTo>
                <a:cubicBezTo>
                  <a:pt x="724193" y="170427"/>
                  <a:pt x="720460" y="177891"/>
                  <a:pt x="715483" y="184111"/>
                </a:cubicBezTo>
                <a:lnTo>
                  <a:pt x="684375" y="212723"/>
                </a:lnTo>
                <a:cubicBezTo>
                  <a:pt x="681886" y="216455"/>
                  <a:pt x="681886" y="220187"/>
                  <a:pt x="683130" y="222675"/>
                </a:cubicBezTo>
                <a:cubicBezTo>
                  <a:pt x="706772" y="257507"/>
                  <a:pt x="722949" y="294827"/>
                  <a:pt x="730415" y="335878"/>
                </a:cubicBezTo>
                <a:cubicBezTo>
                  <a:pt x="731659" y="339610"/>
                  <a:pt x="734147" y="342098"/>
                  <a:pt x="737880" y="342098"/>
                </a:cubicBezTo>
                <a:lnTo>
                  <a:pt x="781432" y="342098"/>
                </a:lnTo>
                <a:cubicBezTo>
                  <a:pt x="796363" y="342098"/>
                  <a:pt x="811295" y="355782"/>
                  <a:pt x="811295" y="371954"/>
                </a:cubicBezTo>
                <a:lnTo>
                  <a:pt x="811295" y="437886"/>
                </a:lnTo>
                <a:cubicBezTo>
                  <a:pt x="811295" y="454058"/>
                  <a:pt x="796363" y="467742"/>
                  <a:pt x="781432" y="467742"/>
                </a:cubicBezTo>
                <a:lnTo>
                  <a:pt x="737880" y="467742"/>
                </a:lnTo>
                <a:cubicBezTo>
                  <a:pt x="734147" y="467742"/>
                  <a:pt x="731659" y="470230"/>
                  <a:pt x="730415" y="472718"/>
                </a:cubicBezTo>
                <a:cubicBezTo>
                  <a:pt x="722949" y="513769"/>
                  <a:pt x="706772" y="551089"/>
                  <a:pt x="683130" y="585921"/>
                </a:cubicBezTo>
                <a:cubicBezTo>
                  <a:pt x="681886" y="588409"/>
                  <a:pt x="681886" y="593385"/>
                  <a:pt x="684375" y="595873"/>
                </a:cubicBezTo>
                <a:lnTo>
                  <a:pt x="715483" y="626973"/>
                </a:lnTo>
                <a:cubicBezTo>
                  <a:pt x="726682" y="636925"/>
                  <a:pt x="726682" y="655584"/>
                  <a:pt x="715483" y="666780"/>
                </a:cubicBezTo>
                <a:lnTo>
                  <a:pt x="693085" y="690416"/>
                </a:lnTo>
                <a:cubicBezTo>
                  <a:pt x="690596" y="692904"/>
                  <a:pt x="686863" y="692904"/>
                  <a:pt x="684375" y="692904"/>
                </a:cubicBezTo>
                <a:cubicBezTo>
                  <a:pt x="681886" y="692904"/>
                  <a:pt x="679398" y="692904"/>
                  <a:pt x="676909" y="690416"/>
                </a:cubicBezTo>
                <a:cubicBezTo>
                  <a:pt x="674420" y="686684"/>
                  <a:pt x="674420" y="679220"/>
                  <a:pt x="676909" y="675488"/>
                </a:cubicBezTo>
                <a:lnTo>
                  <a:pt x="700551" y="651852"/>
                </a:lnTo>
                <a:cubicBezTo>
                  <a:pt x="703040" y="649364"/>
                  <a:pt x="703040" y="643145"/>
                  <a:pt x="700551" y="640657"/>
                </a:cubicBezTo>
                <a:lnTo>
                  <a:pt x="669443" y="610801"/>
                </a:lnTo>
                <a:cubicBezTo>
                  <a:pt x="660733" y="600849"/>
                  <a:pt x="658244" y="585921"/>
                  <a:pt x="665710" y="574725"/>
                </a:cubicBezTo>
                <a:cubicBezTo>
                  <a:pt x="686863" y="542381"/>
                  <a:pt x="701795" y="506305"/>
                  <a:pt x="710505" y="468986"/>
                </a:cubicBezTo>
                <a:cubicBezTo>
                  <a:pt x="711750" y="456546"/>
                  <a:pt x="724193" y="445350"/>
                  <a:pt x="737880" y="445350"/>
                </a:cubicBezTo>
                <a:lnTo>
                  <a:pt x="781432" y="445350"/>
                </a:lnTo>
                <a:cubicBezTo>
                  <a:pt x="785164" y="445350"/>
                  <a:pt x="788897" y="441618"/>
                  <a:pt x="788897" y="437886"/>
                </a:cubicBezTo>
                <a:lnTo>
                  <a:pt x="788897" y="371954"/>
                </a:lnTo>
                <a:cubicBezTo>
                  <a:pt x="788897" y="366978"/>
                  <a:pt x="785164" y="363246"/>
                  <a:pt x="781432" y="363246"/>
                </a:cubicBezTo>
                <a:lnTo>
                  <a:pt x="737880" y="363246"/>
                </a:lnTo>
                <a:cubicBezTo>
                  <a:pt x="724193" y="363246"/>
                  <a:pt x="711750" y="353294"/>
                  <a:pt x="710505" y="340854"/>
                </a:cubicBezTo>
                <a:cubicBezTo>
                  <a:pt x="701795" y="302290"/>
                  <a:pt x="686863" y="267459"/>
                  <a:pt x="665710" y="235115"/>
                </a:cubicBezTo>
                <a:cubicBezTo>
                  <a:pt x="658244" y="223919"/>
                  <a:pt x="660733" y="207747"/>
                  <a:pt x="669443" y="199039"/>
                </a:cubicBezTo>
                <a:lnTo>
                  <a:pt x="700551" y="167939"/>
                </a:lnTo>
                <a:cubicBezTo>
                  <a:pt x="701795" y="166695"/>
                  <a:pt x="703040" y="164207"/>
                  <a:pt x="703040" y="162963"/>
                </a:cubicBezTo>
                <a:cubicBezTo>
                  <a:pt x="703040" y="160475"/>
                  <a:pt x="701795" y="157987"/>
                  <a:pt x="700551" y="156743"/>
                </a:cubicBezTo>
                <a:lnTo>
                  <a:pt x="653267" y="109471"/>
                </a:lnTo>
                <a:cubicBezTo>
                  <a:pt x="649534" y="106984"/>
                  <a:pt x="644557" y="106984"/>
                  <a:pt x="642068" y="109471"/>
                </a:cubicBezTo>
                <a:lnTo>
                  <a:pt x="612204" y="140571"/>
                </a:lnTo>
                <a:cubicBezTo>
                  <a:pt x="602250" y="150523"/>
                  <a:pt x="587318" y="151767"/>
                  <a:pt x="574875" y="144303"/>
                </a:cubicBezTo>
                <a:cubicBezTo>
                  <a:pt x="542523" y="121911"/>
                  <a:pt x="507682" y="108228"/>
                  <a:pt x="469108" y="100764"/>
                </a:cubicBezTo>
                <a:cubicBezTo>
                  <a:pt x="456665" y="98276"/>
                  <a:pt x="446710" y="85836"/>
                  <a:pt x="446710" y="72152"/>
                </a:cubicBezTo>
                <a:lnTo>
                  <a:pt x="446710" y="28612"/>
                </a:lnTo>
                <a:cubicBezTo>
                  <a:pt x="446710" y="24880"/>
                  <a:pt x="442977" y="21148"/>
                  <a:pt x="438000" y="21148"/>
                </a:cubicBezTo>
                <a:lnTo>
                  <a:pt x="372051" y="21148"/>
                </a:lnTo>
                <a:cubicBezTo>
                  <a:pt x="368318" y="21148"/>
                  <a:pt x="363341" y="24880"/>
                  <a:pt x="363341" y="28612"/>
                </a:cubicBezTo>
                <a:lnTo>
                  <a:pt x="363341" y="72152"/>
                </a:lnTo>
                <a:cubicBezTo>
                  <a:pt x="363341" y="85836"/>
                  <a:pt x="354631" y="98276"/>
                  <a:pt x="340943" y="100764"/>
                </a:cubicBezTo>
                <a:cubicBezTo>
                  <a:pt x="303614" y="108228"/>
                  <a:pt x="267528" y="121911"/>
                  <a:pt x="236420" y="144303"/>
                </a:cubicBezTo>
                <a:cubicBezTo>
                  <a:pt x="225222" y="151767"/>
                  <a:pt x="209045" y="150523"/>
                  <a:pt x="199091" y="140571"/>
                </a:cubicBezTo>
                <a:lnTo>
                  <a:pt x="169227" y="109471"/>
                </a:lnTo>
                <a:cubicBezTo>
                  <a:pt x="166739" y="106984"/>
                  <a:pt x="160517" y="106984"/>
                  <a:pt x="158028" y="109471"/>
                </a:cubicBezTo>
                <a:lnTo>
                  <a:pt x="110744" y="156743"/>
                </a:lnTo>
                <a:cubicBezTo>
                  <a:pt x="107011" y="159231"/>
                  <a:pt x="107011" y="165451"/>
                  <a:pt x="110744" y="167939"/>
                </a:cubicBezTo>
                <a:lnTo>
                  <a:pt x="140608" y="199039"/>
                </a:lnTo>
                <a:cubicBezTo>
                  <a:pt x="150563" y="207747"/>
                  <a:pt x="153051" y="223919"/>
                  <a:pt x="144341" y="235115"/>
                </a:cubicBezTo>
                <a:cubicBezTo>
                  <a:pt x="123188" y="267459"/>
                  <a:pt x="109500" y="302290"/>
                  <a:pt x="102034" y="340854"/>
                </a:cubicBezTo>
                <a:cubicBezTo>
                  <a:pt x="98301" y="353294"/>
                  <a:pt x="85858" y="363246"/>
                  <a:pt x="72171" y="363246"/>
                </a:cubicBezTo>
                <a:lnTo>
                  <a:pt x="29864" y="363246"/>
                </a:lnTo>
                <a:cubicBezTo>
                  <a:pt x="24886" y="363246"/>
                  <a:pt x="21154" y="366978"/>
                  <a:pt x="21154" y="371954"/>
                </a:cubicBezTo>
                <a:lnTo>
                  <a:pt x="21154" y="437886"/>
                </a:lnTo>
                <a:cubicBezTo>
                  <a:pt x="21154" y="441618"/>
                  <a:pt x="24886" y="445350"/>
                  <a:pt x="29864" y="445350"/>
                </a:cubicBezTo>
                <a:lnTo>
                  <a:pt x="72171" y="445350"/>
                </a:lnTo>
                <a:cubicBezTo>
                  <a:pt x="85858" y="445350"/>
                  <a:pt x="98301" y="456546"/>
                  <a:pt x="102034" y="468986"/>
                </a:cubicBezTo>
                <a:cubicBezTo>
                  <a:pt x="109500" y="506305"/>
                  <a:pt x="123188" y="542381"/>
                  <a:pt x="144341" y="574725"/>
                </a:cubicBezTo>
                <a:cubicBezTo>
                  <a:pt x="153051" y="585921"/>
                  <a:pt x="150563" y="600849"/>
                  <a:pt x="140608" y="610801"/>
                </a:cubicBezTo>
                <a:lnTo>
                  <a:pt x="110744" y="640657"/>
                </a:lnTo>
                <a:cubicBezTo>
                  <a:pt x="107011" y="643145"/>
                  <a:pt x="107011" y="649364"/>
                  <a:pt x="110744" y="651852"/>
                </a:cubicBezTo>
                <a:lnTo>
                  <a:pt x="130653" y="673000"/>
                </a:lnTo>
                <a:cubicBezTo>
                  <a:pt x="135631" y="676732"/>
                  <a:pt x="135631" y="684196"/>
                  <a:pt x="130653" y="687928"/>
                </a:cubicBezTo>
                <a:cubicBezTo>
                  <a:pt x="126921" y="692904"/>
                  <a:pt x="120699" y="692904"/>
                  <a:pt x="116966" y="687928"/>
                </a:cubicBezTo>
                <a:lnTo>
                  <a:pt x="95813" y="666780"/>
                </a:lnTo>
                <a:cubicBezTo>
                  <a:pt x="83369" y="655584"/>
                  <a:pt x="83369" y="636925"/>
                  <a:pt x="95813" y="626973"/>
                </a:cubicBezTo>
                <a:lnTo>
                  <a:pt x="125676" y="595873"/>
                </a:lnTo>
                <a:cubicBezTo>
                  <a:pt x="128165" y="593385"/>
                  <a:pt x="128165" y="588409"/>
                  <a:pt x="126921" y="585921"/>
                </a:cubicBezTo>
                <a:cubicBezTo>
                  <a:pt x="104523" y="551089"/>
                  <a:pt x="89591" y="513769"/>
                  <a:pt x="79636" y="472718"/>
                </a:cubicBezTo>
                <a:cubicBezTo>
                  <a:pt x="79636" y="470230"/>
                  <a:pt x="75903" y="467742"/>
                  <a:pt x="72171" y="467742"/>
                </a:cubicBezTo>
                <a:lnTo>
                  <a:pt x="29864" y="467742"/>
                </a:lnTo>
                <a:cubicBezTo>
                  <a:pt x="13688" y="467742"/>
                  <a:pt x="0" y="454058"/>
                  <a:pt x="0" y="437886"/>
                </a:cubicBezTo>
                <a:lnTo>
                  <a:pt x="0" y="371954"/>
                </a:lnTo>
                <a:cubicBezTo>
                  <a:pt x="0" y="355782"/>
                  <a:pt x="13688" y="342098"/>
                  <a:pt x="29864" y="342098"/>
                </a:cubicBezTo>
                <a:lnTo>
                  <a:pt x="72171" y="342098"/>
                </a:lnTo>
                <a:cubicBezTo>
                  <a:pt x="75903" y="342098"/>
                  <a:pt x="79636" y="339610"/>
                  <a:pt x="79636" y="335878"/>
                </a:cubicBezTo>
                <a:cubicBezTo>
                  <a:pt x="89591" y="294827"/>
                  <a:pt x="104523" y="257507"/>
                  <a:pt x="126921" y="222675"/>
                </a:cubicBezTo>
                <a:cubicBezTo>
                  <a:pt x="128165" y="220187"/>
                  <a:pt x="128165" y="216455"/>
                  <a:pt x="125676" y="212723"/>
                </a:cubicBezTo>
                <a:lnTo>
                  <a:pt x="95813" y="184111"/>
                </a:lnTo>
                <a:cubicBezTo>
                  <a:pt x="89591" y="177891"/>
                  <a:pt x="87102" y="170427"/>
                  <a:pt x="87102" y="162963"/>
                </a:cubicBezTo>
                <a:cubicBezTo>
                  <a:pt x="87102" y="154255"/>
                  <a:pt x="89591" y="146791"/>
                  <a:pt x="95813" y="141815"/>
                </a:cubicBezTo>
                <a:lnTo>
                  <a:pt x="141852" y="94544"/>
                </a:lnTo>
                <a:cubicBezTo>
                  <a:pt x="148074" y="89568"/>
                  <a:pt x="155540" y="85836"/>
                  <a:pt x="163006" y="85836"/>
                </a:cubicBezTo>
                <a:cubicBezTo>
                  <a:pt x="171716" y="85836"/>
                  <a:pt x="177938" y="89568"/>
                  <a:pt x="184159" y="94544"/>
                </a:cubicBezTo>
                <a:lnTo>
                  <a:pt x="214023" y="124399"/>
                </a:lnTo>
                <a:cubicBezTo>
                  <a:pt x="217756" y="128131"/>
                  <a:pt x="220244" y="128131"/>
                  <a:pt x="223977" y="126887"/>
                </a:cubicBezTo>
                <a:cubicBezTo>
                  <a:pt x="258818" y="103252"/>
                  <a:pt x="296148" y="88324"/>
                  <a:pt x="335966" y="79616"/>
                </a:cubicBezTo>
                <a:cubicBezTo>
                  <a:pt x="339699" y="78372"/>
                  <a:pt x="343432" y="75884"/>
                  <a:pt x="343432" y="72152"/>
                </a:cubicBezTo>
                <a:lnTo>
                  <a:pt x="343432" y="28612"/>
                </a:lnTo>
                <a:cubicBezTo>
                  <a:pt x="343432" y="13684"/>
                  <a:pt x="355875" y="0"/>
                  <a:pt x="372051" y="0"/>
                </a:cubicBezTo>
                <a:close/>
              </a:path>
            </a:pathLst>
          </a:custGeom>
          <a:solidFill>
            <a:schemeClr val="bg1"/>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437" name="Freeform: Shape 436">
            <a:extLst>
              <a:ext uri="{FF2B5EF4-FFF2-40B4-BE49-F238E27FC236}">
                <a16:creationId xmlns:a16="http://schemas.microsoft.com/office/drawing/2014/main" id="{00726576-404A-4FE7-AAB9-565BDA7E03CD}"/>
              </a:ext>
            </a:extLst>
          </p:cNvPr>
          <p:cNvSpPr/>
          <p:nvPr/>
        </p:nvSpPr>
        <p:spPr>
          <a:xfrm>
            <a:off x="1273718" y="5750102"/>
            <a:ext cx="381970" cy="405121"/>
          </a:xfrm>
          <a:custGeom>
            <a:avLst/>
            <a:gdLst>
              <a:gd name="connsiteX0" fmla="*/ 618753 w 763939"/>
              <a:gd name="connsiteY0" fmla="*/ 655517 h 810241"/>
              <a:gd name="connsiteX1" fmla="*/ 628099 w 763939"/>
              <a:gd name="connsiteY1" fmla="*/ 665407 h 810241"/>
              <a:gd name="connsiteX2" fmla="*/ 628099 w 763939"/>
              <a:gd name="connsiteY2" fmla="*/ 800159 h 810241"/>
              <a:gd name="connsiteX3" fmla="*/ 618753 w 763939"/>
              <a:gd name="connsiteY3" fmla="*/ 810049 h 810241"/>
              <a:gd name="connsiteX4" fmla="*/ 609406 w 763939"/>
              <a:gd name="connsiteY4" fmla="*/ 800159 h 810241"/>
              <a:gd name="connsiteX5" fmla="*/ 609406 w 763939"/>
              <a:gd name="connsiteY5" fmla="*/ 665407 h 810241"/>
              <a:gd name="connsiteX6" fmla="*/ 618753 w 763939"/>
              <a:gd name="connsiteY6" fmla="*/ 655517 h 810241"/>
              <a:gd name="connsiteX7" fmla="*/ 145186 w 763939"/>
              <a:gd name="connsiteY7" fmla="*/ 655517 h 810241"/>
              <a:gd name="connsiteX8" fmla="*/ 155779 w 763939"/>
              <a:gd name="connsiteY8" fmla="*/ 665407 h 810241"/>
              <a:gd name="connsiteX9" fmla="*/ 155779 w 763939"/>
              <a:gd name="connsiteY9" fmla="*/ 800159 h 810241"/>
              <a:gd name="connsiteX10" fmla="*/ 145186 w 763939"/>
              <a:gd name="connsiteY10" fmla="*/ 810049 h 810241"/>
              <a:gd name="connsiteX11" fmla="*/ 134593 w 763939"/>
              <a:gd name="connsiteY11" fmla="*/ 800159 h 810241"/>
              <a:gd name="connsiteX12" fmla="*/ 134593 w 763939"/>
              <a:gd name="connsiteY12" fmla="*/ 665407 h 810241"/>
              <a:gd name="connsiteX13" fmla="*/ 145186 w 763939"/>
              <a:gd name="connsiteY13" fmla="*/ 655517 h 810241"/>
              <a:gd name="connsiteX14" fmla="*/ 334690 w 763939"/>
              <a:gd name="connsiteY14" fmla="*/ 540437 h 810241"/>
              <a:gd name="connsiteX15" fmla="*/ 340911 w 763939"/>
              <a:gd name="connsiteY15" fmla="*/ 552862 h 810241"/>
              <a:gd name="connsiteX16" fmla="*/ 345888 w 763939"/>
              <a:gd name="connsiteY16" fmla="*/ 564044 h 810241"/>
              <a:gd name="connsiteX17" fmla="*/ 416807 w 763939"/>
              <a:gd name="connsiteY17" fmla="*/ 564044 h 810241"/>
              <a:gd name="connsiteX18" fmla="*/ 423028 w 763939"/>
              <a:gd name="connsiteY18" fmla="*/ 552862 h 810241"/>
              <a:gd name="connsiteX19" fmla="*/ 429249 w 763939"/>
              <a:gd name="connsiteY19" fmla="*/ 540437 h 810241"/>
              <a:gd name="connsiteX20" fmla="*/ 291143 w 763939"/>
              <a:gd name="connsiteY20" fmla="*/ 424889 h 810241"/>
              <a:gd name="connsiteX21" fmla="*/ 233910 w 763939"/>
              <a:gd name="connsiteY21" fmla="*/ 442283 h 810241"/>
              <a:gd name="connsiteX22" fmla="*/ 233910 w 763939"/>
              <a:gd name="connsiteY22" fmla="*/ 515588 h 810241"/>
              <a:gd name="connsiteX23" fmla="*/ 238886 w 763939"/>
              <a:gd name="connsiteY23" fmla="*/ 519315 h 810241"/>
              <a:gd name="connsiteX24" fmla="*/ 360818 w 763939"/>
              <a:gd name="connsiteY24" fmla="*/ 519315 h 810241"/>
              <a:gd name="connsiteX25" fmla="*/ 344644 w 763939"/>
              <a:gd name="connsiteY25" fmla="*/ 494466 h 810241"/>
              <a:gd name="connsiteX26" fmla="*/ 296120 w 763939"/>
              <a:gd name="connsiteY26" fmla="*/ 426131 h 810241"/>
              <a:gd name="connsiteX27" fmla="*/ 291143 w 763939"/>
              <a:gd name="connsiteY27" fmla="*/ 424889 h 810241"/>
              <a:gd name="connsiteX28" fmla="*/ 475285 w 763939"/>
              <a:gd name="connsiteY28" fmla="*/ 422404 h 810241"/>
              <a:gd name="connsiteX29" fmla="*/ 471552 w 763939"/>
              <a:gd name="connsiteY29" fmla="*/ 423647 h 810241"/>
              <a:gd name="connsiteX30" fmla="*/ 403121 w 763939"/>
              <a:gd name="connsiteY30" fmla="*/ 519315 h 810241"/>
              <a:gd name="connsiteX31" fmla="*/ 523808 w 763939"/>
              <a:gd name="connsiteY31" fmla="*/ 519315 h 810241"/>
              <a:gd name="connsiteX32" fmla="*/ 528785 w 763939"/>
              <a:gd name="connsiteY32" fmla="*/ 515588 h 810241"/>
              <a:gd name="connsiteX33" fmla="*/ 528785 w 763939"/>
              <a:gd name="connsiteY33" fmla="*/ 441041 h 810241"/>
              <a:gd name="connsiteX34" fmla="*/ 481506 w 763939"/>
              <a:gd name="connsiteY34" fmla="*/ 400040 h 810241"/>
              <a:gd name="connsiteX35" fmla="*/ 482750 w 763939"/>
              <a:gd name="connsiteY35" fmla="*/ 401282 h 810241"/>
              <a:gd name="connsiteX36" fmla="*/ 731590 w 763939"/>
              <a:gd name="connsiteY36" fmla="*/ 493224 h 810241"/>
              <a:gd name="connsiteX37" fmla="*/ 763939 w 763939"/>
              <a:gd name="connsiteY37" fmla="*/ 537952 h 810241"/>
              <a:gd name="connsiteX38" fmla="*/ 763939 w 763939"/>
              <a:gd name="connsiteY38" fmla="*/ 800109 h 810241"/>
              <a:gd name="connsiteX39" fmla="*/ 752741 w 763939"/>
              <a:gd name="connsiteY39" fmla="*/ 810049 h 810241"/>
              <a:gd name="connsiteX40" fmla="*/ 742788 w 763939"/>
              <a:gd name="connsiteY40" fmla="*/ 800109 h 810241"/>
              <a:gd name="connsiteX41" fmla="*/ 742788 w 763939"/>
              <a:gd name="connsiteY41" fmla="*/ 537952 h 810241"/>
              <a:gd name="connsiteX42" fmla="*/ 722881 w 763939"/>
              <a:gd name="connsiteY42" fmla="*/ 513103 h 810241"/>
              <a:gd name="connsiteX43" fmla="*/ 549937 w 763939"/>
              <a:gd name="connsiteY43" fmla="*/ 448496 h 810241"/>
              <a:gd name="connsiteX44" fmla="*/ 549937 w 763939"/>
              <a:gd name="connsiteY44" fmla="*/ 515588 h 810241"/>
              <a:gd name="connsiteX45" fmla="*/ 523808 w 763939"/>
              <a:gd name="connsiteY45" fmla="*/ 540437 h 810241"/>
              <a:gd name="connsiteX46" fmla="*/ 452889 w 763939"/>
              <a:gd name="connsiteY46" fmla="*/ 540437 h 810241"/>
              <a:gd name="connsiteX47" fmla="*/ 440447 w 763939"/>
              <a:gd name="connsiteY47" fmla="*/ 564044 h 810241"/>
              <a:gd name="connsiteX48" fmla="*/ 434226 w 763939"/>
              <a:gd name="connsiteY48" fmla="*/ 591378 h 810241"/>
              <a:gd name="connsiteX49" fmla="*/ 459110 w 763939"/>
              <a:gd name="connsiteY49" fmla="*/ 798867 h 810241"/>
              <a:gd name="connsiteX50" fmla="*/ 450401 w 763939"/>
              <a:gd name="connsiteY50" fmla="*/ 810049 h 810241"/>
              <a:gd name="connsiteX51" fmla="*/ 449156 w 763939"/>
              <a:gd name="connsiteY51" fmla="*/ 810049 h 810241"/>
              <a:gd name="connsiteX52" fmla="*/ 439203 w 763939"/>
              <a:gd name="connsiteY52" fmla="*/ 801352 h 810241"/>
              <a:gd name="connsiteX53" fmla="*/ 414319 w 763939"/>
              <a:gd name="connsiteY53" fmla="*/ 595105 h 810241"/>
              <a:gd name="connsiteX54" fmla="*/ 413075 w 763939"/>
              <a:gd name="connsiteY54" fmla="*/ 585165 h 810241"/>
              <a:gd name="connsiteX55" fmla="*/ 350865 w 763939"/>
              <a:gd name="connsiteY55" fmla="*/ 585165 h 810241"/>
              <a:gd name="connsiteX56" fmla="*/ 350865 w 763939"/>
              <a:gd name="connsiteY56" fmla="*/ 595105 h 810241"/>
              <a:gd name="connsiteX57" fmla="*/ 324736 w 763939"/>
              <a:gd name="connsiteY57" fmla="*/ 801352 h 810241"/>
              <a:gd name="connsiteX58" fmla="*/ 312294 w 763939"/>
              <a:gd name="connsiteY58" fmla="*/ 810049 h 810241"/>
              <a:gd name="connsiteX59" fmla="*/ 303585 w 763939"/>
              <a:gd name="connsiteY59" fmla="*/ 798867 h 810241"/>
              <a:gd name="connsiteX60" fmla="*/ 328469 w 763939"/>
              <a:gd name="connsiteY60" fmla="*/ 591378 h 810241"/>
              <a:gd name="connsiteX61" fmla="*/ 322248 w 763939"/>
              <a:gd name="connsiteY61" fmla="*/ 564044 h 810241"/>
              <a:gd name="connsiteX62" fmla="*/ 309806 w 763939"/>
              <a:gd name="connsiteY62" fmla="*/ 540437 h 810241"/>
              <a:gd name="connsiteX63" fmla="*/ 238886 w 763939"/>
              <a:gd name="connsiteY63" fmla="*/ 540437 h 810241"/>
              <a:gd name="connsiteX64" fmla="*/ 212758 w 763939"/>
              <a:gd name="connsiteY64" fmla="*/ 515588 h 810241"/>
              <a:gd name="connsiteX65" fmla="*/ 212758 w 763939"/>
              <a:gd name="connsiteY65" fmla="*/ 449738 h 810241"/>
              <a:gd name="connsiteX66" fmla="*/ 39814 w 763939"/>
              <a:gd name="connsiteY66" fmla="*/ 513103 h 810241"/>
              <a:gd name="connsiteX67" fmla="*/ 21151 w 763939"/>
              <a:gd name="connsiteY67" fmla="*/ 541679 h 810241"/>
              <a:gd name="connsiteX68" fmla="*/ 21151 w 763939"/>
              <a:gd name="connsiteY68" fmla="*/ 800109 h 810241"/>
              <a:gd name="connsiteX69" fmla="*/ 9953 w 763939"/>
              <a:gd name="connsiteY69" fmla="*/ 810049 h 810241"/>
              <a:gd name="connsiteX70" fmla="*/ 0 w 763939"/>
              <a:gd name="connsiteY70" fmla="*/ 800109 h 810241"/>
              <a:gd name="connsiteX71" fmla="*/ 0 w 763939"/>
              <a:gd name="connsiteY71" fmla="*/ 541679 h 810241"/>
              <a:gd name="connsiteX72" fmla="*/ 33593 w 763939"/>
              <a:gd name="connsiteY72" fmla="*/ 493224 h 810241"/>
              <a:gd name="connsiteX73" fmla="*/ 286166 w 763939"/>
              <a:gd name="connsiteY73" fmla="*/ 401282 h 810241"/>
              <a:gd name="connsiteX74" fmla="*/ 311050 w 763939"/>
              <a:gd name="connsiteY74" fmla="*/ 411222 h 810241"/>
              <a:gd name="connsiteX75" fmla="*/ 360818 w 763939"/>
              <a:gd name="connsiteY75" fmla="*/ 482042 h 810241"/>
              <a:gd name="connsiteX76" fmla="*/ 379481 w 763939"/>
              <a:gd name="connsiteY76" fmla="*/ 506891 h 810241"/>
              <a:gd name="connsiteX77" fmla="*/ 381970 w 763939"/>
              <a:gd name="connsiteY77" fmla="*/ 509376 h 810241"/>
              <a:gd name="connsiteX78" fmla="*/ 384458 w 763939"/>
              <a:gd name="connsiteY78" fmla="*/ 508133 h 810241"/>
              <a:gd name="connsiteX79" fmla="*/ 454133 w 763939"/>
              <a:gd name="connsiteY79" fmla="*/ 412465 h 810241"/>
              <a:gd name="connsiteX80" fmla="*/ 456622 w 763939"/>
              <a:gd name="connsiteY80" fmla="*/ 408737 h 810241"/>
              <a:gd name="connsiteX81" fmla="*/ 481506 w 763939"/>
              <a:gd name="connsiteY81" fmla="*/ 400040 h 810241"/>
              <a:gd name="connsiteX82" fmla="*/ 381970 w 763939"/>
              <a:gd name="connsiteY82" fmla="*/ 133196 h 810241"/>
              <a:gd name="connsiteX83" fmla="*/ 313903 w 763939"/>
              <a:gd name="connsiteY83" fmla="*/ 201262 h 810241"/>
              <a:gd name="connsiteX84" fmla="*/ 381970 w 763939"/>
              <a:gd name="connsiteY84" fmla="*/ 268092 h 810241"/>
              <a:gd name="connsiteX85" fmla="*/ 450036 w 763939"/>
              <a:gd name="connsiteY85" fmla="*/ 201262 h 810241"/>
              <a:gd name="connsiteX86" fmla="*/ 381970 w 763939"/>
              <a:gd name="connsiteY86" fmla="*/ 133196 h 810241"/>
              <a:gd name="connsiteX87" fmla="*/ 381970 w 763939"/>
              <a:gd name="connsiteY87" fmla="*/ 112157 h 810241"/>
              <a:gd name="connsiteX88" fmla="*/ 471075 w 763939"/>
              <a:gd name="connsiteY88" fmla="*/ 201262 h 810241"/>
              <a:gd name="connsiteX89" fmla="*/ 381970 w 763939"/>
              <a:gd name="connsiteY89" fmla="*/ 290368 h 810241"/>
              <a:gd name="connsiteX90" fmla="*/ 292864 w 763939"/>
              <a:gd name="connsiteY90" fmla="*/ 201262 h 810241"/>
              <a:gd name="connsiteX91" fmla="*/ 381970 w 763939"/>
              <a:gd name="connsiteY91" fmla="*/ 112157 h 810241"/>
              <a:gd name="connsiteX92" fmla="*/ 365816 w 763939"/>
              <a:gd name="connsiteY92" fmla="*/ 21121 h 810241"/>
              <a:gd name="connsiteX93" fmla="*/ 364574 w 763939"/>
              <a:gd name="connsiteY93" fmla="*/ 22364 h 810241"/>
              <a:gd name="connsiteX94" fmla="*/ 364574 w 763939"/>
              <a:gd name="connsiteY94" fmla="*/ 37273 h 810241"/>
              <a:gd name="connsiteX95" fmla="*/ 347180 w 763939"/>
              <a:gd name="connsiteY95" fmla="*/ 59636 h 810241"/>
              <a:gd name="connsiteX96" fmla="*/ 304938 w 763939"/>
              <a:gd name="connsiteY96" fmla="*/ 77030 h 810241"/>
              <a:gd name="connsiteX97" fmla="*/ 277604 w 763939"/>
              <a:gd name="connsiteY97" fmla="*/ 73303 h 810241"/>
              <a:gd name="connsiteX98" fmla="*/ 266423 w 763939"/>
              <a:gd name="connsiteY98" fmla="*/ 62121 h 810241"/>
              <a:gd name="connsiteX99" fmla="*/ 263938 w 763939"/>
              <a:gd name="connsiteY99" fmla="*/ 62121 h 810241"/>
              <a:gd name="connsiteX100" fmla="*/ 241574 w 763939"/>
              <a:gd name="connsiteY100" fmla="*/ 85727 h 810241"/>
              <a:gd name="connsiteX101" fmla="*/ 241574 w 763939"/>
              <a:gd name="connsiteY101" fmla="*/ 86969 h 810241"/>
              <a:gd name="connsiteX102" fmla="*/ 252756 w 763939"/>
              <a:gd name="connsiteY102" fmla="*/ 99394 h 810241"/>
              <a:gd name="connsiteX103" fmla="*/ 256483 w 763939"/>
              <a:gd name="connsiteY103" fmla="*/ 126727 h 810241"/>
              <a:gd name="connsiteX104" fmla="*/ 239089 w 763939"/>
              <a:gd name="connsiteY104" fmla="*/ 167727 h 810241"/>
              <a:gd name="connsiteX105" fmla="*/ 216726 w 763939"/>
              <a:gd name="connsiteY105" fmla="*/ 185120 h 810241"/>
              <a:gd name="connsiteX106" fmla="*/ 201817 w 763939"/>
              <a:gd name="connsiteY106" fmla="*/ 185120 h 810241"/>
              <a:gd name="connsiteX107" fmla="*/ 199332 w 763939"/>
              <a:gd name="connsiteY107" fmla="*/ 186363 h 810241"/>
              <a:gd name="connsiteX108" fmla="*/ 199332 w 763939"/>
              <a:gd name="connsiteY108" fmla="*/ 218666 h 810241"/>
              <a:gd name="connsiteX109" fmla="*/ 201817 w 763939"/>
              <a:gd name="connsiteY109" fmla="*/ 219908 h 810241"/>
              <a:gd name="connsiteX110" fmla="*/ 217968 w 763939"/>
              <a:gd name="connsiteY110" fmla="*/ 219908 h 810241"/>
              <a:gd name="connsiteX111" fmla="*/ 240332 w 763939"/>
              <a:gd name="connsiteY111" fmla="*/ 237302 h 810241"/>
              <a:gd name="connsiteX112" fmla="*/ 257726 w 763939"/>
              <a:gd name="connsiteY112" fmla="*/ 278302 h 810241"/>
              <a:gd name="connsiteX113" fmla="*/ 253998 w 763939"/>
              <a:gd name="connsiteY113" fmla="*/ 305635 h 810241"/>
              <a:gd name="connsiteX114" fmla="*/ 241574 w 763939"/>
              <a:gd name="connsiteY114" fmla="*/ 318059 h 810241"/>
              <a:gd name="connsiteX115" fmla="*/ 241574 w 763939"/>
              <a:gd name="connsiteY115" fmla="*/ 320544 h 810241"/>
              <a:gd name="connsiteX116" fmla="*/ 263938 w 763939"/>
              <a:gd name="connsiteY116" fmla="*/ 342908 h 810241"/>
              <a:gd name="connsiteX117" fmla="*/ 266423 w 763939"/>
              <a:gd name="connsiteY117" fmla="*/ 342908 h 810241"/>
              <a:gd name="connsiteX118" fmla="*/ 280089 w 763939"/>
              <a:gd name="connsiteY118" fmla="*/ 330483 h 810241"/>
              <a:gd name="connsiteX119" fmla="*/ 294999 w 763939"/>
              <a:gd name="connsiteY119" fmla="*/ 323029 h 810241"/>
              <a:gd name="connsiteX120" fmla="*/ 306180 w 763939"/>
              <a:gd name="connsiteY120" fmla="*/ 326756 h 810241"/>
              <a:gd name="connsiteX121" fmla="*/ 347180 w 763939"/>
              <a:gd name="connsiteY121" fmla="*/ 344150 h 810241"/>
              <a:gd name="connsiteX122" fmla="*/ 364574 w 763939"/>
              <a:gd name="connsiteY122" fmla="*/ 365271 h 810241"/>
              <a:gd name="connsiteX123" fmla="*/ 364574 w 763939"/>
              <a:gd name="connsiteY123" fmla="*/ 382665 h 810241"/>
              <a:gd name="connsiteX124" fmla="*/ 365816 w 763939"/>
              <a:gd name="connsiteY124" fmla="*/ 385150 h 810241"/>
              <a:gd name="connsiteX125" fmla="*/ 398119 w 763939"/>
              <a:gd name="connsiteY125" fmla="*/ 385150 h 810241"/>
              <a:gd name="connsiteX126" fmla="*/ 399362 w 763939"/>
              <a:gd name="connsiteY126" fmla="*/ 382665 h 810241"/>
              <a:gd name="connsiteX127" fmla="*/ 399362 w 763939"/>
              <a:gd name="connsiteY127" fmla="*/ 365271 h 810241"/>
              <a:gd name="connsiteX128" fmla="*/ 416756 w 763939"/>
              <a:gd name="connsiteY128" fmla="*/ 344150 h 810241"/>
              <a:gd name="connsiteX129" fmla="*/ 457755 w 763939"/>
              <a:gd name="connsiteY129" fmla="*/ 326756 h 810241"/>
              <a:gd name="connsiteX130" fmla="*/ 485089 w 763939"/>
              <a:gd name="connsiteY130" fmla="*/ 330483 h 810241"/>
              <a:gd name="connsiteX131" fmla="*/ 496270 w 763939"/>
              <a:gd name="connsiteY131" fmla="*/ 342908 h 810241"/>
              <a:gd name="connsiteX132" fmla="*/ 498755 w 763939"/>
              <a:gd name="connsiteY132" fmla="*/ 342908 h 810241"/>
              <a:gd name="connsiteX133" fmla="*/ 522361 w 763939"/>
              <a:gd name="connsiteY133" fmla="*/ 320544 h 810241"/>
              <a:gd name="connsiteX134" fmla="*/ 522361 w 763939"/>
              <a:gd name="connsiteY134" fmla="*/ 318059 h 810241"/>
              <a:gd name="connsiteX135" fmla="*/ 509937 w 763939"/>
              <a:gd name="connsiteY135" fmla="*/ 305635 h 810241"/>
              <a:gd name="connsiteX136" fmla="*/ 506210 w 763939"/>
              <a:gd name="connsiteY136" fmla="*/ 278302 h 810241"/>
              <a:gd name="connsiteX137" fmla="*/ 523604 w 763939"/>
              <a:gd name="connsiteY137" fmla="*/ 237302 h 810241"/>
              <a:gd name="connsiteX138" fmla="*/ 545967 w 763939"/>
              <a:gd name="connsiteY138" fmla="*/ 219908 h 810241"/>
              <a:gd name="connsiteX139" fmla="*/ 562119 w 763939"/>
              <a:gd name="connsiteY139" fmla="*/ 219908 h 810241"/>
              <a:gd name="connsiteX140" fmla="*/ 563361 w 763939"/>
              <a:gd name="connsiteY140" fmla="*/ 218666 h 810241"/>
              <a:gd name="connsiteX141" fmla="*/ 563361 w 763939"/>
              <a:gd name="connsiteY141" fmla="*/ 186363 h 810241"/>
              <a:gd name="connsiteX142" fmla="*/ 562119 w 763939"/>
              <a:gd name="connsiteY142" fmla="*/ 185120 h 810241"/>
              <a:gd name="connsiteX143" fmla="*/ 545967 w 763939"/>
              <a:gd name="connsiteY143" fmla="*/ 185120 h 810241"/>
              <a:gd name="connsiteX144" fmla="*/ 523604 w 763939"/>
              <a:gd name="connsiteY144" fmla="*/ 167727 h 810241"/>
              <a:gd name="connsiteX145" fmla="*/ 507452 w 763939"/>
              <a:gd name="connsiteY145" fmla="*/ 126727 h 810241"/>
              <a:gd name="connsiteX146" fmla="*/ 509937 w 763939"/>
              <a:gd name="connsiteY146" fmla="*/ 99394 h 810241"/>
              <a:gd name="connsiteX147" fmla="*/ 522361 w 763939"/>
              <a:gd name="connsiteY147" fmla="*/ 86969 h 810241"/>
              <a:gd name="connsiteX148" fmla="*/ 522361 w 763939"/>
              <a:gd name="connsiteY148" fmla="*/ 85727 h 810241"/>
              <a:gd name="connsiteX149" fmla="*/ 498755 w 763939"/>
              <a:gd name="connsiteY149" fmla="*/ 62121 h 810241"/>
              <a:gd name="connsiteX150" fmla="*/ 496270 w 763939"/>
              <a:gd name="connsiteY150" fmla="*/ 62121 h 810241"/>
              <a:gd name="connsiteX151" fmla="*/ 486331 w 763939"/>
              <a:gd name="connsiteY151" fmla="*/ 73303 h 810241"/>
              <a:gd name="connsiteX152" fmla="*/ 457755 w 763939"/>
              <a:gd name="connsiteY152" fmla="*/ 77030 h 810241"/>
              <a:gd name="connsiteX153" fmla="*/ 416756 w 763939"/>
              <a:gd name="connsiteY153" fmla="*/ 59636 h 810241"/>
              <a:gd name="connsiteX154" fmla="*/ 399362 w 763939"/>
              <a:gd name="connsiteY154" fmla="*/ 37273 h 810241"/>
              <a:gd name="connsiteX155" fmla="*/ 399362 w 763939"/>
              <a:gd name="connsiteY155" fmla="*/ 22364 h 810241"/>
              <a:gd name="connsiteX156" fmla="*/ 398119 w 763939"/>
              <a:gd name="connsiteY156" fmla="*/ 21121 h 810241"/>
              <a:gd name="connsiteX157" fmla="*/ 365816 w 763939"/>
              <a:gd name="connsiteY157" fmla="*/ 0 h 810241"/>
              <a:gd name="connsiteX158" fmla="*/ 398119 w 763939"/>
              <a:gd name="connsiteY158" fmla="*/ 0 h 810241"/>
              <a:gd name="connsiteX159" fmla="*/ 420483 w 763939"/>
              <a:gd name="connsiteY159" fmla="*/ 22364 h 810241"/>
              <a:gd name="connsiteX160" fmla="*/ 420483 w 763939"/>
              <a:gd name="connsiteY160" fmla="*/ 37273 h 810241"/>
              <a:gd name="connsiteX161" fmla="*/ 421725 w 763939"/>
              <a:gd name="connsiteY161" fmla="*/ 38515 h 810241"/>
              <a:gd name="connsiteX162" fmla="*/ 468937 w 763939"/>
              <a:gd name="connsiteY162" fmla="*/ 58394 h 810241"/>
              <a:gd name="connsiteX163" fmla="*/ 471422 w 763939"/>
              <a:gd name="connsiteY163" fmla="*/ 58394 h 810241"/>
              <a:gd name="connsiteX164" fmla="*/ 482604 w 763939"/>
              <a:gd name="connsiteY164" fmla="*/ 47212 h 810241"/>
              <a:gd name="connsiteX165" fmla="*/ 514907 w 763939"/>
              <a:gd name="connsiteY165" fmla="*/ 47212 h 810241"/>
              <a:gd name="connsiteX166" fmla="*/ 537270 w 763939"/>
              <a:gd name="connsiteY166" fmla="*/ 69575 h 810241"/>
              <a:gd name="connsiteX167" fmla="*/ 537270 w 763939"/>
              <a:gd name="connsiteY167" fmla="*/ 101878 h 810241"/>
              <a:gd name="connsiteX168" fmla="*/ 526088 w 763939"/>
              <a:gd name="connsiteY168" fmla="*/ 113060 h 810241"/>
              <a:gd name="connsiteX169" fmla="*/ 524846 w 763939"/>
              <a:gd name="connsiteY169" fmla="*/ 114303 h 810241"/>
              <a:gd name="connsiteX170" fmla="*/ 544725 w 763939"/>
              <a:gd name="connsiteY170" fmla="*/ 162757 h 810241"/>
              <a:gd name="connsiteX171" fmla="*/ 545967 w 763939"/>
              <a:gd name="connsiteY171" fmla="*/ 163999 h 810241"/>
              <a:gd name="connsiteX172" fmla="*/ 562119 w 763939"/>
              <a:gd name="connsiteY172" fmla="*/ 163999 h 810241"/>
              <a:gd name="connsiteX173" fmla="*/ 584482 w 763939"/>
              <a:gd name="connsiteY173" fmla="*/ 186363 h 810241"/>
              <a:gd name="connsiteX174" fmla="*/ 584482 w 763939"/>
              <a:gd name="connsiteY174" fmla="*/ 218666 h 810241"/>
              <a:gd name="connsiteX175" fmla="*/ 562119 w 763939"/>
              <a:gd name="connsiteY175" fmla="*/ 241029 h 810241"/>
              <a:gd name="connsiteX176" fmla="*/ 545967 w 763939"/>
              <a:gd name="connsiteY176" fmla="*/ 241029 h 810241"/>
              <a:gd name="connsiteX177" fmla="*/ 543482 w 763939"/>
              <a:gd name="connsiteY177" fmla="*/ 242272 h 810241"/>
              <a:gd name="connsiteX178" fmla="*/ 523604 w 763939"/>
              <a:gd name="connsiteY178" fmla="*/ 288241 h 810241"/>
              <a:gd name="connsiteX179" fmla="*/ 523604 w 763939"/>
              <a:gd name="connsiteY179" fmla="*/ 290726 h 810241"/>
              <a:gd name="connsiteX180" fmla="*/ 537270 w 763939"/>
              <a:gd name="connsiteY180" fmla="*/ 301908 h 810241"/>
              <a:gd name="connsiteX181" fmla="*/ 537270 w 763939"/>
              <a:gd name="connsiteY181" fmla="*/ 334211 h 810241"/>
              <a:gd name="connsiteX182" fmla="*/ 514907 w 763939"/>
              <a:gd name="connsiteY182" fmla="*/ 357817 h 810241"/>
              <a:gd name="connsiteX183" fmla="*/ 482604 w 763939"/>
              <a:gd name="connsiteY183" fmla="*/ 357817 h 810241"/>
              <a:gd name="connsiteX184" fmla="*/ 468937 w 763939"/>
              <a:gd name="connsiteY184" fmla="*/ 345392 h 810241"/>
              <a:gd name="connsiteX185" fmla="*/ 467695 w 763939"/>
              <a:gd name="connsiteY185" fmla="*/ 344150 h 810241"/>
              <a:gd name="connsiteX186" fmla="*/ 421725 w 763939"/>
              <a:gd name="connsiteY186" fmla="*/ 364029 h 810241"/>
              <a:gd name="connsiteX187" fmla="*/ 420483 w 763939"/>
              <a:gd name="connsiteY187" fmla="*/ 365271 h 810241"/>
              <a:gd name="connsiteX188" fmla="*/ 420483 w 763939"/>
              <a:gd name="connsiteY188" fmla="*/ 382665 h 810241"/>
              <a:gd name="connsiteX189" fmla="*/ 398119 w 763939"/>
              <a:gd name="connsiteY189" fmla="*/ 406271 h 810241"/>
              <a:gd name="connsiteX190" fmla="*/ 365816 w 763939"/>
              <a:gd name="connsiteY190" fmla="*/ 406271 h 810241"/>
              <a:gd name="connsiteX191" fmla="*/ 343453 w 763939"/>
              <a:gd name="connsiteY191" fmla="*/ 382665 h 810241"/>
              <a:gd name="connsiteX192" fmla="*/ 343453 w 763939"/>
              <a:gd name="connsiteY192" fmla="*/ 365271 h 810241"/>
              <a:gd name="connsiteX193" fmla="*/ 342210 w 763939"/>
              <a:gd name="connsiteY193" fmla="*/ 364029 h 810241"/>
              <a:gd name="connsiteX194" fmla="*/ 294999 w 763939"/>
              <a:gd name="connsiteY194" fmla="*/ 344150 h 810241"/>
              <a:gd name="connsiteX195" fmla="*/ 293756 w 763939"/>
              <a:gd name="connsiteY195" fmla="*/ 345392 h 810241"/>
              <a:gd name="connsiteX196" fmla="*/ 281332 w 763939"/>
              <a:gd name="connsiteY196" fmla="*/ 357817 h 810241"/>
              <a:gd name="connsiteX197" fmla="*/ 250271 w 763939"/>
              <a:gd name="connsiteY197" fmla="*/ 357817 h 810241"/>
              <a:gd name="connsiteX198" fmla="*/ 226665 w 763939"/>
              <a:gd name="connsiteY198" fmla="*/ 334211 h 810241"/>
              <a:gd name="connsiteX199" fmla="*/ 226665 w 763939"/>
              <a:gd name="connsiteY199" fmla="*/ 301908 h 810241"/>
              <a:gd name="connsiteX200" fmla="*/ 239089 w 763939"/>
              <a:gd name="connsiteY200" fmla="*/ 290726 h 810241"/>
              <a:gd name="connsiteX201" fmla="*/ 239089 w 763939"/>
              <a:gd name="connsiteY201" fmla="*/ 288241 h 810241"/>
              <a:gd name="connsiteX202" fmla="*/ 219211 w 763939"/>
              <a:gd name="connsiteY202" fmla="*/ 242272 h 810241"/>
              <a:gd name="connsiteX203" fmla="*/ 217968 w 763939"/>
              <a:gd name="connsiteY203" fmla="*/ 241029 h 810241"/>
              <a:gd name="connsiteX204" fmla="*/ 201817 w 763939"/>
              <a:gd name="connsiteY204" fmla="*/ 241029 h 810241"/>
              <a:gd name="connsiteX205" fmla="*/ 178211 w 763939"/>
              <a:gd name="connsiteY205" fmla="*/ 218666 h 810241"/>
              <a:gd name="connsiteX206" fmla="*/ 178211 w 763939"/>
              <a:gd name="connsiteY206" fmla="*/ 186363 h 810241"/>
              <a:gd name="connsiteX207" fmla="*/ 201817 w 763939"/>
              <a:gd name="connsiteY207" fmla="*/ 163999 h 810241"/>
              <a:gd name="connsiteX208" fmla="*/ 216726 w 763939"/>
              <a:gd name="connsiteY208" fmla="*/ 163999 h 810241"/>
              <a:gd name="connsiteX209" fmla="*/ 217968 w 763939"/>
              <a:gd name="connsiteY209" fmla="*/ 162757 h 810241"/>
              <a:gd name="connsiteX210" fmla="*/ 237847 w 763939"/>
              <a:gd name="connsiteY210" fmla="*/ 114303 h 810241"/>
              <a:gd name="connsiteX211" fmla="*/ 237847 w 763939"/>
              <a:gd name="connsiteY211" fmla="*/ 113060 h 810241"/>
              <a:gd name="connsiteX212" fmla="*/ 226665 w 763939"/>
              <a:gd name="connsiteY212" fmla="*/ 101878 h 810241"/>
              <a:gd name="connsiteX213" fmla="*/ 226665 w 763939"/>
              <a:gd name="connsiteY213" fmla="*/ 69575 h 810241"/>
              <a:gd name="connsiteX214" fmla="*/ 250271 w 763939"/>
              <a:gd name="connsiteY214" fmla="*/ 47212 h 810241"/>
              <a:gd name="connsiteX215" fmla="*/ 281332 w 763939"/>
              <a:gd name="connsiteY215" fmla="*/ 47212 h 810241"/>
              <a:gd name="connsiteX216" fmla="*/ 292513 w 763939"/>
              <a:gd name="connsiteY216" fmla="*/ 58394 h 810241"/>
              <a:gd name="connsiteX217" fmla="*/ 293756 w 763939"/>
              <a:gd name="connsiteY217" fmla="*/ 58394 h 810241"/>
              <a:gd name="connsiteX218" fmla="*/ 342210 w 763939"/>
              <a:gd name="connsiteY218" fmla="*/ 38515 h 810241"/>
              <a:gd name="connsiteX219" fmla="*/ 343453 w 763939"/>
              <a:gd name="connsiteY219" fmla="*/ 37273 h 810241"/>
              <a:gd name="connsiteX220" fmla="*/ 343453 w 763939"/>
              <a:gd name="connsiteY220" fmla="*/ 22364 h 810241"/>
              <a:gd name="connsiteX221" fmla="*/ 365816 w 763939"/>
              <a:gd name="connsiteY221" fmla="*/ 0 h 81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763939" h="810241">
                <a:moveTo>
                  <a:pt x="618753" y="655517"/>
                </a:moveTo>
                <a:cubicBezTo>
                  <a:pt x="624594" y="655517"/>
                  <a:pt x="628099" y="660462"/>
                  <a:pt x="628099" y="665407"/>
                </a:cubicBezTo>
                <a:lnTo>
                  <a:pt x="628099" y="800159"/>
                </a:lnTo>
                <a:cubicBezTo>
                  <a:pt x="628099" y="806340"/>
                  <a:pt x="624594" y="810049"/>
                  <a:pt x="618753" y="810049"/>
                </a:cubicBezTo>
                <a:cubicBezTo>
                  <a:pt x="612911" y="810049"/>
                  <a:pt x="609406" y="806340"/>
                  <a:pt x="609406" y="800159"/>
                </a:cubicBezTo>
                <a:lnTo>
                  <a:pt x="609406" y="665407"/>
                </a:lnTo>
                <a:cubicBezTo>
                  <a:pt x="609406" y="660462"/>
                  <a:pt x="612911" y="655517"/>
                  <a:pt x="618753" y="655517"/>
                </a:cubicBezTo>
                <a:close/>
                <a:moveTo>
                  <a:pt x="145186" y="655517"/>
                </a:moveTo>
                <a:cubicBezTo>
                  <a:pt x="149894" y="655517"/>
                  <a:pt x="155779" y="660462"/>
                  <a:pt x="155779" y="665407"/>
                </a:cubicBezTo>
                <a:lnTo>
                  <a:pt x="155779" y="800159"/>
                </a:lnTo>
                <a:cubicBezTo>
                  <a:pt x="155779" y="806340"/>
                  <a:pt x="149894" y="810049"/>
                  <a:pt x="145186" y="810049"/>
                </a:cubicBezTo>
                <a:cubicBezTo>
                  <a:pt x="139301" y="810049"/>
                  <a:pt x="134593" y="806340"/>
                  <a:pt x="134593" y="800159"/>
                </a:cubicBezTo>
                <a:lnTo>
                  <a:pt x="134593" y="665407"/>
                </a:lnTo>
                <a:cubicBezTo>
                  <a:pt x="134593" y="660462"/>
                  <a:pt x="139301" y="655517"/>
                  <a:pt x="145186" y="655517"/>
                </a:cubicBezTo>
                <a:close/>
                <a:moveTo>
                  <a:pt x="334690" y="540437"/>
                </a:moveTo>
                <a:lnTo>
                  <a:pt x="340911" y="552862"/>
                </a:lnTo>
                <a:cubicBezTo>
                  <a:pt x="343399" y="556589"/>
                  <a:pt x="344644" y="560316"/>
                  <a:pt x="345888" y="564044"/>
                </a:cubicBezTo>
                <a:lnTo>
                  <a:pt x="416807" y="564044"/>
                </a:lnTo>
                <a:cubicBezTo>
                  <a:pt x="418051" y="560316"/>
                  <a:pt x="420540" y="556589"/>
                  <a:pt x="423028" y="552862"/>
                </a:cubicBezTo>
                <a:lnTo>
                  <a:pt x="429249" y="540437"/>
                </a:lnTo>
                <a:close/>
                <a:moveTo>
                  <a:pt x="291143" y="424889"/>
                </a:moveTo>
                <a:lnTo>
                  <a:pt x="233910" y="442283"/>
                </a:lnTo>
                <a:lnTo>
                  <a:pt x="233910" y="515588"/>
                </a:lnTo>
                <a:cubicBezTo>
                  <a:pt x="233910" y="516830"/>
                  <a:pt x="236398" y="519315"/>
                  <a:pt x="238886" y="519315"/>
                </a:cubicBezTo>
                <a:lnTo>
                  <a:pt x="360818" y="519315"/>
                </a:lnTo>
                <a:lnTo>
                  <a:pt x="344644" y="494466"/>
                </a:lnTo>
                <a:lnTo>
                  <a:pt x="296120" y="426131"/>
                </a:lnTo>
                <a:cubicBezTo>
                  <a:pt x="294876" y="424889"/>
                  <a:pt x="292387" y="423647"/>
                  <a:pt x="291143" y="424889"/>
                </a:cubicBezTo>
                <a:close/>
                <a:moveTo>
                  <a:pt x="475285" y="422404"/>
                </a:moveTo>
                <a:cubicBezTo>
                  <a:pt x="475285" y="422404"/>
                  <a:pt x="472796" y="423647"/>
                  <a:pt x="471552" y="423647"/>
                </a:cubicBezTo>
                <a:lnTo>
                  <a:pt x="403121" y="519315"/>
                </a:lnTo>
                <a:lnTo>
                  <a:pt x="523808" y="519315"/>
                </a:lnTo>
                <a:cubicBezTo>
                  <a:pt x="526297" y="519315"/>
                  <a:pt x="528785" y="516830"/>
                  <a:pt x="528785" y="515588"/>
                </a:cubicBezTo>
                <a:lnTo>
                  <a:pt x="528785" y="441041"/>
                </a:lnTo>
                <a:close/>
                <a:moveTo>
                  <a:pt x="481506" y="400040"/>
                </a:moveTo>
                <a:lnTo>
                  <a:pt x="482750" y="401282"/>
                </a:lnTo>
                <a:lnTo>
                  <a:pt x="731590" y="493224"/>
                </a:lnTo>
                <a:cubicBezTo>
                  <a:pt x="752741" y="503163"/>
                  <a:pt x="763939" y="518073"/>
                  <a:pt x="763939" y="537952"/>
                </a:cubicBezTo>
                <a:lnTo>
                  <a:pt x="763939" y="800109"/>
                </a:lnTo>
                <a:cubicBezTo>
                  <a:pt x="763939" y="806322"/>
                  <a:pt x="758962" y="810049"/>
                  <a:pt x="752741" y="810049"/>
                </a:cubicBezTo>
                <a:cubicBezTo>
                  <a:pt x="747765" y="810049"/>
                  <a:pt x="742788" y="806322"/>
                  <a:pt x="742788" y="800109"/>
                </a:cubicBezTo>
                <a:lnTo>
                  <a:pt x="742788" y="537952"/>
                </a:lnTo>
                <a:cubicBezTo>
                  <a:pt x="742788" y="524285"/>
                  <a:pt x="731590" y="516830"/>
                  <a:pt x="722881" y="513103"/>
                </a:cubicBezTo>
                <a:lnTo>
                  <a:pt x="549937" y="448496"/>
                </a:lnTo>
                <a:lnTo>
                  <a:pt x="549937" y="515588"/>
                </a:lnTo>
                <a:cubicBezTo>
                  <a:pt x="549937" y="529255"/>
                  <a:pt x="538739" y="540437"/>
                  <a:pt x="523808" y="540437"/>
                </a:cubicBezTo>
                <a:lnTo>
                  <a:pt x="452889" y="540437"/>
                </a:lnTo>
                <a:lnTo>
                  <a:pt x="440447" y="564044"/>
                </a:lnTo>
                <a:cubicBezTo>
                  <a:pt x="435470" y="571498"/>
                  <a:pt x="434226" y="581438"/>
                  <a:pt x="434226" y="591378"/>
                </a:cubicBezTo>
                <a:lnTo>
                  <a:pt x="459110" y="798867"/>
                </a:lnTo>
                <a:cubicBezTo>
                  <a:pt x="460354" y="803837"/>
                  <a:pt x="456622" y="810049"/>
                  <a:pt x="450401" y="810049"/>
                </a:cubicBezTo>
                <a:cubicBezTo>
                  <a:pt x="450401" y="810049"/>
                  <a:pt x="450401" y="810049"/>
                  <a:pt x="449156" y="810049"/>
                </a:cubicBezTo>
                <a:cubicBezTo>
                  <a:pt x="444180" y="810049"/>
                  <a:pt x="439203" y="806322"/>
                  <a:pt x="439203" y="801352"/>
                </a:cubicBezTo>
                <a:lnTo>
                  <a:pt x="414319" y="595105"/>
                </a:lnTo>
                <a:cubicBezTo>
                  <a:pt x="413075" y="591378"/>
                  <a:pt x="413075" y="588893"/>
                  <a:pt x="413075" y="585165"/>
                </a:cubicBezTo>
                <a:lnTo>
                  <a:pt x="350865" y="585165"/>
                </a:lnTo>
                <a:cubicBezTo>
                  <a:pt x="350865" y="588893"/>
                  <a:pt x="350865" y="591378"/>
                  <a:pt x="350865" y="595105"/>
                </a:cubicBezTo>
                <a:lnTo>
                  <a:pt x="324736" y="801352"/>
                </a:lnTo>
                <a:cubicBezTo>
                  <a:pt x="324736" y="806322"/>
                  <a:pt x="318515" y="811291"/>
                  <a:pt x="312294" y="810049"/>
                </a:cubicBezTo>
                <a:cubicBezTo>
                  <a:pt x="307318" y="810049"/>
                  <a:pt x="302341" y="803837"/>
                  <a:pt x="303585" y="798867"/>
                </a:cubicBezTo>
                <a:lnTo>
                  <a:pt x="328469" y="591378"/>
                </a:lnTo>
                <a:cubicBezTo>
                  <a:pt x="330957" y="581438"/>
                  <a:pt x="328469" y="571498"/>
                  <a:pt x="322248" y="564044"/>
                </a:cubicBezTo>
                <a:lnTo>
                  <a:pt x="309806" y="540437"/>
                </a:lnTo>
                <a:lnTo>
                  <a:pt x="238886" y="540437"/>
                </a:lnTo>
                <a:cubicBezTo>
                  <a:pt x="223956" y="540437"/>
                  <a:pt x="212758" y="529255"/>
                  <a:pt x="212758" y="515588"/>
                </a:cubicBezTo>
                <a:lnTo>
                  <a:pt x="212758" y="449738"/>
                </a:lnTo>
                <a:lnTo>
                  <a:pt x="39814" y="513103"/>
                </a:lnTo>
                <a:cubicBezTo>
                  <a:pt x="31105" y="515588"/>
                  <a:pt x="21151" y="530497"/>
                  <a:pt x="21151" y="541679"/>
                </a:cubicBezTo>
                <a:lnTo>
                  <a:pt x="21151" y="800109"/>
                </a:lnTo>
                <a:cubicBezTo>
                  <a:pt x="21151" y="806322"/>
                  <a:pt x="16174" y="810049"/>
                  <a:pt x="9953" y="810049"/>
                </a:cubicBezTo>
                <a:cubicBezTo>
                  <a:pt x="3732" y="810049"/>
                  <a:pt x="0" y="806322"/>
                  <a:pt x="0" y="800109"/>
                </a:cubicBezTo>
                <a:lnTo>
                  <a:pt x="0" y="541679"/>
                </a:lnTo>
                <a:cubicBezTo>
                  <a:pt x="0" y="520558"/>
                  <a:pt x="14930" y="499436"/>
                  <a:pt x="33593" y="493224"/>
                </a:cubicBezTo>
                <a:lnTo>
                  <a:pt x="286166" y="401282"/>
                </a:lnTo>
                <a:cubicBezTo>
                  <a:pt x="294876" y="398798"/>
                  <a:pt x="304829" y="403767"/>
                  <a:pt x="311050" y="411222"/>
                </a:cubicBezTo>
                <a:lnTo>
                  <a:pt x="360818" y="482042"/>
                </a:lnTo>
                <a:lnTo>
                  <a:pt x="379481" y="506891"/>
                </a:lnTo>
                <a:cubicBezTo>
                  <a:pt x="379481" y="509376"/>
                  <a:pt x="380725" y="509376"/>
                  <a:pt x="381970" y="509376"/>
                </a:cubicBezTo>
                <a:cubicBezTo>
                  <a:pt x="383214" y="509376"/>
                  <a:pt x="383214" y="509376"/>
                  <a:pt x="384458" y="508133"/>
                </a:cubicBezTo>
                <a:lnTo>
                  <a:pt x="454133" y="412465"/>
                </a:lnTo>
                <a:cubicBezTo>
                  <a:pt x="455377" y="411222"/>
                  <a:pt x="455377" y="409980"/>
                  <a:pt x="456622" y="408737"/>
                </a:cubicBezTo>
                <a:cubicBezTo>
                  <a:pt x="462843" y="401282"/>
                  <a:pt x="471552" y="398798"/>
                  <a:pt x="481506" y="400040"/>
                </a:cubicBezTo>
                <a:close/>
                <a:moveTo>
                  <a:pt x="381970" y="133196"/>
                </a:moveTo>
                <a:cubicBezTo>
                  <a:pt x="344842" y="133196"/>
                  <a:pt x="313903" y="164135"/>
                  <a:pt x="313903" y="201262"/>
                </a:cubicBezTo>
                <a:cubicBezTo>
                  <a:pt x="313903" y="238390"/>
                  <a:pt x="344842" y="268092"/>
                  <a:pt x="381970" y="268092"/>
                </a:cubicBezTo>
                <a:cubicBezTo>
                  <a:pt x="419097" y="268092"/>
                  <a:pt x="450036" y="238390"/>
                  <a:pt x="450036" y="201262"/>
                </a:cubicBezTo>
                <a:cubicBezTo>
                  <a:pt x="450036" y="164135"/>
                  <a:pt x="419097" y="133196"/>
                  <a:pt x="381970" y="133196"/>
                </a:cubicBezTo>
                <a:close/>
                <a:moveTo>
                  <a:pt x="381970" y="112157"/>
                </a:moveTo>
                <a:cubicBezTo>
                  <a:pt x="430235" y="112157"/>
                  <a:pt x="471075" y="151759"/>
                  <a:pt x="471075" y="201262"/>
                </a:cubicBezTo>
                <a:cubicBezTo>
                  <a:pt x="471075" y="249528"/>
                  <a:pt x="430235" y="290368"/>
                  <a:pt x="381970" y="290368"/>
                </a:cubicBezTo>
                <a:cubicBezTo>
                  <a:pt x="332467" y="290368"/>
                  <a:pt x="292864" y="249528"/>
                  <a:pt x="292864" y="201262"/>
                </a:cubicBezTo>
                <a:cubicBezTo>
                  <a:pt x="292864" y="151759"/>
                  <a:pt x="332467" y="112157"/>
                  <a:pt x="381970" y="112157"/>
                </a:cubicBezTo>
                <a:close/>
                <a:moveTo>
                  <a:pt x="365816" y="21121"/>
                </a:moveTo>
                <a:cubicBezTo>
                  <a:pt x="364574" y="21121"/>
                  <a:pt x="364574" y="21121"/>
                  <a:pt x="364574" y="22364"/>
                </a:cubicBezTo>
                <a:lnTo>
                  <a:pt x="364574" y="37273"/>
                </a:lnTo>
                <a:cubicBezTo>
                  <a:pt x="364574" y="48454"/>
                  <a:pt x="357119" y="55909"/>
                  <a:pt x="347180" y="59636"/>
                </a:cubicBezTo>
                <a:cubicBezTo>
                  <a:pt x="332271" y="62121"/>
                  <a:pt x="318604" y="68333"/>
                  <a:pt x="304938" y="77030"/>
                </a:cubicBezTo>
                <a:cubicBezTo>
                  <a:pt x="296241" y="82000"/>
                  <a:pt x="285059" y="80757"/>
                  <a:pt x="277604" y="73303"/>
                </a:cubicBezTo>
                <a:lnTo>
                  <a:pt x="266423" y="62121"/>
                </a:lnTo>
                <a:cubicBezTo>
                  <a:pt x="266423" y="62121"/>
                  <a:pt x="265180" y="62121"/>
                  <a:pt x="263938" y="62121"/>
                </a:cubicBezTo>
                <a:lnTo>
                  <a:pt x="241574" y="85727"/>
                </a:lnTo>
                <a:cubicBezTo>
                  <a:pt x="240332" y="85727"/>
                  <a:pt x="240332" y="86969"/>
                  <a:pt x="241574" y="86969"/>
                </a:cubicBezTo>
                <a:lnTo>
                  <a:pt x="252756" y="99394"/>
                </a:lnTo>
                <a:cubicBezTo>
                  <a:pt x="260211" y="105606"/>
                  <a:pt x="261453" y="116787"/>
                  <a:pt x="256483" y="126727"/>
                </a:cubicBezTo>
                <a:cubicBezTo>
                  <a:pt x="247786" y="139151"/>
                  <a:pt x="242817" y="152818"/>
                  <a:pt x="239089" y="167727"/>
                </a:cubicBezTo>
                <a:cubicBezTo>
                  <a:pt x="236605" y="177666"/>
                  <a:pt x="227908" y="185120"/>
                  <a:pt x="216726" y="185120"/>
                </a:cubicBezTo>
                <a:lnTo>
                  <a:pt x="201817" y="185120"/>
                </a:lnTo>
                <a:cubicBezTo>
                  <a:pt x="200574" y="185120"/>
                  <a:pt x="199332" y="185120"/>
                  <a:pt x="199332" y="186363"/>
                </a:cubicBezTo>
                <a:lnTo>
                  <a:pt x="199332" y="218666"/>
                </a:lnTo>
                <a:cubicBezTo>
                  <a:pt x="199332" y="219908"/>
                  <a:pt x="200574" y="219908"/>
                  <a:pt x="201817" y="219908"/>
                </a:cubicBezTo>
                <a:lnTo>
                  <a:pt x="217968" y="219908"/>
                </a:lnTo>
                <a:cubicBezTo>
                  <a:pt x="229150" y="219908"/>
                  <a:pt x="237847" y="227363"/>
                  <a:pt x="240332" y="237302"/>
                </a:cubicBezTo>
                <a:cubicBezTo>
                  <a:pt x="244059" y="250969"/>
                  <a:pt x="249029" y="265878"/>
                  <a:pt x="257726" y="278302"/>
                </a:cubicBezTo>
                <a:cubicBezTo>
                  <a:pt x="262695" y="286999"/>
                  <a:pt x="261453" y="298181"/>
                  <a:pt x="253998" y="305635"/>
                </a:cubicBezTo>
                <a:lnTo>
                  <a:pt x="241574" y="318059"/>
                </a:lnTo>
                <a:cubicBezTo>
                  <a:pt x="240332" y="318059"/>
                  <a:pt x="240332" y="319302"/>
                  <a:pt x="241574" y="320544"/>
                </a:cubicBezTo>
                <a:lnTo>
                  <a:pt x="263938" y="342908"/>
                </a:lnTo>
                <a:cubicBezTo>
                  <a:pt x="265180" y="344150"/>
                  <a:pt x="266423" y="344150"/>
                  <a:pt x="266423" y="342908"/>
                </a:cubicBezTo>
                <a:lnTo>
                  <a:pt x="280089" y="330483"/>
                </a:lnTo>
                <a:cubicBezTo>
                  <a:pt x="282574" y="325514"/>
                  <a:pt x="288786" y="323029"/>
                  <a:pt x="294999" y="323029"/>
                </a:cubicBezTo>
                <a:cubicBezTo>
                  <a:pt x="299968" y="323029"/>
                  <a:pt x="302453" y="324271"/>
                  <a:pt x="306180" y="326756"/>
                </a:cubicBezTo>
                <a:cubicBezTo>
                  <a:pt x="318604" y="334211"/>
                  <a:pt x="332271" y="339180"/>
                  <a:pt x="347180" y="344150"/>
                </a:cubicBezTo>
                <a:cubicBezTo>
                  <a:pt x="357119" y="345392"/>
                  <a:pt x="364574" y="355332"/>
                  <a:pt x="364574" y="365271"/>
                </a:cubicBezTo>
                <a:lnTo>
                  <a:pt x="364574" y="382665"/>
                </a:lnTo>
                <a:cubicBezTo>
                  <a:pt x="364574" y="383907"/>
                  <a:pt x="364574" y="385150"/>
                  <a:pt x="365816" y="385150"/>
                </a:cubicBezTo>
                <a:lnTo>
                  <a:pt x="398119" y="385150"/>
                </a:lnTo>
                <a:cubicBezTo>
                  <a:pt x="399362" y="385150"/>
                  <a:pt x="399362" y="383907"/>
                  <a:pt x="399362" y="382665"/>
                </a:cubicBezTo>
                <a:lnTo>
                  <a:pt x="399362" y="365271"/>
                </a:lnTo>
                <a:cubicBezTo>
                  <a:pt x="399362" y="355332"/>
                  <a:pt x="406816" y="345392"/>
                  <a:pt x="416756" y="344150"/>
                </a:cubicBezTo>
                <a:cubicBezTo>
                  <a:pt x="430422" y="339180"/>
                  <a:pt x="444089" y="334211"/>
                  <a:pt x="457755" y="326756"/>
                </a:cubicBezTo>
                <a:cubicBezTo>
                  <a:pt x="465210" y="321786"/>
                  <a:pt x="477634" y="323029"/>
                  <a:pt x="485089" y="330483"/>
                </a:cubicBezTo>
                <a:lnTo>
                  <a:pt x="496270" y="342908"/>
                </a:lnTo>
                <a:cubicBezTo>
                  <a:pt x="497513" y="344150"/>
                  <a:pt x="498755" y="344150"/>
                  <a:pt x="498755" y="342908"/>
                </a:cubicBezTo>
                <a:lnTo>
                  <a:pt x="522361" y="320544"/>
                </a:lnTo>
                <a:cubicBezTo>
                  <a:pt x="522361" y="319302"/>
                  <a:pt x="522361" y="318059"/>
                  <a:pt x="522361" y="318059"/>
                </a:cubicBezTo>
                <a:lnTo>
                  <a:pt x="509937" y="305635"/>
                </a:lnTo>
                <a:cubicBezTo>
                  <a:pt x="502482" y="298181"/>
                  <a:pt x="501240" y="286999"/>
                  <a:pt x="506210" y="278302"/>
                </a:cubicBezTo>
                <a:cubicBezTo>
                  <a:pt x="514907" y="265878"/>
                  <a:pt x="519876" y="250969"/>
                  <a:pt x="523604" y="237302"/>
                </a:cubicBezTo>
                <a:cubicBezTo>
                  <a:pt x="526088" y="227363"/>
                  <a:pt x="534785" y="219908"/>
                  <a:pt x="545967" y="219908"/>
                </a:cubicBezTo>
                <a:lnTo>
                  <a:pt x="562119" y="219908"/>
                </a:lnTo>
                <a:cubicBezTo>
                  <a:pt x="563361" y="219908"/>
                  <a:pt x="563361" y="219908"/>
                  <a:pt x="563361" y="218666"/>
                </a:cubicBezTo>
                <a:lnTo>
                  <a:pt x="563361" y="186363"/>
                </a:lnTo>
                <a:cubicBezTo>
                  <a:pt x="563361" y="185120"/>
                  <a:pt x="563361" y="185120"/>
                  <a:pt x="562119" y="185120"/>
                </a:cubicBezTo>
                <a:lnTo>
                  <a:pt x="545967" y="185120"/>
                </a:lnTo>
                <a:cubicBezTo>
                  <a:pt x="536028" y="185120"/>
                  <a:pt x="526088" y="177666"/>
                  <a:pt x="523604" y="167727"/>
                </a:cubicBezTo>
                <a:cubicBezTo>
                  <a:pt x="519876" y="152818"/>
                  <a:pt x="514907" y="139151"/>
                  <a:pt x="507452" y="126727"/>
                </a:cubicBezTo>
                <a:cubicBezTo>
                  <a:pt x="502482" y="116787"/>
                  <a:pt x="502482" y="105606"/>
                  <a:pt x="509937" y="99394"/>
                </a:cubicBezTo>
                <a:lnTo>
                  <a:pt x="522361" y="86969"/>
                </a:lnTo>
                <a:lnTo>
                  <a:pt x="522361" y="85727"/>
                </a:lnTo>
                <a:lnTo>
                  <a:pt x="498755" y="62121"/>
                </a:lnTo>
                <a:cubicBezTo>
                  <a:pt x="498755" y="62121"/>
                  <a:pt x="497513" y="62121"/>
                  <a:pt x="496270" y="62121"/>
                </a:cubicBezTo>
                <a:lnTo>
                  <a:pt x="486331" y="73303"/>
                </a:lnTo>
                <a:cubicBezTo>
                  <a:pt x="478877" y="80757"/>
                  <a:pt x="467695" y="82000"/>
                  <a:pt x="457755" y="77030"/>
                </a:cubicBezTo>
                <a:cubicBezTo>
                  <a:pt x="445331" y="68333"/>
                  <a:pt x="431665" y="62121"/>
                  <a:pt x="416756" y="59636"/>
                </a:cubicBezTo>
                <a:cubicBezTo>
                  <a:pt x="406816" y="55909"/>
                  <a:pt x="399362" y="48454"/>
                  <a:pt x="399362" y="37273"/>
                </a:cubicBezTo>
                <a:lnTo>
                  <a:pt x="399362" y="22364"/>
                </a:lnTo>
                <a:cubicBezTo>
                  <a:pt x="399362" y="21121"/>
                  <a:pt x="399362" y="21121"/>
                  <a:pt x="398119" y="21121"/>
                </a:cubicBezTo>
                <a:close/>
                <a:moveTo>
                  <a:pt x="365816" y="0"/>
                </a:moveTo>
                <a:lnTo>
                  <a:pt x="398119" y="0"/>
                </a:lnTo>
                <a:cubicBezTo>
                  <a:pt x="410543" y="0"/>
                  <a:pt x="420483" y="8697"/>
                  <a:pt x="420483" y="22364"/>
                </a:cubicBezTo>
                <a:lnTo>
                  <a:pt x="420483" y="37273"/>
                </a:lnTo>
                <a:cubicBezTo>
                  <a:pt x="420483" y="38515"/>
                  <a:pt x="420483" y="38515"/>
                  <a:pt x="421725" y="38515"/>
                </a:cubicBezTo>
                <a:cubicBezTo>
                  <a:pt x="437877" y="42242"/>
                  <a:pt x="454028" y="49697"/>
                  <a:pt x="468937" y="58394"/>
                </a:cubicBezTo>
                <a:cubicBezTo>
                  <a:pt x="470180" y="59636"/>
                  <a:pt x="471422" y="58394"/>
                  <a:pt x="471422" y="58394"/>
                </a:cubicBezTo>
                <a:lnTo>
                  <a:pt x="482604" y="47212"/>
                </a:lnTo>
                <a:cubicBezTo>
                  <a:pt x="491301" y="38515"/>
                  <a:pt x="504967" y="38515"/>
                  <a:pt x="514907" y="47212"/>
                </a:cubicBezTo>
                <a:lnTo>
                  <a:pt x="537270" y="69575"/>
                </a:lnTo>
                <a:cubicBezTo>
                  <a:pt x="545967" y="79515"/>
                  <a:pt x="545967" y="93181"/>
                  <a:pt x="537270" y="101878"/>
                </a:cubicBezTo>
                <a:lnTo>
                  <a:pt x="526088" y="113060"/>
                </a:lnTo>
                <a:lnTo>
                  <a:pt x="524846" y="114303"/>
                </a:lnTo>
                <a:cubicBezTo>
                  <a:pt x="533543" y="130454"/>
                  <a:pt x="540997" y="145363"/>
                  <a:pt x="544725" y="162757"/>
                </a:cubicBezTo>
                <a:cubicBezTo>
                  <a:pt x="544725" y="163999"/>
                  <a:pt x="545967" y="163999"/>
                  <a:pt x="545967" y="163999"/>
                </a:cubicBezTo>
                <a:lnTo>
                  <a:pt x="562119" y="163999"/>
                </a:lnTo>
                <a:cubicBezTo>
                  <a:pt x="574543" y="163999"/>
                  <a:pt x="584482" y="173939"/>
                  <a:pt x="584482" y="186363"/>
                </a:cubicBezTo>
                <a:lnTo>
                  <a:pt x="584482" y="218666"/>
                </a:lnTo>
                <a:cubicBezTo>
                  <a:pt x="584482" y="231090"/>
                  <a:pt x="574543" y="241029"/>
                  <a:pt x="562119" y="241029"/>
                </a:cubicBezTo>
                <a:lnTo>
                  <a:pt x="545967" y="241029"/>
                </a:lnTo>
                <a:cubicBezTo>
                  <a:pt x="544725" y="241029"/>
                  <a:pt x="543482" y="242272"/>
                  <a:pt x="543482" y="242272"/>
                </a:cubicBezTo>
                <a:cubicBezTo>
                  <a:pt x="539755" y="258423"/>
                  <a:pt x="533543" y="274575"/>
                  <a:pt x="523604" y="288241"/>
                </a:cubicBezTo>
                <a:cubicBezTo>
                  <a:pt x="523604" y="289484"/>
                  <a:pt x="523604" y="290726"/>
                  <a:pt x="523604" y="290726"/>
                </a:cubicBezTo>
                <a:lnTo>
                  <a:pt x="537270" y="301908"/>
                </a:lnTo>
                <a:cubicBezTo>
                  <a:pt x="545967" y="311847"/>
                  <a:pt x="545967" y="325514"/>
                  <a:pt x="537270" y="334211"/>
                </a:cubicBezTo>
                <a:lnTo>
                  <a:pt x="514907" y="357817"/>
                </a:lnTo>
                <a:cubicBezTo>
                  <a:pt x="504967" y="366514"/>
                  <a:pt x="491301" y="366514"/>
                  <a:pt x="482604" y="357817"/>
                </a:cubicBezTo>
                <a:lnTo>
                  <a:pt x="468937" y="345392"/>
                </a:lnTo>
                <a:cubicBezTo>
                  <a:pt x="468937" y="344150"/>
                  <a:pt x="468937" y="344150"/>
                  <a:pt x="467695" y="344150"/>
                </a:cubicBezTo>
                <a:cubicBezTo>
                  <a:pt x="452786" y="352847"/>
                  <a:pt x="437877" y="359059"/>
                  <a:pt x="421725" y="364029"/>
                </a:cubicBezTo>
                <a:cubicBezTo>
                  <a:pt x="420483" y="364029"/>
                  <a:pt x="420483" y="365271"/>
                  <a:pt x="420483" y="365271"/>
                </a:cubicBezTo>
                <a:lnTo>
                  <a:pt x="420483" y="382665"/>
                </a:lnTo>
                <a:cubicBezTo>
                  <a:pt x="420483" y="395089"/>
                  <a:pt x="410543" y="406271"/>
                  <a:pt x="398119" y="406271"/>
                </a:cubicBezTo>
                <a:lnTo>
                  <a:pt x="365816" y="406271"/>
                </a:lnTo>
                <a:cubicBezTo>
                  <a:pt x="353392" y="406271"/>
                  <a:pt x="343453" y="395089"/>
                  <a:pt x="343453" y="382665"/>
                </a:cubicBezTo>
                <a:lnTo>
                  <a:pt x="343453" y="365271"/>
                </a:lnTo>
                <a:lnTo>
                  <a:pt x="342210" y="364029"/>
                </a:lnTo>
                <a:cubicBezTo>
                  <a:pt x="326059" y="359059"/>
                  <a:pt x="309908" y="352847"/>
                  <a:pt x="294999" y="344150"/>
                </a:cubicBezTo>
                <a:cubicBezTo>
                  <a:pt x="294999" y="344150"/>
                  <a:pt x="294999" y="344150"/>
                  <a:pt x="293756" y="345392"/>
                </a:cubicBezTo>
                <a:lnTo>
                  <a:pt x="281332" y="357817"/>
                </a:lnTo>
                <a:cubicBezTo>
                  <a:pt x="272635" y="366514"/>
                  <a:pt x="257726" y="366514"/>
                  <a:pt x="250271" y="357817"/>
                </a:cubicBezTo>
                <a:lnTo>
                  <a:pt x="226665" y="334211"/>
                </a:lnTo>
                <a:cubicBezTo>
                  <a:pt x="217968" y="325514"/>
                  <a:pt x="217968" y="311847"/>
                  <a:pt x="226665" y="301908"/>
                </a:cubicBezTo>
                <a:lnTo>
                  <a:pt x="239089" y="290726"/>
                </a:lnTo>
                <a:cubicBezTo>
                  <a:pt x="239089" y="290726"/>
                  <a:pt x="240332" y="289484"/>
                  <a:pt x="239089" y="288241"/>
                </a:cubicBezTo>
                <a:cubicBezTo>
                  <a:pt x="230392" y="274575"/>
                  <a:pt x="222938" y="258423"/>
                  <a:pt x="219211" y="242272"/>
                </a:cubicBezTo>
                <a:lnTo>
                  <a:pt x="217968" y="241029"/>
                </a:lnTo>
                <a:lnTo>
                  <a:pt x="201817" y="241029"/>
                </a:lnTo>
                <a:cubicBezTo>
                  <a:pt x="189393" y="241029"/>
                  <a:pt x="178211" y="231090"/>
                  <a:pt x="178211" y="218666"/>
                </a:cubicBezTo>
                <a:lnTo>
                  <a:pt x="178211" y="186363"/>
                </a:lnTo>
                <a:cubicBezTo>
                  <a:pt x="178211" y="173939"/>
                  <a:pt x="189393" y="163999"/>
                  <a:pt x="201817" y="163999"/>
                </a:cubicBezTo>
                <a:lnTo>
                  <a:pt x="216726" y="163999"/>
                </a:lnTo>
                <a:cubicBezTo>
                  <a:pt x="217968" y="163999"/>
                  <a:pt x="217968" y="163999"/>
                  <a:pt x="217968" y="162757"/>
                </a:cubicBezTo>
                <a:cubicBezTo>
                  <a:pt x="222938" y="145363"/>
                  <a:pt x="229150" y="130454"/>
                  <a:pt x="237847" y="114303"/>
                </a:cubicBezTo>
                <a:cubicBezTo>
                  <a:pt x="237847" y="114303"/>
                  <a:pt x="237847" y="114303"/>
                  <a:pt x="237847" y="113060"/>
                </a:cubicBezTo>
                <a:lnTo>
                  <a:pt x="226665" y="101878"/>
                </a:lnTo>
                <a:cubicBezTo>
                  <a:pt x="217968" y="93181"/>
                  <a:pt x="217968" y="79515"/>
                  <a:pt x="226665" y="69575"/>
                </a:cubicBezTo>
                <a:lnTo>
                  <a:pt x="250271" y="47212"/>
                </a:lnTo>
                <a:cubicBezTo>
                  <a:pt x="257726" y="38515"/>
                  <a:pt x="272635" y="38515"/>
                  <a:pt x="281332" y="47212"/>
                </a:cubicBezTo>
                <a:lnTo>
                  <a:pt x="292513" y="58394"/>
                </a:lnTo>
                <a:cubicBezTo>
                  <a:pt x="293756" y="58394"/>
                  <a:pt x="293756" y="59636"/>
                  <a:pt x="293756" y="58394"/>
                </a:cubicBezTo>
                <a:cubicBezTo>
                  <a:pt x="308665" y="49697"/>
                  <a:pt x="324817" y="42242"/>
                  <a:pt x="342210" y="38515"/>
                </a:cubicBezTo>
                <a:cubicBezTo>
                  <a:pt x="342210" y="38515"/>
                  <a:pt x="343453" y="38515"/>
                  <a:pt x="343453" y="37273"/>
                </a:cubicBezTo>
                <a:lnTo>
                  <a:pt x="343453" y="22364"/>
                </a:lnTo>
                <a:cubicBezTo>
                  <a:pt x="343453" y="8697"/>
                  <a:pt x="353392" y="0"/>
                  <a:pt x="365816" y="0"/>
                </a:cubicBezTo>
                <a:close/>
              </a:path>
            </a:pathLst>
          </a:custGeom>
          <a:solidFill>
            <a:schemeClr val="bg1"/>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442" name="TextBox 441">
            <a:extLst>
              <a:ext uri="{FF2B5EF4-FFF2-40B4-BE49-F238E27FC236}">
                <a16:creationId xmlns:a16="http://schemas.microsoft.com/office/drawing/2014/main" id="{DA8D1316-F908-4389-ABAD-701F53074D64}"/>
              </a:ext>
            </a:extLst>
          </p:cNvPr>
          <p:cNvSpPr txBox="1"/>
          <p:nvPr/>
        </p:nvSpPr>
        <p:spPr>
          <a:xfrm>
            <a:off x="2125724" y="1891461"/>
            <a:ext cx="2990851" cy="353943"/>
          </a:xfrm>
          <a:prstGeom prst="rect">
            <a:avLst/>
          </a:prstGeom>
          <a:noFill/>
        </p:spPr>
        <p:txBody>
          <a:bodyPr wrap="square" rtlCol="0" anchor="b">
            <a:spAutoFit/>
          </a:bodyPr>
          <a:lstStyle/>
          <a:p>
            <a:r>
              <a:rPr lang="en-US" sz="1700" b="1" spc="-15" dirty="0">
                <a:solidFill>
                  <a:schemeClr val="tx2"/>
                </a:solidFill>
                <a:latin typeface="Poppins" panose="00000500000000000000" pitchFamily="2" charset="0"/>
                <a:cs typeface="Poppins" panose="00000500000000000000" pitchFamily="2" charset="0"/>
              </a:rPr>
              <a:t>CARBON</a:t>
            </a:r>
          </a:p>
        </p:txBody>
      </p:sp>
      <p:sp>
        <p:nvSpPr>
          <p:cNvPr id="444" name="TextBox 443">
            <a:extLst>
              <a:ext uri="{FF2B5EF4-FFF2-40B4-BE49-F238E27FC236}">
                <a16:creationId xmlns:a16="http://schemas.microsoft.com/office/drawing/2014/main" id="{9F69750A-FD13-4DC2-8320-6CC23CE306CA}"/>
              </a:ext>
            </a:extLst>
          </p:cNvPr>
          <p:cNvSpPr txBox="1"/>
          <p:nvPr/>
        </p:nvSpPr>
        <p:spPr>
          <a:xfrm>
            <a:off x="2125724" y="3028593"/>
            <a:ext cx="2990851" cy="353943"/>
          </a:xfrm>
          <a:prstGeom prst="rect">
            <a:avLst/>
          </a:prstGeom>
          <a:noFill/>
        </p:spPr>
        <p:txBody>
          <a:bodyPr wrap="square" rtlCol="0" anchor="b">
            <a:spAutoFit/>
          </a:bodyPr>
          <a:lstStyle/>
          <a:p>
            <a:r>
              <a:rPr lang="en-US" sz="1700" b="1" spc="-15" dirty="0">
                <a:solidFill>
                  <a:schemeClr val="tx2"/>
                </a:solidFill>
                <a:latin typeface="Poppins" panose="00000500000000000000" pitchFamily="2" charset="0"/>
                <a:cs typeface="Poppins" panose="00000500000000000000" pitchFamily="2" charset="0"/>
              </a:rPr>
              <a:t>COST</a:t>
            </a:r>
          </a:p>
        </p:txBody>
      </p:sp>
      <p:sp>
        <p:nvSpPr>
          <p:cNvPr id="446" name="TextBox 445">
            <a:extLst>
              <a:ext uri="{FF2B5EF4-FFF2-40B4-BE49-F238E27FC236}">
                <a16:creationId xmlns:a16="http://schemas.microsoft.com/office/drawing/2014/main" id="{86C5E379-72F0-4542-98B3-A978EB4AB66E}"/>
              </a:ext>
            </a:extLst>
          </p:cNvPr>
          <p:cNvSpPr txBox="1"/>
          <p:nvPr/>
        </p:nvSpPr>
        <p:spPr>
          <a:xfrm>
            <a:off x="2125724" y="4382225"/>
            <a:ext cx="2990851" cy="353943"/>
          </a:xfrm>
          <a:prstGeom prst="rect">
            <a:avLst/>
          </a:prstGeom>
          <a:noFill/>
        </p:spPr>
        <p:txBody>
          <a:bodyPr wrap="square" rtlCol="0" anchor="b">
            <a:spAutoFit/>
          </a:bodyPr>
          <a:lstStyle/>
          <a:p>
            <a:r>
              <a:rPr lang="en-US" sz="1700" b="1" spc="-15" dirty="0">
                <a:solidFill>
                  <a:schemeClr val="tx2"/>
                </a:solidFill>
                <a:latin typeface="Poppins" panose="00000500000000000000" pitchFamily="2" charset="0"/>
                <a:cs typeface="Poppins" panose="00000500000000000000" pitchFamily="2" charset="0"/>
              </a:rPr>
              <a:t>ECONOMIC</a:t>
            </a:r>
          </a:p>
        </p:txBody>
      </p:sp>
      <p:sp>
        <p:nvSpPr>
          <p:cNvPr id="448" name="TextBox 447">
            <a:extLst>
              <a:ext uri="{FF2B5EF4-FFF2-40B4-BE49-F238E27FC236}">
                <a16:creationId xmlns:a16="http://schemas.microsoft.com/office/drawing/2014/main" id="{38666A1C-357D-411E-BD81-9DB62ED6822F}"/>
              </a:ext>
            </a:extLst>
          </p:cNvPr>
          <p:cNvSpPr txBox="1"/>
          <p:nvPr/>
        </p:nvSpPr>
        <p:spPr>
          <a:xfrm>
            <a:off x="2125724" y="5754715"/>
            <a:ext cx="2990851" cy="353943"/>
          </a:xfrm>
          <a:prstGeom prst="rect">
            <a:avLst/>
          </a:prstGeom>
          <a:noFill/>
        </p:spPr>
        <p:txBody>
          <a:bodyPr wrap="square" rtlCol="0" anchor="b">
            <a:spAutoFit/>
          </a:bodyPr>
          <a:lstStyle/>
          <a:p>
            <a:r>
              <a:rPr lang="en-US" sz="1700" b="1" spc="-15" dirty="0">
                <a:solidFill>
                  <a:schemeClr val="tx2"/>
                </a:solidFill>
                <a:latin typeface="Poppins" panose="00000500000000000000" pitchFamily="2" charset="0"/>
                <a:cs typeface="Poppins" panose="00000500000000000000" pitchFamily="2" charset="0"/>
              </a:rPr>
              <a:t>SENSE OF PLACE</a:t>
            </a:r>
          </a:p>
        </p:txBody>
      </p:sp>
      <p:grpSp>
        <p:nvGrpSpPr>
          <p:cNvPr id="10" name="Group 9">
            <a:extLst>
              <a:ext uri="{FF2B5EF4-FFF2-40B4-BE49-F238E27FC236}">
                <a16:creationId xmlns:a16="http://schemas.microsoft.com/office/drawing/2014/main" id="{AD4F1262-25BD-6D2E-8D16-8BAB7B35E0AA}"/>
              </a:ext>
            </a:extLst>
          </p:cNvPr>
          <p:cNvGrpSpPr/>
          <p:nvPr/>
        </p:nvGrpSpPr>
        <p:grpSpPr>
          <a:xfrm>
            <a:off x="5791300" y="1255292"/>
            <a:ext cx="5357539" cy="4545620"/>
            <a:chOff x="5791300" y="1776500"/>
            <a:chExt cx="5357539" cy="4545620"/>
          </a:xfrm>
        </p:grpSpPr>
        <p:grpSp>
          <p:nvGrpSpPr>
            <p:cNvPr id="452" name="Group 451">
              <a:extLst>
                <a:ext uri="{FF2B5EF4-FFF2-40B4-BE49-F238E27FC236}">
                  <a16:creationId xmlns:a16="http://schemas.microsoft.com/office/drawing/2014/main" id="{F6012820-7EBB-4F24-A139-A45E3D09E057}"/>
                </a:ext>
              </a:extLst>
            </p:cNvPr>
            <p:cNvGrpSpPr/>
            <p:nvPr/>
          </p:nvGrpSpPr>
          <p:grpSpPr>
            <a:xfrm>
              <a:off x="5791300" y="1776500"/>
              <a:ext cx="5357539" cy="4545620"/>
              <a:chOff x="11579425" y="3553000"/>
              <a:chExt cx="10715078" cy="9091239"/>
            </a:xfrm>
          </p:grpSpPr>
          <p:sp>
            <p:nvSpPr>
              <p:cNvPr id="87" name="Freeform: Shape 86">
                <a:extLst>
                  <a:ext uri="{FF2B5EF4-FFF2-40B4-BE49-F238E27FC236}">
                    <a16:creationId xmlns:a16="http://schemas.microsoft.com/office/drawing/2014/main" id="{708CC5FA-2F72-4B94-8322-4802876257B6}"/>
                  </a:ext>
                </a:extLst>
              </p:cNvPr>
              <p:cNvSpPr/>
              <p:nvPr/>
            </p:nvSpPr>
            <p:spPr>
              <a:xfrm>
                <a:off x="11579425" y="3553000"/>
                <a:ext cx="10715078" cy="2349142"/>
              </a:xfrm>
              <a:custGeom>
                <a:avLst/>
                <a:gdLst/>
                <a:ahLst/>
                <a:cxnLst>
                  <a:cxn ang="3cd4">
                    <a:pos x="hc" y="t"/>
                  </a:cxn>
                  <a:cxn ang="cd2">
                    <a:pos x="l" y="vc"/>
                  </a:cxn>
                  <a:cxn ang="cd4">
                    <a:pos x="hc" y="b"/>
                  </a:cxn>
                  <a:cxn ang="0">
                    <a:pos x="r" y="vc"/>
                  </a:cxn>
                </a:cxnLst>
                <a:rect l="l" t="t" r="r" b="b"/>
                <a:pathLst>
                  <a:path w="8599" h="1886">
                    <a:moveTo>
                      <a:pt x="4300" y="0"/>
                    </a:moveTo>
                    <a:lnTo>
                      <a:pt x="0" y="1886"/>
                    </a:lnTo>
                    <a:lnTo>
                      <a:pt x="8599" y="1886"/>
                    </a:lnTo>
                    <a:close/>
                  </a:path>
                </a:pathLst>
              </a:custGeom>
              <a:solidFill>
                <a:srgbClr val="0098D5"/>
              </a:solidFill>
              <a:ln cap="flat">
                <a:noFill/>
                <a:prstDash val="solid"/>
              </a:ln>
              <a:effectLst>
                <a:outerShdw blurRad="50800" dist="38100" dir="8100000" algn="tr" rotWithShape="0">
                  <a:prstClr val="black">
                    <a:alpha val="40000"/>
                  </a:prstClr>
                </a:outerShdw>
              </a:effectLst>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8" name="Freeform: Shape 87">
                <a:extLst>
                  <a:ext uri="{FF2B5EF4-FFF2-40B4-BE49-F238E27FC236}">
                    <a16:creationId xmlns:a16="http://schemas.microsoft.com/office/drawing/2014/main" id="{D2DE31AD-1A40-4860-8C3A-6B5BE648F11A}"/>
                  </a:ext>
                </a:extLst>
              </p:cNvPr>
              <p:cNvSpPr/>
              <p:nvPr/>
            </p:nvSpPr>
            <p:spPr>
              <a:xfrm>
                <a:off x="12181354" y="3685100"/>
                <a:ext cx="9509978" cy="2084942"/>
              </a:xfrm>
              <a:custGeom>
                <a:avLst/>
                <a:gdLst/>
                <a:ahLst/>
                <a:cxnLst>
                  <a:cxn ang="3cd4">
                    <a:pos x="hc" y="t"/>
                  </a:cxn>
                  <a:cxn ang="cd2">
                    <a:pos x="l" y="vc"/>
                  </a:cxn>
                  <a:cxn ang="cd4">
                    <a:pos x="hc" y="b"/>
                  </a:cxn>
                  <a:cxn ang="0">
                    <a:pos x="r" y="vc"/>
                  </a:cxn>
                </a:cxnLst>
                <a:rect l="l" t="t" r="r" b="b"/>
                <a:pathLst>
                  <a:path w="7632" h="1674">
                    <a:moveTo>
                      <a:pt x="3817" y="0"/>
                    </a:moveTo>
                    <a:lnTo>
                      <a:pt x="0" y="1674"/>
                    </a:lnTo>
                    <a:lnTo>
                      <a:pt x="7632" y="1674"/>
                    </a:lnTo>
                    <a:close/>
                  </a:path>
                </a:pathLst>
              </a:custGeom>
              <a:solidFill>
                <a:srgbClr val="901B52">
                  <a:alpha val="2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89" name="Freeform: Shape 88">
                <a:extLst>
                  <a:ext uri="{FF2B5EF4-FFF2-40B4-BE49-F238E27FC236}">
                    <a16:creationId xmlns:a16="http://schemas.microsoft.com/office/drawing/2014/main" id="{95A23E48-F418-4950-9422-C54EBD8E4150}"/>
                  </a:ext>
                </a:extLst>
              </p:cNvPr>
              <p:cNvSpPr/>
              <p:nvPr/>
            </p:nvSpPr>
            <p:spPr>
              <a:xfrm>
                <a:off x="12283545" y="6172574"/>
                <a:ext cx="1946611" cy="355175"/>
              </a:xfrm>
              <a:custGeom>
                <a:avLst/>
                <a:gdLst/>
                <a:ahLst/>
                <a:cxnLst>
                  <a:cxn ang="3cd4">
                    <a:pos x="hc" y="t"/>
                  </a:cxn>
                  <a:cxn ang="cd2">
                    <a:pos x="l" y="vc"/>
                  </a:cxn>
                  <a:cxn ang="cd4">
                    <a:pos x="hc" y="b"/>
                  </a:cxn>
                  <a:cxn ang="0">
                    <a:pos x="r" y="vc"/>
                  </a:cxn>
                </a:cxnLst>
                <a:rect l="l" t="t" r="r" b="b"/>
                <a:pathLst>
                  <a:path w="1563" h="286">
                    <a:moveTo>
                      <a:pt x="0" y="0"/>
                    </a:moveTo>
                    <a:lnTo>
                      <a:pt x="232" y="286"/>
                    </a:lnTo>
                    <a:lnTo>
                      <a:pt x="781" y="286"/>
                    </a:lnTo>
                    <a:lnTo>
                      <a:pt x="1331" y="286"/>
                    </a:lnTo>
                    <a:lnTo>
                      <a:pt x="1563" y="0"/>
                    </a:lnTo>
                    <a:lnTo>
                      <a:pt x="1563" y="0"/>
                    </a:lnTo>
                    <a:close/>
                  </a:path>
                </a:pathLst>
              </a:custGeom>
              <a:solidFill>
                <a:srgbClr val="55C39B">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0" name="Freeform: Shape 89">
                <a:extLst>
                  <a:ext uri="{FF2B5EF4-FFF2-40B4-BE49-F238E27FC236}">
                    <a16:creationId xmlns:a16="http://schemas.microsoft.com/office/drawing/2014/main" id="{59BB0902-59B5-46A6-9BF2-3AFB0BFC7EF2}"/>
                  </a:ext>
                </a:extLst>
              </p:cNvPr>
              <p:cNvSpPr/>
              <p:nvPr/>
            </p:nvSpPr>
            <p:spPr>
              <a:xfrm>
                <a:off x="12283545" y="5903388"/>
                <a:ext cx="1946611" cy="267939"/>
              </a:xfrm>
              <a:custGeom>
                <a:avLst/>
                <a:gdLst/>
                <a:ahLst/>
                <a:cxnLst>
                  <a:cxn ang="3cd4">
                    <a:pos x="hc" y="t"/>
                  </a:cxn>
                  <a:cxn ang="cd2">
                    <a:pos x="l" y="vc"/>
                  </a:cxn>
                  <a:cxn ang="cd4">
                    <a:pos x="hc" y="b"/>
                  </a:cxn>
                  <a:cxn ang="0">
                    <a:pos x="r" y="vc"/>
                  </a:cxn>
                </a:cxnLst>
                <a:rect l="l" t="t" r="r" b="b"/>
                <a:pathLst>
                  <a:path w="1563" h="216">
                    <a:moveTo>
                      <a:pt x="0" y="0"/>
                    </a:moveTo>
                    <a:lnTo>
                      <a:pt x="0" y="216"/>
                    </a:lnTo>
                    <a:lnTo>
                      <a:pt x="0" y="216"/>
                    </a:lnTo>
                    <a:lnTo>
                      <a:pt x="1563" y="216"/>
                    </a:lnTo>
                    <a:lnTo>
                      <a:pt x="1563" y="216"/>
                    </a:lnTo>
                    <a:lnTo>
                      <a:pt x="1563" y="0"/>
                    </a:lnTo>
                    <a:close/>
                  </a:path>
                </a:pathLst>
              </a:custGeom>
              <a:solidFill>
                <a:srgbClr val="55C39B"/>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1" name="Freeform: Shape 90">
                <a:extLst>
                  <a:ext uri="{FF2B5EF4-FFF2-40B4-BE49-F238E27FC236}">
                    <a16:creationId xmlns:a16="http://schemas.microsoft.com/office/drawing/2014/main" id="{6E42A8C8-F678-4F19-8621-4AA7C7E37D05}"/>
                  </a:ext>
                </a:extLst>
              </p:cNvPr>
              <p:cNvSpPr/>
              <p:nvPr/>
            </p:nvSpPr>
            <p:spPr>
              <a:xfrm>
                <a:off x="12283545" y="11157488"/>
                <a:ext cx="1946611" cy="356422"/>
              </a:xfrm>
              <a:custGeom>
                <a:avLst/>
                <a:gdLst/>
                <a:ahLst/>
                <a:cxnLst>
                  <a:cxn ang="3cd4">
                    <a:pos x="hc" y="t"/>
                  </a:cxn>
                  <a:cxn ang="cd2">
                    <a:pos x="l" y="vc"/>
                  </a:cxn>
                  <a:cxn ang="cd4">
                    <a:pos x="hc" y="b"/>
                  </a:cxn>
                  <a:cxn ang="0">
                    <a:pos x="r" y="vc"/>
                  </a:cxn>
                </a:cxnLst>
                <a:rect l="l" t="t" r="r" b="b"/>
                <a:pathLst>
                  <a:path w="1563" h="287">
                    <a:moveTo>
                      <a:pt x="1563" y="287"/>
                    </a:moveTo>
                    <a:lnTo>
                      <a:pt x="1331" y="0"/>
                    </a:lnTo>
                    <a:lnTo>
                      <a:pt x="781" y="0"/>
                    </a:lnTo>
                    <a:lnTo>
                      <a:pt x="232" y="0"/>
                    </a:lnTo>
                    <a:lnTo>
                      <a:pt x="0" y="287"/>
                    </a:lnTo>
                    <a:lnTo>
                      <a:pt x="0" y="287"/>
                    </a:lnTo>
                    <a:close/>
                  </a:path>
                </a:pathLst>
              </a:custGeom>
              <a:solidFill>
                <a:srgbClr val="55C39B">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92" name="Freeform: Shape 91">
                <a:extLst>
                  <a:ext uri="{FF2B5EF4-FFF2-40B4-BE49-F238E27FC236}">
                    <a16:creationId xmlns:a16="http://schemas.microsoft.com/office/drawing/2014/main" id="{393DB283-3E8E-4BD2-8831-433D4D619DB1}"/>
                  </a:ext>
                </a:extLst>
              </p:cNvPr>
              <p:cNvSpPr/>
              <p:nvPr/>
            </p:nvSpPr>
            <p:spPr>
              <a:xfrm>
                <a:off x="12283545" y="11515159"/>
                <a:ext cx="1946611" cy="269186"/>
              </a:xfrm>
              <a:custGeom>
                <a:avLst/>
                <a:gdLst/>
                <a:ahLst/>
                <a:cxnLst>
                  <a:cxn ang="3cd4">
                    <a:pos x="hc" y="t"/>
                  </a:cxn>
                  <a:cxn ang="cd2">
                    <a:pos x="l" y="vc"/>
                  </a:cxn>
                  <a:cxn ang="cd4">
                    <a:pos x="hc" y="b"/>
                  </a:cxn>
                  <a:cxn ang="0">
                    <a:pos x="r" y="vc"/>
                  </a:cxn>
                </a:cxnLst>
                <a:rect l="l" t="t" r="r" b="b"/>
                <a:pathLst>
                  <a:path w="1563" h="217">
                    <a:moveTo>
                      <a:pt x="1563" y="217"/>
                    </a:moveTo>
                    <a:lnTo>
                      <a:pt x="1563" y="0"/>
                    </a:lnTo>
                    <a:lnTo>
                      <a:pt x="1563" y="0"/>
                    </a:lnTo>
                    <a:lnTo>
                      <a:pt x="0" y="0"/>
                    </a:lnTo>
                    <a:lnTo>
                      <a:pt x="0" y="0"/>
                    </a:lnTo>
                    <a:lnTo>
                      <a:pt x="0" y="217"/>
                    </a:lnTo>
                    <a:close/>
                  </a:path>
                </a:pathLst>
              </a:custGeom>
              <a:solidFill>
                <a:srgbClr val="55C39B"/>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38" name="Freeform: Shape 437">
                <a:extLst>
                  <a:ext uri="{FF2B5EF4-FFF2-40B4-BE49-F238E27FC236}">
                    <a16:creationId xmlns:a16="http://schemas.microsoft.com/office/drawing/2014/main" id="{AC0853C8-3416-40BD-B205-C279E9635BAA}"/>
                  </a:ext>
                </a:extLst>
              </p:cNvPr>
              <p:cNvSpPr/>
              <p:nvPr/>
            </p:nvSpPr>
            <p:spPr>
              <a:xfrm>
                <a:off x="12592610" y="6633679"/>
                <a:ext cx="1303556" cy="4420375"/>
              </a:xfrm>
              <a:custGeom>
                <a:avLst/>
                <a:gdLst>
                  <a:gd name="connsiteX0" fmla="*/ 1234438 w 1303556"/>
                  <a:gd name="connsiteY0" fmla="*/ 0 h 4420375"/>
                  <a:gd name="connsiteX1" fmla="*/ 1243078 w 1303556"/>
                  <a:gd name="connsiteY1" fmla="*/ 0 h 4420375"/>
                  <a:gd name="connsiteX2" fmla="*/ 1303556 w 1303556"/>
                  <a:gd name="connsiteY2" fmla="*/ 59802 h 4420375"/>
                  <a:gd name="connsiteX3" fmla="*/ 1303556 w 1303556"/>
                  <a:gd name="connsiteY3" fmla="*/ 4360573 h 4420375"/>
                  <a:gd name="connsiteX4" fmla="*/ 1243078 w 1303556"/>
                  <a:gd name="connsiteY4" fmla="*/ 4420375 h 4420375"/>
                  <a:gd name="connsiteX5" fmla="*/ 1234438 w 1303556"/>
                  <a:gd name="connsiteY5" fmla="*/ 4420375 h 4420375"/>
                  <a:gd name="connsiteX6" fmla="*/ 1175194 w 1303556"/>
                  <a:gd name="connsiteY6" fmla="*/ 4360573 h 4420375"/>
                  <a:gd name="connsiteX7" fmla="*/ 1175194 w 1303556"/>
                  <a:gd name="connsiteY7" fmla="*/ 59802 h 4420375"/>
                  <a:gd name="connsiteX8" fmla="*/ 1234438 w 1303556"/>
                  <a:gd name="connsiteY8" fmla="*/ 0 h 4420375"/>
                  <a:gd name="connsiteX9" fmla="*/ 1000135 w 1303556"/>
                  <a:gd name="connsiteY9" fmla="*/ 0 h 4420375"/>
                  <a:gd name="connsiteX10" fmla="*/ 1008775 w 1303556"/>
                  <a:gd name="connsiteY10" fmla="*/ 0 h 4420375"/>
                  <a:gd name="connsiteX11" fmla="*/ 1068019 w 1303556"/>
                  <a:gd name="connsiteY11" fmla="*/ 59802 h 4420375"/>
                  <a:gd name="connsiteX12" fmla="*/ 1068019 w 1303556"/>
                  <a:gd name="connsiteY12" fmla="*/ 4360573 h 4420375"/>
                  <a:gd name="connsiteX13" fmla="*/ 1008775 w 1303556"/>
                  <a:gd name="connsiteY13" fmla="*/ 4420375 h 4420375"/>
                  <a:gd name="connsiteX14" fmla="*/ 1000135 w 1303556"/>
                  <a:gd name="connsiteY14" fmla="*/ 4420375 h 4420375"/>
                  <a:gd name="connsiteX15" fmla="*/ 939657 w 1303556"/>
                  <a:gd name="connsiteY15" fmla="*/ 4360573 h 4420375"/>
                  <a:gd name="connsiteX16" fmla="*/ 939657 w 1303556"/>
                  <a:gd name="connsiteY16" fmla="*/ 59802 h 4420375"/>
                  <a:gd name="connsiteX17" fmla="*/ 1000135 w 1303556"/>
                  <a:gd name="connsiteY17" fmla="*/ 0 h 4420375"/>
                  <a:gd name="connsiteX18" fmla="*/ 764603 w 1303556"/>
                  <a:gd name="connsiteY18" fmla="*/ 0 h 4420375"/>
                  <a:gd name="connsiteX19" fmla="*/ 774476 w 1303556"/>
                  <a:gd name="connsiteY19" fmla="*/ 0 h 4420375"/>
                  <a:gd name="connsiteX20" fmla="*/ 832480 w 1303556"/>
                  <a:gd name="connsiteY20" fmla="*/ 59802 h 4420375"/>
                  <a:gd name="connsiteX21" fmla="*/ 832480 w 1303556"/>
                  <a:gd name="connsiteY21" fmla="*/ 4360573 h 4420375"/>
                  <a:gd name="connsiteX22" fmla="*/ 774476 w 1303556"/>
                  <a:gd name="connsiteY22" fmla="*/ 4420375 h 4420375"/>
                  <a:gd name="connsiteX23" fmla="*/ 764603 w 1303556"/>
                  <a:gd name="connsiteY23" fmla="*/ 4420375 h 4420375"/>
                  <a:gd name="connsiteX24" fmla="*/ 705365 w 1303556"/>
                  <a:gd name="connsiteY24" fmla="*/ 4360573 h 4420375"/>
                  <a:gd name="connsiteX25" fmla="*/ 705365 w 1303556"/>
                  <a:gd name="connsiteY25" fmla="*/ 59802 h 4420375"/>
                  <a:gd name="connsiteX26" fmla="*/ 764603 w 1303556"/>
                  <a:gd name="connsiteY26" fmla="*/ 0 h 4420375"/>
                  <a:gd name="connsiteX27" fmla="*/ 529078 w 1303556"/>
                  <a:gd name="connsiteY27" fmla="*/ 0 h 4420375"/>
                  <a:gd name="connsiteX28" fmla="*/ 538951 w 1303556"/>
                  <a:gd name="connsiteY28" fmla="*/ 0 h 4420375"/>
                  <a:gd name="connsiteX29" fmla="*/ 598189 w 1303556"/>
                  <a:gd name="connsiteY29" fmla="*/ 59802 h 4420375"/>
                  <a:gd name="connsiteX30" fmla="*/ 598189 w 1303556"/>
                  <a:gd name="connsiteY30" fmla="*/ 4360573 h 4420375"/>
                  <a:gd name="connsiteX31" fmla="*/ 538951 w 1303556"/>
                  <a:gd name="connsiteY31" fmla="*/ 4420375 h 4420375"/>
                  <a:gd name="connsiteX32" fmla="*/ 529078 w 1303556"/>
                  <a:gd name="connsiteY32" fmla="*/ 4420375 h 4420375"/>
                  <a:gd name="connsiteX33" fmla="*/ 471074 w 1303556"/>
                  <a:gd name="connsiteY33" fmla="*/ 4360573 h 4420375"/>
                  <a:gd name="connsiteX34" fmla="*/ 471074 w 1303556"/>
                  <a:gd name="connsiteY34" fmla="*/ 59802 h 4420375"/>
                  <a:gd name="connsiteX35" fmla="*/ 529078 w 1303556"/>
                  <a:gd name="connsiteY35" fmla="*/ 0 h 4420375"/>
                  <a:gd name="connsiteX36" fmla="*/ 294765 w 1303556"/>
                  <a:gd name="connsiteY36" fmla="*/ 0 h 4420375"/>
                  <a:gd name="connsiteX37" fmla="*/ 303405 w 1303556"/>
                  <a:gd name="connsiteY37" fmla="*/ 0 h 4420375"/>
                  <a:gd name="connsiteX38" fmla="*/ 362649 w 1303556"/>
                  <a:gd name="connsiteY38" fmla="*/ 59802 h 4420375"/>
                  <a:gd name="connsiteX39" fmla="*/ 362649 w 1303556"/>
                  <a:gd name="connsiteY39" fmla="*/ 4360573 h 4420375"/>
                  <a:gd name="connsiteX40" fmla="*/ 303405 w 1303556"/>
                  <a:gd name="connsiteY40" fmla="*/ 4420375 h 4420375"/>
                  <a:gd name="connsiteX41" fmla="*/ 294765 w 1303556"/>
                  <a:gd name="connsiteY41" fmla="*/ 4420375 h 4420375"/>
                  <a:gd name="connsiteX42" fmla="*/ 234287 w 1303556"/>
                  <a:gd name="connsiteY42" fmla="*/ 4360573 h 4420375"/>
                  <a:gd name="connsiteX43" fmla="*/ 234287 w 1303556"/>
                  <a:gd name="connsiteY43" fmla="*/ 59802 h 4420375"/>
                  <a:gd name="connsiteX44" fmla="*/ 294765 w 1303556"/>
                  <a:gd name="connsiteY44" fmla="*/ 0 h 4420375"/>
                  <a:gd name="connsiteX45" fmla="*/ 60478 w 1303556"/>
                  <a:gd name="connsiteY45" fmla="*/ 0 h 4420375"/>
                  <a:gd name="connsiteX46" fmla="*/ 69118 w 1303556"/>
                  <a:gd name="connsiteY46" fmla="*/ 0 h 4420375"/>
                  <a:gd name="connsiteX47" fmla="*/ 128362 w 1303556"/>
                  <a:gd name="connsiteY47" fmla="*/ 59802 h 4420375"/>
                  <a:gd name="connsiteX48" fmla="*/ 128362 w 1303556"/>
                  <a:gd name="connsiteY48" fmla="*/ 4360573 h 4420375"/>
                  <a:gd name="connsiteX49" fmla="*/ 69118 w 1303556"/>
                  <a:gd name="connsiteY49" fmla="*/ 4420375 h 4420375"/>
                  <a:gd name="connsiteX50" fmla="*/ 60478 w 1303556"/>
                  <a:gd name="connsiteY50" fmla="*/ 4420375 h 4420375"/>
                  <a:gd name="connsiteX51" fmla="*/ 0 w 1303556"/>
                  <a:gd name="connsiteY51" fmla="*/ 4360573 h 4420375"/>
                  <a:gd name="connsiteX52" fmla="*/ 0 w 1303556"/>
                  <a:gd name="connsiteY52" fmla="*/ 59802 h 4420375"/>
                  <a:gd name="connsiteX53" fmla="*/ 60478 w 1303556"/>
                  <a:gd name="connsiteY53" fmla="*/ 0 h 442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03556" h="4420375">
                    <a:moveTo>
                      <a:pt x="1234438" y="0"/>
                    </a:moveTo>
                    <a:lnTo>
                      <a:pt x="1243078" y="0"/>
                    </a:lnTo>
                    <a:cubicBezTo>
                      <a:pt x="1276402" y="0"/>
                      <a:pt x="1303556" y="27410"/>
                      <a:pt x="1303556" y="59802"/>
                    </a:cubicBezTo>
                    <a:lnTo>
                      <a:pt x="1303556" y="4360573"/>
                    </a:lnTo>
                    <a:cubicBezTo>
                      <a:pt x="1303556" y="4392965"/>
                      <a:pt x="1276402" y="4420375"/>
                      <a:pt x="1243078" y="4420375"/>
                    </a:cubicBezTo>
                    <a:lnTo>
                      <a:pt x="1234438" y="4420375"/>
                    </a:lnTo>
                    <a:cubicBezTo>
                      <a:pt x="1202348" y="4420375"/>
                      <a:pt x="1175194" y="4392965"/>
                      <a:pt x="1175194" y="4360573"/>
                    </a:cubicBezTo>
                    <a:lnTo>
                      <a:pt x="1175194" y="59802"/>
                    </a:lnTo>
                    <a:cubicBezTo>
                      <a:pt x="1175194" y="27410"/>
                      <a:pt x="1202348" y="0"/>
                      <a:pt x="1234438" y="0"/>
                    </a:cubicBezTo>
                    <a:close/>
                    <a:moveTo>
                      <a:pt x="1000135" y="0"/>
                    </a:moveTo>
                    <a:lnTo>
                      <a:pt x="1008775" y="0"/>
                    </a:lnTo>
                    <a:cubicBezTo>
                      <a:pt x="1040866" y="0"/>
                      <a:pt x="1068019" y="27410"/>
                      <a:pt x="1068019" y="59802"/>
                    </a:cubicBezTo>
                    <a:lnTo>
                      <a:pt x="1068019" y="4360573"/>
                    </a:lnTo>
                    <a:cubicBezTo>
                      <a:pt x="1068019" y="4392965"/>
                      <a:pt x="1040866" y="4420375"/>
                      <a:pt x="1008775" y="4420375"/>
                    </a:cubicBezTo>
                    <a:lnTo>
                      <a:pt x="1000135" y="4420375"/>
                    </a:lnTo>
                    <a:cubicBezTo>
                      <a:pt x="966810" y="4420375"/>
                      <a:pt x="939657" y="4392965"/>
                      <a:pt x="939657" y="4360573"/>
                    </a:cubicBezTo>
                    <a:lnTo>
                      <a:pt x="939657" y="59802"/>
                    </a:lnTo>
                    <a:cubicBezTo>
                      <a:pt x="939657" y="27410"/>
                      <a:pt x="966810" y="0"/>
                      <a:pt x="1000135" y="0"/>
                    </a:cubicBezTo>
                    <a:close/>
                    <a:moveTo>
                      <a:pt x="764603" y="0"/>
                    </a:moveTo>
                    <a:lnTo>
                      <a:pt x="774476" y="0"/>
                    </a:lnTo>
                    <a:cubicBezTo>
                      <a:pt x="806563" y="0"/>
                      <a:pt x="832480" y="27410"/>
                      <a:pt x="832480" y="59802"/>
                    </a:cubicBezTo>
                    <a:lnTo>
                      <a:pt x="832480" y="4360573"/>
                    </a:lnTo>
                    <a:cubicBezTo>
                      <a:pt x="832480" y="4392965"/>
                      <a:pt x="806563" y="4420375"/>
                      <a:pt x="774476" y="4420375"/>
                    </a:cubicBezTo>
                    <a:lnTo>
                      <a:pt x="764603" y="4420375"/>
                    </a:lnTo>
                    <a:cubicBezTo>
                      <a:pt x="731282" y="4420375"/>
                      <a:pt x="705365" y="4392965"/>
                      <a:pt x="705365" y="4360573"/>
                    </a:cubicBezTo>
                    <a:lnTo>
                      <a:pt x="705365" y="59802"/>
                    </a:lnTo>
                    <a:cubicBezTo>
                      <a:pt x="705365" y="27410"/>
                      <a:pt x="731282" y="0"/>
                      <a:pt x="764603" y="0"/>
                    </a:cubicBezTo>
                    <a:close/>
                    <a:moveTo>
                      <a:pt x="529078" y="0"/>
                    </a:moveTo>
                    <a:lnTo>
                      <a:pt x="538951" y="0"/>
                    </a:lnTo>
                    <a:cubicBezTo>
                      <a:pt x="571038" y="0"/>
                      <a:pt x="598189" y="27410"/>
                      <a:pt x="598189" y="59802"/>
                    </a:cubicBezTo>
                    <a:lnTo>
                      <a:pt x="598189" y="4360573"/>
                    </a:lnTo>
                    <a:cubicBezTo>
                      <a:pt x="598189" y="4392965"/>
                      <a:pt x="571038" y="4420375"/>
                      <a:pt x="538951" y="4420375"/>
                    </a:cubicBezTo>
                    <a:lnTo>
                      <a:pt x="529078" y="4420375"/>
                    </a:lnTo>
                    <a:cubicBezTo>
                      <a:pt x="496991" y="4420375"/>
                      <a:pt x="471074" y="4392965"/>
                      <a:pt x="471074" y="4360573"/>
                    </a:cubicBezTo>
                    <a:lnTo>
                      <a:pt x="471074" y="59802"/>
                    </a:lnTo>
                    <a:cubicBezTo>
                      <a:pt x="471074" y="27410"/>
                      <a:pt x="496991" y="0"/>
                      <a:pt x="529078" y="0"/>
                    </a:cubicBezTo>
                    <a:close/>
                    <a:moveTo>
                      <a:pt x="294765" y="0"/>
                    </a:moveTo>
                    <a:lnTo>
                      <a:pt x="303405" y="0"/>
                    </a:lnTo>
                    <a:cubicBezTo>
                      <a:pt x="336730" y="0"/>
                      <a:pt x="362649" y="27410"/>
                      <a:pt x="362649" y="59802"/>
                    </a:cubicBezTo>
                    <a:lnTo>
                      <a:pt x="362649" y="4360573"/>
                    </a:lnTo>
                    <a:cubicBezTo>
                      <a:pt x="362649" y="4392965"/>
                      <a:pt x="336730" y="4420375"/>
                      <a:pt x="303405" y="4420375"/>
                    </a:cubicBezTo>
                    <a:lnTo>
                      <a:pt x="294765" y="4420375"/>
                    </a:lnTo>
                    <a:cubicBezTo>
                      <a:pt x="261440" y="4420375"/>
                      <a:pt x="234287" y="4392965"/>
                      <a:pt x="234287" y="4360573"/>
                    </a:cubicBezTo>
                    <a:lnTo>
                      <a:pt x="234287" y="59802"/>
                    </a:lnTo>
                    <a:cubicBezTo>
                      <a:pt x="234287" y="27410"/>
                      <a:pt x="261440" y="0"/>
                      <a:pt x="294765" y="0"/>
                    </a:cubicBezTo>
                    <a:close/>
                    <a:moveTo>
                      <a:pt x="60478" y="0"/>
                    </a:moveTo>
                    <a:lnTo>
                      <a:pt x="69118" y="0"/>
                    </a:lnTo>
                    <a:cubicBezTo>
                      <a:pt x="101208" y="0"/>
                      <a:pt x="128362" y="27410"/>
                      <a:pt x="128362" y="59802"/>
                    </a:cubicBezTo>
                    <a:lnTo>
                      <a:pt x="128362" y="4360573"/>
                    </a:lnTo>
                    <a:cubicBezTo>
                      <a:pt x="128362" y="4392965"/>
                      <a:pt x="101208" y="4420375"/>
                      <a:pt x="69118" y="4420375"/>
                    </a:cubicBezTo>
                    <a:lnTo>
                      <a:pt x="60478" y="4420375"/>
                    </a:lnTo>
                    <a:cubicBezTo>
                      <a:pt x="27154" y="4420375"/>
                      <a:pt x="0" y="4392965"/>
                      <a:pt x="0" y="4360573"/>
                    </a:cubicBezTo>
                    <a:lnTo>
                      <a:pt x="0" y="59802"/>
                    </a:lnTo>
                    <a:cubicBezTo>
                      <a:pt x="0" y="27410"/>
                      <a:pt x="27154" y="0"/>
                      <a:pt x="60478" y="0"/>
                    </a:cubicBezTo>
                    <a:close/>
                  </a:path>
                </a:pathLst>
              </a:custGeom>
              <a:solidFill>
                <a:srgbClr val="55C39B"/>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99" name="Freeform: Shape 98">
                <a:extLst>
                  <a:ext uri="{FF2B5EF4-FFF2-40B4-BE49-F238E27FC236}">
                    <a16:creationId xmlns:a16="http://schemas.microsoft.com/office/drawing/2014/main" id="{645F4418-1DE5-45EB-927E-D3FE478103C4}"/>
                  </a:ext>
                </a:extLst>
              </p:cNvPr>
              <p:cNvSpPr/>
              <p:nvPr/>
            </p:nvSpPr>
            <p:spPr>
              <a:xfrm>
                <a:off x="14677552" y="6172574"/>
                <a:ext cx="1946611" cy="355175"/>
              </a:xfrm>
              <a:custGeom>
                <a:avLst/>
                <a:gdLst/>
                <a:ahLst/>
                <a:cxnLst>
                  <a:cxn ang="3cd4">
                    <a:pos x="hc" y="t"/>
                  </a:cxn>
                  <a:cxn ang="cd2">
                    <a:pos x="l" y="vc"/>
                  </a:cxn>
                  <a:cxn ang="cd4">
                    <a:pos x="hc" y="b"/>
                  </a:cxn>
                  <a:cxn ang="0">
                    <a:pos x="r" y="vc"/>
                  </a:cxn>
                </a:cxnLst>
                <a:rect l="l" t="t" r="r" b="b"/>
                <a:pathLst>
                  <a:path w="1563" h="286">
                    <a:moveTo>
                      <a:pt x="0" y="0"/>
                    </a:moveTo>
                    <a:lnTo>
                      <a:pt x="232" y="286"/>
                    </a:lnTo>
                    <a:lnTo>
                      <a:pt x="782" y="286"/>
                    </a:lnTo>
                    <a:lnTo>
                      <a:pt x="1331" y="286"/>
                    </a:lnTo>
                    <a:lnTo>
                      <a:pt x="1563" y="0"/>
                    </a:lnTo>
                    <a:lnTo>
                      <a:pt x="1563" y="0"/>
                    </a:lnTo>
                    <a:close/>
                  </a:path>
                </a:pathLst>
              </a:custGeom>
              <a:solidFill>
                <a:srgbClr val="FFC000">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0" name="Freeform: Shape 99">
                <a:extLst>
                  <a:ext uri="{FF2B5EF4-FFF2-40B4-BE49-F238E27FC236}">
                    <a16:creationId xmlns:a16="http://schemas.microsoft.com/office/drawing/2014/main" id="{553750AC-57D0-47FC-ABAB-4EFCEB3F425B}"/>
                  </a:ext>
                </a:extLst>
              </p:cNvPr>
              <p:cNvSpPr/>
              <p:nvPr/>
            </p:nvSpPr>
            <p:spPr>
              <a:xfrm>
                <a:off x="14677552" y="5903388"/>
                <a:ext cx="1946611" cy="267939"/>
              </a:xfrm>
              <a:custGeom>
                <a:avLst/>
                <a:gdLst/>
                <a:ahLst/>
                <a:cxnLst>
                  <a:cxn ang="3cd4">
                    <a:pos x="hc" y="t"/>
                  </a:cxn>
                  <a:cxn ang="cd2">
                    <a:pos x="l" y="vc"/>
                  </a:cxn>
                  <a:cxn ang="cd4">
                    <a:pos x="hc" y="b"/>
                  </a:cxn>
                  <a:cxn ang="0">
                    <a:pos x="r" y="vc"/>
                  </a:cxn>
                </a:cxnLst>
                <a:rect l="l" t="t" r="r" b="b"/>
                <a:pathLst>
                  <a:path w="1563" h="216">
                    <a:moveTo>
                      <a:pt x="0" y="0"/>
                    </a:moveTo>
                    <a:lnTo>
                      <a:pt x="0" y="216"/>
                    </a:lnTo>
                    <a:lnTo>
                      <a:pt x="0" y="216"/>
                    </a:lnTo>
                    <a:lnTo>
                      <a:pt x="1563" y="216"/>
                    </a:lnTo>
                    <a:lnTo>
                      <a:pt x="1563" y="216"/>
                    </a:lnTo>
                    <a:lnTo>
                      <a:pt x="1563" y="0"/>
                    </a:lnTo>
                    <a:close/>
                  </a:path>
                </a:pathLst>
              </a:custGeom>
              <a:solidFill>
                <a:srgbClr val="FFC000"/>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1" name="Freeform: Shape 100">
                <a:extLst>
                  <a:ext uri="{FF2B5EF4-FFF2-40B4-BE49-F238E27FC236}">
                    <a16:creationId xmlns:a16="http://schemas.microsoft.com/office/drawing/2014/main" id="{18E5C47D-3013-4682-8FC9-A5C2FCAF403B}"/>
                  </a:ext>
                </a:extLst>
              </p:cNvPr>
              <p:cNvSpPr/>
              <p:nvPr/>
            </p:nvSpPr>
            <p:spPr>
              <a:xfrm>
                <a:off x="14677552" y="11157488"/>
                <a:ext cx="1946611" cy="356422"/>
              </a:xfrm>
              <a:custGeom>
                <a:avLst/>
                <a:gdLst/>
                <a:ahLst/>
                <a:cxnLst>
                  <a:cxn ang="3cd4">
                    <a:pos x="hc" y="t"/>
                  </a:cxn>
                  <a:cxn ang="cd2">
                    <a:pos x="l" y="vc"/>
                  </a:cxn>
                  <a:cxn ang="cd4">
                    <a:pos x="hc" y="b"/>
                  </a:cxn>
                  <a:cxn ang="0">
                    <a:pos x="r" y="vc"/>
                  </a:cxn>
                </a:cxnLst>
                <a:rect l="l" t="t" r="r" b="b"/>
                <a:pathLst>
                  <a:path w="1563" h="287">
                    <a:moveTo>
                      <a:pt x="1563" y="287"/>
                    </a:moveTo>
                    <a:lnTo>
                      <a:pt x="1331" y="0"/>
                    </a:lnTo>
                    <a:lnTo>
                      <a:pt x="782" y="0"/>
                    </a:lnTo>
                    <a:lnTo>
                      <a:pt x="232" y="0"/>
                    </a:lnTo>
                    <a:lnTo>
                      <a:pt x="0" y="287"/>
                    </a:lnTo>
                    <a:lnTo>
                      <a:pt x="0" y="287"/>
                    </a:lnTo>
                    <a:close/>
                  </a:path>
                </a:pathLst>
              </a:custGeom>
              <a:solidFill>
                <a:srgbClr val="FFC000">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02" name="Freeform: Shape 101">
                <a:extLst>
                  <a:ext uri="{FF2B5EF4-FFF2-40B4-BE49-F238E27FC236}">
                    <a16:creationId xmlns:a16="http://schemas.microsoft.com/office/drawing/2014/main" id="{3573BD13-2D7A-4A25-94DE-71AA64FECC8A}"/>
                  </a:ext>
                </a:extLst>
              </p:cNvPr>
              <p:cNvSpPr/>
              <p:nvPr/>
            </p:nvSpPr>
            <p:spPr>
              <a:xfrm>
                <a:off x="14677552" y="11515159"/>
                <a:ext cx="1946611" cy="269186"/>
              </a:xfrm>
              <a:custGeom>
                <a:avLst/>
                <a:gdLst/>
                <a:ahLst/>
                <a:cxnLst>
                  <a:cxn ang="3cd4">
                    <a:pos x="hc" y="t"/>
                  </a:cxn>
                  <a:cxn ang="cd2">
                    <a:pos x="l" y="vc"/>
                  </a:cxn>
                  <a:cxn ang="cd4">
                    <a:pos x="hc" y="b"/>
                  </a:cxn>
                  <a:cxn ang="0">
                    <a:pos x="r" y="vc"/>
                  </a:cxn>
                </a:cxnLst>
                <a:rect l="l" t="t" r="r" b="b"/>
                <a:pathLst>
                  <a:path w="1563" h="217">
                    <a:moveTo>
                      <a:pt x="1563" y="217"/>
                    </a:moveTo>
                    <a:lnTo>
                      <a:pt x="1563" y="0"/>
                    </a:lnTo>
                    <a:lnTo>
                      <a:pt x="1563" y="0"/>
                    </a:lnTo>
                    <a:lnTo>
                      <a:pt x="0" y="0"/>
                    </a:lnTo>
                    <a:lnTo>
                      <a:pt x="0" y="0"/>
                    </a:lnTo>
                    <a:lnTo>
                      <a:pt x="0" y="217"/>
                    </a:lnTo>
                    <a:close/>
                  </a:path>
                </a:pathLst>
              </a:custGeom>
              <a:solidFill>
                <a:srgbClr val="FFC000"/>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39" name="Freeform: Shape 438">
                <a:extLst>
                  <a:ext uri="{FF2B5EF4-FFF2-40B4-BE49-F238E27FC236}">
                    <a16:creationId xmlns:a16="http://schemas.microsoft.com/office/drawing/2014/main" id="{FDEFF0D7-0C98-4D05-930B-CBB584C523B2}"/>
                  </a:ext>
                </a:extLst>
              </p:cNvPr>
              <p:cNvSpPr/>
              <p:nvPr/>
            </p:nvSpPr>
            <p:spPr>
              <a:xfrm>
                <a:off x="14986615" y="6633679"/>
                <a:ext cx="1302310" cy="4420375"/>
              </a:xfrm>
              <a:custGeom>
                <a:avLst/>
                <a:gdLst>
                  <a:gd name="connsiteX0" fmla="*/ 1234433 w 1302310"/>
                  <a:gd name="connsiteY0" fmla="*/ 0 h 4420375"/>
                  <a:gd name="connsiteX1" fmla="*/ 1243072 w 1302310"/>
                  <a:gd name="connsiteY1" fmla="*/ 0 h 4420375"/>
                  <a:gd name="connsiteX2" fmla="*/ 1302310 w 1302310"/>
                  <a:gd name="connsiteY2" fmla="*/ 59802 h 4420375"/>
                  <a:gd name="connsiteX3" fmla="*/ 1302310 w 1302310"/>
                  <a:gd name="connsiteY3" fmla="*/ 4360573 h 4420375"/>
                  <a:gd name="connsiteX4" fmla="*/ 1243072 w 1302310"/>
                  <a:gd name="connsiteY4" fmla="*/ 4420375 h 4420375"/>
                  <a:gd name="connsiteX5" fmla="*/ 1234433 w 1302310"/>
                  <a:gd name="connsiteY5" fmla="*/ 4420375 h 4420375"/>
                  <a:gd name="connsiteX6" fmla="*/ 1175195 w 1302310"/>
                  <a:gd name="connsiteY6" fmla="*/ 4360573 h 4420375"/>
                  <a:gd name="connsiteX7" fmla="*/ 1175195 w 1302310"/>
                  <a:gd name="connsiteY7" fmla="*/ 59802 h 4420375"/>
                  <a:gd name="connsiteX8" fmla="*/ 1234433 w 1302310"/>
                  <a:gd name="connsiteY8" fmla="*/ 0 h 4420375"/>
                  <a:gd name="connsiteX9" fmla="*/ 1000136 w 1302310"/>
                  <a:gd name="connsiteY9" fmla="*/ 0 h 4420375"/>
                  <a:gd name="connsiteX10" fmla="*/ 1008776 w 1302310"/>
                  <a:gd name="connsiteY10" fmla="*/ 0 h 4420375"/>
                  <a:gd name="connsiteX11" fmla="*/ 1068020 w 1302310"/>
                  <a:gd name="connsiteY11" fmla="*/ 59802 h 4420375"/>
                  <a:gd name="connsiteX12" fmla="*/ 1068020 w 1302310"/>
                  <a:gd name="connsiteY12" fmla="*/ 4360573 h 4420375"/>
                  <a:gd name="connsiteX13" fmla="*/ 1008776 w 1302310"/>
                  <a:gd name="connsiteY13" fmla="*/ 4420375 h 4420375"/>
                  <a:gd name="connsiteX14" fmla="*/ 1000136 w 1302310"/>
                  <a:gd name="connsiteY14" fmla="*/ 4420375 h 4420375"/>
                  <a:gd name="connsiteX15" fmla="*/ 939658 w 1302310"/>
                  <a:gd name="connsiteY15" fmla="*/ 4360573 h 4420375"/>
                  <a:gd name="connsiteX16" fmla="*/ 939658 w 1302310"/>
                  <a:gd name="connsiteY16" fmla="*/ 59802 h 4420375"/>
                  <a:gd name="connsiteX17" fmla="*/ 1000136 w 1302310"/>
                  <a:gd name="connsiteY17" fmla="*/ 0 h 4420375"/>
                  <a:gd name="connsiteX18" fmla="*/ 764604 w 1302310"/>
                  <a:gd name="connsiteY18" fmla="*/ 0 h 4420375"/>
                  <a:gd name="connsiteX19" fmla="*/ 773243 w 1302310"/>
                  <a:gd name="connsiteY19" fmla="*/ 0 h 4420375"/>
                  <a:gd name="connsiteX20" fmla="*/ 832481 w 1302310"/>
                  <a:gd name="connsiteY20" fmla="*/ 59802 h 4420375"/>
                  <a:gd name="connsiteX21" fmla="*/ 832481 w 1302310"/>
                  <a:gd name="connsiteY21" fmla="*/ 4360573 h 4420375"/>
                  <a:gd name="connsiteX22" fmla="*/ 773243 w 1302310"/>
                  <a:gd name="connsiteY22" fmla="*/ 4420375 h 4420375"/>
                  <a:gd name="connsiteX23" fmla="*/ 764604 w 1302310"/>
                  <a:gd name="connsiteY23" fmla="*/ 4420375 h 4420375"/>
                  <a:gd name="connsiteX24" fmla="*/ 705366 w 1302310"/>
                  <a:gd name="connsiteY24" fmla="*/ 4360573 h 4420375"/>
                  <a:gd name="connsiteX25" fmla="*/ 705366 w 1302310"/>
                  <a:gd name="connsiteY25" fmla="*/ 59802 h 4420375"/>
                  <a:gd name="connsiteX26" fmla="*/ 764604 w 1302310"/>
                  <a:gd name="connsiteY26" fmla="*/ 0 h 4420375"/>
                  <a:gd name="connsiteX27" fmla="*/ 529073 w 1302310"/>
                  <a:gd name="connsiteY27" fmla="*/ 0 h 4420375"/>
                  <a:gd name="connsiteX28" fmla="*/ 537713 w 1302310"/>
                  <a:gd name="connsiteY28" fmla="*/ 0 h 4420375"/>
                  <a:gd name="connsiteX29" fmla="*/ 598191 w 1302310"/>
                  <a:gd name="connsiteY29" fmla="*/ 59802 h 4420375"/>
                  <a:gd name="connsiteX30" fmla="*/ 598191 w 1302310"/>
                  <a:gd name="connsiteY30" fmla="*/ 4360573 h 4420375"/>
                  <a:gd name="connsiteX31" fmla="*/ 537713 w 1302310"/>
                  <a:gd name="connsiteY31" fmla="*/ 4420375 h 4420375"/>
                  <a:gd name="connsiteX32" fmla="*/ 529073 w 1302310"/>
                  <a:gd name="connsiteY32" fmla="*/ 4420375 h 4420375"/>
                  <a:gd name="connsiteX33" fmla="*/ 469829 w 1302310"/>
                  <a:gd name="connsiteY33" fmla="*/ 4360573 h 4420375"/>
                  <a:gd name="connsiteX34" fmla="*/ 469829 w 1302310"/>
                  <a:gd name="connsiteY34" fmla="*/ 59802 h 4420375"/>
                  <a:gd name="connsiteX35" fmla="*/ 529073 w 1302310"/>
                  <a:gd name="connsiteY35" fmla="*/ 0 h 4420375"/>
                  <a:gd name="connsiteX36" fmla="*/ 294782 w 1302310"/>
                  <a:gd name="connsiteY36" fmla="*/ 0 h 4420375"/>
                  <a:gd name="connsiteX37" fmla="*/ 303422 w 1302310"/>
                  <a:gd name="connsiteY37" fmla="*/ 0 h 4420375"/>
                  <a:gd name="connsiteX38" fmla="*/ 363900 w 1302310"/>
                  <a:gd name="connsiteY38" fmla="*/ 59802 h 4420375"/>
                  <a:gd name="connsiteX39" fmla="*/ 363900 w 1302310"/>
                  <a:gd name="connsiteY39" fmla="*/ 4360573 h 4420375"/>
                  <a:gd name="connsiteX40" fmla="*/ 303422 w 1302310"/>
                  <a:gd name="connsiteY40" fmla="*/ 4420375 h 4420375"/>
                  <a:gd name="connsiteX41" fmla="*/ 294782 w 1302310"/>
                  <a:gd name="connsiteY41" fmla="*/ 4420375 h 4420375"/>
                  <a:gd name="connsiteX42" fmla="*/ 235538 w 1302310"/>
                  <a:gd name="connsiteY42" fmla="*/ 4360573 h 4420375"/>
                  <a:gd name="connsiteX43" fmla="*/ 235538 w 1302310"/>
                  <a:gd name="connsiteY43" fmla="*/ 59802 h 4420375"/>
                  <a:gd name="connsiteX44" fmla="*/ 294782 w 1302310"/>
                  <a:gd name="connsiteY44" fmla="*/ 0 h 4420375"/>
                  <a:gd name="connsiteX45" fmla="*/ 59244 w 1302310"/>
                  <a:gd name="connsiteY45" fmla="*/ 0 h 4420375"/>
                  <a:gd name="connsiteX46" fmla="*/ 67884 w 1302310"/>
                  <a:gd name="connsiteY46" fmla="*/ 0 h 4420375"/>
                  <a:gd name="connsiteX47" fmla="*/ 128362 w 1302310"/>
                  <a:gd name="connsiteY47" fmla="*/ 59802 h 4420375"/>
                  <a:gd name="connsiteX48" fmla="*/ 128362 w 1302310"/>
                  <a:gd name="connsiteY48" fmla="*/ 4360573 h 4420375"/>
                  <a:gd name="connsiteX49" fmla="*/ 67884 w 1302310"/>
                  <a:gd name="connsiteY49" fmla="*/ 4420375 h 4420375"/>
                  <a:gd name="connsiteX50" fmla="*/ 59244 w 1302310"/>
                  <a:gd name="connsiteY50" fmla="*/ 4420375 h 4420375"/>
                  <a:gd name="connsiteX51" fmla="*/ 0 w 1302310"/>
                  <a:gd name="connsiteY51" fmla="*/ 4360573 h 4420375"/>
                  <a:gd name="connsiteX52" fmla="*/ 0 w 1302310"/>
                  <a:gd name="connsiteY52" fmla="*/ 59802 h 4420375"/>
                  <a:gd name="connsiteX53" fmla="*/ 59244 w 1302310"/>
                  <a:gd name="connsiteY53" fmla="*/ 0 h 442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02310" h="4420375">
                    <a:moveTo>
                      <a:pt x="1234433" y="0"/>
                    </a:moveTo>
                    <a:lnTo>
                      <a:pt x="1243072" y="0"/>
                    </a:lnTo>
                    <a:cubicBezTo>
                      <a:pt x="1276393" y="0"/>
                      <a:pt x="1302310" y="27410"/>
                      <a:pt x="1302310" y="59802"/>
                    </a:cubicBezTo>
                    <a:lnTo>
                      <a:pt x="1302310" y="4360573"/>
                    </a:lnTo>
                    <a:cubicBezTo>
                      <a:pt x="1302310" y="4392965"/>
                      <a:pt x="1276393" y="4420375"/>
                      <a:pt x="1243072" y="4420375"/>
                    </a:cubicBezTo>
                    <a:lnTo>
                      <a:pt x="1234433" y="4420375"/>
                    </a:lnTo>
                    <a:cubicBezTo>
                      <a:pt x="1202346" y="4420375"/>
                      <a:pt x="1175195" y="4392965"/>
                      <a:pt x="1175195" y="4360573"/>
                    </a:cubicBezTo>
                    <a:lnTo>
                      <a:pt x="1175195" y="59802"/>
                    </a:lnTo>
                    <a:cubicBezTo>
                      <a:pt x="1175195" y="27410"/>
                      <a:pt x="1202346" y="0"/>
                      <a:pt x="1234433" y="0"/>
                    </a:cubicBezTo>
                    <a:close/>
                    <a:moveTo>
                      <a:pt x="1000136" y="0"/>
                    </a:moveTo>
                    <a:lnTo>
                      <a:pt x="1008776" y="0"/>
                    </a:lnTo>
                    <a:cubicBezTo>
                      <a:pt x="1040866" y="0"/>
                      <a:pt x="1068020" y="27410"/>
                      <a:pt x="1068020" y="59802"/>
                    </a:cubicBezTo>
                    <a:lnTo>
                      <a:pt x="1068020" y="4360573"/>
                    </a:lnTo>
                    <a:cubicBezTo>
                      <a:pt x="1068020" y="4392965"/>
                      <a:pt x="1040866" y="4420375"/>
                      <a:pt x="1008776" y="4420375"/>
                    </a:cubicBezTo>
                    <a:lnTo>
                      <a:pt x="1000136" y="4420375"/>
                    </a:lnTo>
                    <a:cubicBezTo>
                      <a:pt x="966812" y="4420375"/>
                      <a:pt x="939658" y="4392965"/>
                      <a:pt x="939658" y="4360573"/>
                    </a:cubicBezTo>
                    <a:lnTo>
                      <a:pt x="939658" y="59802"/>
                    </a:lnTo>
                    <a:cubicBezTo>
                      <a:pt x="939658" y="27410"/>
                      <a:pt x="966812" y="0"/>
                      <a:pt x="1000136" y="0"/>
                    </a:cubicBezTo>
                    <a:close/>
                    <a:moveTo>
                      <a:pt x="764604" y="0"/>
                    </a:moveTo>
                    <a:lnTo>
                      <a:pt x="773243" y="0"/>
                    </a:lnTo>
                    <a:cubicBezTo>
                      <a:pt x="806564" y="0"/>
                      <a:pt x="832481" y="27410"/>
                      <a:pt x="832481" y="59802"/>
                    </a:cubicBezTo>
                    <a:lnTo>
                      <a:pt x="832481" y="4360573"/>
                    </a:lnTo>
                    <a:cubicBezTo>
                      <a:pt x="832481" y="4392965"/>
                      <a:pt x="806564" y="4420375"/>
                      <a:pt x="773243" y="4420375"/>
                    </a:cubicBezTo>
                    <a:lnTo>
                      <a:pt x="764604" y="4420375"/>
                    </a:lnTo>
                    <a:cubicBezTo>
                      <a:pt x="731283" y="4420375"/>
                      <a:pt x="705366" y="4392965"/>
                      <a:pt x="705366" y="4360573"/>
                    </a:cubicBezTo>
                    <a:lnTo>
                      <a:pt x="705366" y="59802"/>
                    </a:lnTo>
                    <a:cubicBezTo>
                      <a:pt x="705366" y="27410"/>
                      <a:pt x="731283" y="0"/>
                      <a:pt x="764604" y="0"/>
                    </a:cubicBezTo>
                    <a:close/>
                    <a:moveTo>
                      <a:pt x="529073" y="0"/>
                    </a:moveTo>
                    <a:lnTo>
                      <a:pt x="537713" y="0"/>
                    </a:lnTo>
                    <a:cubicBezTo>
                      <a:pt x="571038" y="0"/>
                      <a:pt x="598191" y="27410"/>
                      <a:pt x="598191" y="59802"/>
                    </a:cubicBezTo>
                    <a:lnTo>
                      <a:pt x="598191" y="4360573"/>
                    </a:lnTo>
                    <a:cubicBezTo>
                      <a:pt x="598191" y="4392965"/>
                      <a:pt x="571038" y="4420375"/>
                      <a:pt x="537713" y="4420375"/>
                    </a:cubicBezTo>
                    <a:lnTo>
                      <a:pt x="529073" y="4420375"/>
                    </a:lnTo>
                    <a:cubicBezTo>
                      <a:pt x="496982" y="4420375"/>
                      <a:pt x="469829" y="4392965"/>
                      <a:pt x="469829" y="4360573"/>
                    </a:cubicBezTo>
                    <a:lnTo>
                      <a:pt x="469829" y="59802"/>
                    </a:lnTo>
                    <a:cubicBezTo>
                      <a:pt x="469829" y="27410"/>
                      <a:pt x="496982" y="0"/>
                      <a:pt x="529073" y="0"/>
                    </a:cubicBezTo>
                    <a:close/>
                    <a:moveTo>
                      <a:pt x="294782" y="0"/>
                    </a:moveTo>
                    <a:lnTo>
                      <a:pt x="303422" y="0"/>
                    </a:lnTo>
                    <a:cubicBezTo>
                      <a:pt x="335512" y="0"/>
                      <a:pt x="363900" y="27410"/>
                      <a:pt x="363900" y="59802"/>
                    </a:cubicBezTo>
                    <a:lnTo>
                      <a:pt x="363900" y="4360573"/>
                    </a:lnTo>
                    <a:cubicBezTo>
                      <a:pt x="363900" y="4392965"/>
                      <a:pt x="335512" y="4420375"/>
                      <a:pt x="303422" y="4420375"/>
                    </a:cubicBezTo>
                    <a:lnTo>
                      <a:pt x="294782" y="4420375"/>
                    </a:lnTo>
                    <a:cubicBezTo>
                      <a:pt x="261457" y="4420375"/>
                      <a:pt x="235538" y="4392965"/>
                      <a:pt x="235538" y="4360573"/>
                    </a:cubicBezTo>
                    <a:lnTo>
                      <a:pt x="235538" y="59802"/>
                    </a:lnTo>
                    <a:cubicBezTo>
                      <a:pt x="235538" y="27410"/>
                      <a:pt x="261457" y="0"/>
                      <a:pt x="294782" y="0"/>
                    </a:cubicBezTo>
                    <a:close/>
                    <a:moveTo>
                      <a:pt x="59244" y="0"/>
                    </a:moveTo>
                    <a:lnTo>
                      <a:pt x="67884" y="0"/>
                    </a:lnTo>
                    <a:cubicBezTo>
                      <a:pt x="101208" y="0"/>
                      <a:pt x="128362" y="27410"/>
                      <a:pt x="128362" y="59802"/>
                    </a:cubicBezTo>
                    <a:lnTo>
                      <a:pt x="128362" y="4360573"/>
                    </a:lnTo>
                    <a:cubicBezTo>
                      <a:pt x="128362" y="4392965"/>
                      <a:pt x="101208" y="4420375"/>
                      <a:pt x="67884" y="4420375"/>
                    </a:cubicBezTo>
                    <a:lnTo>
                      <a:pt x="59244" y="4420375"/>
                    </a:lnTo>
                    <a:cubicBezTo>
                      <a:pt x="27154" y="4420375"/>
                      <a:pt x="0" y="4392965"/>
                      <a:pt x="0" y="4360573"/>
                    </a:cubicBezTo>
                    <a:lnTo>
                      <a:pt x="0" y="59802"/>
                    </a:lnTo>
                    <a:cubicBezTo>
                      <a:pt x="0" y="27410"/>
                      <a:pt x="27154" y="0"/>
                      <a:pt x="59244" y="0"/>
                    </a:cubicBezTo>
                    <a:close/>
                  </a:path>
                </a:pathLst>
              </a:custGeom>
              <a:solidFill>
                <a:srgbClr val="FFC000"/>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109" name="Freeform: Shape 108">
                <a:extLst>
                  <a:ext uri="{FF2B5EF4-FFF2-40B4-BE49-F238E27FC236}">
                    <a16:creationId xmlns:a16="http://schemas.microsoft.com/office/drawing/2014/main" id="{53237AFF-A3ED-4DC1-A50A-E59CD2132875}"/>
                  </a:ext>
                </a:extLst>
              </p:cNvPr>
              <p:cNvSpPr/>
              <p:nvPr/>
            </p:nvSpPr>
            <p:spPr>
              <a:xfrm>
                <a:off x="17071558" y="6172574"/>
                <a:ext cx="1946611" cy="355175"/>
              </a:xfrm>
              <a:custGeom>
                <a:avLst/>
                <a:gdLst/>
                <a:ahLst/>
                <a:cxnLst>
                  <a:cxn ang="3cd4">
                    <a:pos x="hc" y="t"/>
                  </a:cxn>
                  <a:cxn ang="cd2">
                    <a:pos x="l" y="vc"/>
                  </a:cxn>
                  <a:cxn ang="cd4">
                    <a:pos x="hc" y="b"/>
                  </a:cxn>
                  <a:cxn ang="0">
                    <a:pos x="r" y="vc"/>
                  </a:cxn>
                </a:cxnLst>
                <a:rect l="l" t="t" r="r" b="b"/>
                <a:pathLst>
                  <a:path w="1563" h="286">
                    <a:moveTo>
                      <a:pt x="0" y="0"/>
                    </a:moveTo>
                    <a:lnTo>
                      <a:pt x="232" y="286"/>
                    </a:lnTo>
                    <a:lnTo>
                      <a:pt x="781" y="286"/>
                    </a:lnTo>
                    <a:lnTo>
                      <a:pt x="1330" y="286"/>
                    </a:lnTo>
                    <a:lnTo>
                      <a:pt x="1563" y="0"/>
                    </a:lnTo>
                    <a:lnTo>
                      <a:pt x="1562" y="0"/>
                    </a:lnTo>
                    <a:close/>
                  </a:path>
                </a:pathLst>
              </a:custGeom>
              <a:solidFill>
                <a:srgbClr val="AB63AB">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10" name="Freeform: Shape 109">
                <a:extLst>
                  <a:ext uri="{FF2B5EF4-FFF2-40B4-BE49-F238E27FC236}">
                    <a16:creationId xmlns:a16="http://schemas.microsoft.com/office/drawing/2014/main" id="{20EBBDE8-7459-4AE8-88E0-22D04FCF7B41}"/>
                  </a:ext>
                </a:extLst>
              </p:cNvPr>
              <p:cNvSpPr/>
              <p:nvPr/>
            </p:nvSpPr>
            <p:spPr>
              <a:xfrm>
                <a:off x="17071558" y="5903388"/>
                <a:ext cx="1946611" cy="267939"/>
              </a:xfrm>
              <a:custGeom>
                <a:avLst/>
                <a:gdLst/>
                <a:ahLst/>
                <a:cxnLst>
                  <a:cxn ang="3cd4">
                    <a:pos x="hc" y="t"/>
                  </a:cxn>
                  <a:cxn ang="cd2">
                    <a:pos x="l" y="vc"/>
                  </a:cxn>
                  <a:cxn ang="cd4">
                    <a:pos x="hc" y="b"/>
                  </a:cxn>
                  <a:cxn ang="0">
                    <a:pos x="r" y="vc"/>
                  </a:cxn>
                </a:cxnLst>
                <a:rect l="l" t="t" r="r" b="b"/>
                <a:pathLst>
                  <a:path w="1563" h="216">
                    <a:moveTo>
                      <a:pt x="0" y="0"/>
                    </a:moveTo>
                    <a:lnTo>
                      <a:pt x="0" y="216"/>
                    </a:lnTo>
                    <a:lnTo>
                      <a:pt x="0" y="216"/>
                    </a:lnTo>
                    <a:lnTo>
                      <a:pt x="1562" y="216"/>
                    </a:lnTo>
                    <a:lnTo>
                      <a:pt x="1563" y="216"/>
                    </a:lnTo>
                    <a:lnTo>
                      <a:pt x="1563" y="0"/>
                    </a:lnTo>
                    <a:close/>
                  </a:path>
                </a:pathLst>
              </a:custGeom>
              <a:solidFill>
                <a:srgbClr val="AB63AB"/>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11" name="Freeform: Shape 110">
                <a:extLst>
                  <a:ext uri="{FF2B5EF4-FFF2-40B4-BE49-F238E27FC236}">
                    <a16:creationId xmlns:a16="http://schemas.microsoft.com/office/drawing/2014/main" id="{2B0501B0-EB83-4135-A84D-6A68C2C42B4D}"/>
                  </a:ext>
                </a:extLst>
              </p:cNvPr>
              <p:cNvSpPr/>
              <p:nvPr/>
            </p:nvSpPr>
            <p:spPr>
              <a:xfrm>
                <a:off x="17071558" y="11157488"/>
                <a:ext cx="1946611" cy="356422"/>
              </a:xfrm>
              <a:custGeom>
                <a:avLst/>
                <a:gdLst/>
                <a:ahLst/>
                <a:cxnLst>
                  <a:cxn ang="3cd4">
                    <a:pos x="hc" y="t"/>
                  </a:cxn>
                  <a:cxn ang="cd2">
                    <a:pos x="l" y="vc"/>
                  </a:cxn>
                  <a:cxn ang="cd4">
                    <a:pos x="hc" y="b"/>
                  </a:cxn>
                  <a:cxn ang="0">
                    <a:pos x="r" y="vc"/>
                  </a:cxn>
                </a:cxnLst>
                <a:rect l="l" t="t" r="r" b="b"/>
                <a:pathLst>
                  <a:path w="1563" h="287">
                    <a:moveTo>
                      <a:pt x="1563" y="287"/>
                    </a:moveTo>
                    <a:lnTo>
                      <a:pt x="1330" y="0"/>
                    </a:lnTo>
                    <a:lnTo>
                      <a:pt x="781" y="0"/>
                    </a:lnTo>
                    <a:lnTo>
                      <a:pt x="232" y="0"/>
                    </a:lnTo>
                    <a:lnTo>
                      <a:pt x="0" y="287"/>
                    </a:lnTo>
                    <a:lnTo>
                      <a:pt x="0" y="287"/>
                    </a:lnTo>
                    <a:close/>
                  </a:path>
                </a:pathLst>
              </a:custGeom>
              <a:solidFill>
                <a:srgbClr val="AB63AB">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12" name="Freeform: Shape 111">
                <a:extLst>
                  <a:ext uri="{FF2B5EF4-FFF2-40B4-BE49-F238E27FC236}">
                    <a16:creationId xmlns:a16="http://schemas.microsoft.com/office/drawing/2014/main" id="{BF8392DF-EC42-43C3-BA3B-8B826951688F}"/>
                  </a:ext>
                </a:extLst>
              </p:cNvPr>
              <p:cNvSpPr/>
              <p:nvPr/>
            </p:nvSpPr>
            <p:spPr>
              <a:xfrm>
                <a:off x="17071558" y="11515159"/>
                <a:ext cx="1946611" cy="269186"/>
              </a:xfrm>
              <a:custGeom>
                <a:avLst/>
                <a:gdLst/>
                <a:ahLst/>
                <a:cxnLst>
                  <a:cxn ang="3cd4">
                    <a:pos x="hc" y="t"/>
                  </a:cxn>
                  <a:cxn ang="cd2">
                    <a:pos x="l" y="vc"/>
                  </a:cxn>
                  <a:cxn ang="cd4">
                    <a:pos x="hc" y="b"/>
                  </a:cxn>
                  <a:cxn ang="0">
                    <a:pos x="r" y="vc"/>
                  </a:cxn>
                </a:cxnLst>
                <a:rect l="l" t="t" r="r" b="b"/>
                <a:pathLst>
                  <a:path w="1563" h="217">
                    <a:moveTo>
                      <a:pt x="1563" y="217"/>
                    </a:moveTo>
                    <a:lnTo>
                      <a:pt x="1563" y="0"/>
                    </a:lnTo>
                    <a:lnTo>
                      <a:pt x="1563" y="0"/>
                    </a:lnTo>
                    <a:lnTo>
                      <a:pt x="0" y="0"/>
                    </a:lnTo>
                    <a:lnTo>
                      <a:pt x="0" y="0"/>
                    </a:lnTo>
                    <a:lnTo>
                      <a:pt x="0" y="217"/>
                    </a:lnTo>
                    <a:close/>
                  </a:path>
                </a:pathLst>
              </a:custGeom>
              <a:solidFill>
                <a:srgbClr val="AB63AB"/>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40" name="Freeform: Shape 439">
                <a:extLst>
                  <a:ext uri="{FF2B5EF4-FFF2-40B4-BE49-F238E27FC236}">
                    <a16:creationId xmlns:a16="http://schemas.microsoft.com/office/drawing/2014/main" id="{4716FA3E-3415-4EC8-A29E-FA5FCE84E4FE}"/>
                  </a:ext>
                </a:extLst>
              </p:cNvPr>
              <p:cNvSpPr/>
              <p:nvPr/>
            </p:nvSpPr>
            <p:spPr>
              <a:xfrm>
                <a:off x="17380624" y="6633679"/>
                <a:ext cx="1303556" cy="4420375"/>
              </a:xfrm>
              <a:custGeom>
                <a:avLst/>
                <a:gdLst>
                  <a:gd name="connsiteX0" fmla="*/ 1234438 w 1303556"/>
                  <a:gd name="connsiteY0" fmla="*/ 0 h 4420375"/>
                  <a:gd name="connsiteX1" fmla="*/ 1243078 w 1303556"/>
                  <a:gd name="connsiteY1" fmla="*/ 0 h 4420375"/>
                  <a:gd name="connsiteX2" fmla="*/ 1303556 w 1303556"/>
                  <a:gd name="connsiteY2" fmla="*/ 59802 h 4420375"/>
                  <a:gd name="connsiteX3" fmla="*/ 1303556 w 1303556"/>
                  <a:gd name="connsiteY3" fmla="*/ 4360573 h 4420375"/>
                  <a:gd name="connsiteX4" fmla="*/ 1243078 w 1303556"/>
                  <a:gd name="connsiteY4" fmla="*/ 4420375 h 4420375"/>
                  <a:gd name="connsiteX5" fmla="*/ 1234438 w 1303556"/>
                  <a:gd name="connsiteY5" fmla="*/ 4420375 h 4420375"/>
                  <a:gd name="connsiteX6" fmla="*/ 1175194 w 1303556"/>
                  <a:gd name="connsiteY6" fmla="*/ 4360573 h 4420375"/>
                  <a:gd name="connsiteX7" fmla="*/ 1175194 w 1303556"/>
                  <a:gd name="connsiteY7" fmla="*/ 59802 h 4420375"/>
                  <a:gd name="connsiteX8" fmla="*/ 1234438 w 1303556"/>
                  <a:gd name="connsiteY8" fmla="*/ 0 h 4420375"/>
                  <a:gd name="connsiteX9" fmla="*/ 998900 w 1303556"/>
                  <a:gd name="connsiteY9" fmla="*/ 0 h 4420375"/>
                  <a:gd name="connsiteX10" fmla="*/ 1007540 w 1303556"/>
                  <a:gd name="connsiteY10" fmla="*/ 0 h 4420375"/>
                  <a:gd name="connsiteX11" fmla="*/ 1068018 w 1303556"/>
                  <a:gd name="connsiteY11" fmla="*/ 59802 h 4420375"/>
                  <a:gd name="connsiteX12" fmla="*/ 1068018 w 1303556"/>
                  <a:gd name="connsiteY12" fmla="*/ 4360573 h 4420375"/>
                  <a:gd name="connsiteX13" fmla="*/ 1007540 w 1303556"/>
                  <a:gd name="connsiteY13" fmla="*/ 4420375 h 4420375"/>
                  <a:gd name="connsiteX14" fmla="*/ 998900 w 1303556"/>
                  <a:gd name="connsiteY14" fmla="*/ 4420375 h 4420375"/>
                  <a:gd name="connsiteX15" fmla="*/ 939656 w 1303556"/>
                  <a:gd name="connsiteY15" fmla="*/ 4360573 h 4420375"/>
                  <a:gd name="connsiteX16" fmla="*/ 939656 w 1303556"/>
                  <a:gd name="connsiteY16" fmla="*/ 59802 h 4420375"/>
                  <a:gd name="connsiteX17" fmla="*/ 998900 w 1303556"/>
                  <a:gd name="connsiteY17" fmla="*/ 0 h 4420375"/>
                  <a:gd name="connsiteX18" fmla="*/ 764598 w 1303556"/>
                  <a:gd name="connsiteY18" fmla="*/ 0 h 4420375"/>
                  <a:gd name="connsiteX19" fmla="*/ 773236 w 1303556"/>
                  <a:gd name="connsiteY19" fmla="*/ 0 h 4420375"/>
                  <a:gd name="connsiteX20" fmla="*/ 832480 w 1303556"/>
                  <a:gd name="connsiteY20" fmla="*/ 59802 h 4420375"/>
                  <a:gd name="connsiteX21" fmla="*/ 832480 w 1303556"/>
                  <a:gd name="connsiteY21" fmla="*/ 4360573 h 4420375"/>
                  <a:gd name="connsiteX22" fmla="*/ 773236 w 1303556"/>
                  <a:gd name="connsiteY22" fmla="*/ 4420375 h 4420375"/>
                  <a:gd name="connsiteX23" fmla="*/ 764598 w 1303556"/>
                  <a:gd name="connsiteY23" fmla="*/ 4420375 h 4420375"/>
                  <a:gd name="connsiteX24" fmla="*/ 704120 w 1303556"/>
                  <a:gd name="connsiteY24" fmla="*/ 4360573 h 4420375"/>
                  <a:gd name="connsiteX25" fmla="*/ 704120 w 1303556"/>
                  <a:gd name="connsiteY25" fmla="*/ 59802 h 4420375"/>
                  <a:gd name="connsiteX26" fmla="*/ 764598 w 1303556"/>
                  <a:gd name="connsiteY26" fmla="*/ 0 h 4420375"/>
                  <a:gd name="connsiteX27" fmla="*/ 529072 w 1303556"/>
                  <a:gd name="connsiteY27" fmla="*/ 0 h 4420375"/>
                  <a:gd name="connsiteX28" fmla="*/ 538946 w 1303556"/>
                  <a:gd name="connsiteY28" fmla="*/ 0 h 4420375"/>
                  <a:gd name="connsiteX29" fmla="*/ 598190 w 1303556"/>
                  <a:gd name="connsiteY29" fmla="*/ 59802 h 4420375"/>
                  <a:gd name="connsiteX30" fmla="*/ 598190 w 1303556"/>
                  <a:gd name="connsiteY30" fmla="*/ 4360573 h 4420375"/>
                  <a:gd name="connsiteX31" fmla="*/ 538946 w 1303556"/>
                  <a:gd name="connsiteY31" fmla="*/ 4420375 h 4420375"/>
                  <a:gd name="connsiteX32" fmla="*/ 529072 w 1303556"/>
                  <a:gd name="connsiteY32" fmla="*/ 4420375 h 4420375"/>
                  <a:gd name="connsiteX33" fmla="*/ 469828 w 1303556"/>
                  <a:gd name="connsiteY33" fmla="*/ 4360573 h 4420375"/>
                  <a:gd name="connsiteX34" fmla="*/ 469828 w 1303556"/>
                  <a:gd name="connsiteY34" fmla="*/ 59802 h 4420375"/>
                  <a:gd name="connsiteX35" fmla="*/ 529072 w 1303556"/>
                  <a:gd name="connsiteY35" fmla="*/ 0 h 4420375"/>
                  <a:gd name="connsiteX36" fmla="*/ 294770 w 1303556"/>
                  <a:gd name="connsiteY36" fmla="*/ 0 h 4420375"/>
                  <a:gd name="connsiteX37" fmla="*/ 303408 w 1303556"/>
                  <a:gd name="connsiteY37" fmla="*/ 0 h 4420375"/>
                  <a:gd name="connsiteX38" fmla="*/ 362652 w 1303556"/>
                  <a:gd name="connsiteY38" fmla="*/ 59802 h 4420375"/>
                  <a:gd name="connsiteX39" fmla="*/ 362652 w 1303556"/>
                  <a:gd name="connsiteY39" fmla="*/ 4360573 h 4420375"/>
                  <a:gd name="connsiteX40" fmla="*/ 303408 w 1303556"/>
                  <a:gd name="connsiteY40" fmla="*/ 4420375 h 4420375"/>
                  <a:gd name="connsiteX41" fmla="*/ 294770 w 1303556"/>
                  <a:gd name="connsiteY41" fmla="*/ 4420375 h 4420375"/>
                  <a:gd name="connsiteX42" fmla="*/ 234292 w 1303556"/>
                  <a:gd name="connsiteY42" fmla="*/ 4360573 h 4420375"/>
                  <a:gd name="connsiteX43" fmla="*/ 234292 w 1303556"/>
                  <a:gd name="connsiteY43" fmla="*/ 59802 h 4420375"/>
                  <a:gd name="connsiteX44" fmla="*/ 294770 w 1303556"/>
                  <a:gd name="connsiteY44" fmla="*/ 0 h 4420375"/>
                  <a:gd name="connsiteX45" fmla="*/ 59244 w 1303556"/>
                  <a:gd name="connsiteY45" fmla="*/ 0 h 4420375"/>
                  <a:gd name="connsiteX46" fmla="*/ 67882 w 1303556"/>
                  <a:gd name="connsiteY46" fmla="*/ 0 h 4420375"/>
                  <a:gd name="connsiteX47" fmla="*/ 128360 w 1303556"/>
                  <a:gd name="connsiteY47" fmla="*/ 59802 h 4420375"/>
                  <a:gd name="connsiteX48" fmla="*/ 128360 w 1303556"/>
                  <a:gd name="connsiteY48" fmla="*/ 4360573 h 4420375"/>
                  <a:gd name="connsiteX49" fmla="*/ 67882 w 1303556"/>
                  <a:gd name="connsiteY49" fmla="*/ 4420375 h 4420375"/>
                  <a:gd name="connsiteX50" fmla="*/ 59244 w 1303556"/>
                  <a:gd name="connsiteY50" fmla="*/ 4420375 h 4420375"/>
                  <a:gd name="connsiteX51" fmla="*/ 0 w 1303556"/>
                  <a:gd name="connsiteY51" fmla="*/ 4360573 h 4420375"/>
                  <a:gd name="connsiteX52" fmla="*/ 0 w 1303556"/>
                  <a:gd name="connsiteY52" fmla="*/ 59802 h 4420375"/>
                  <a:gd name="connsiteX53" fmla="*/ 59244 w 1303556"/>
                  <a:gd name="connsiteY53" fmla="*/ 0 h 442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03556" h="4420375">
                    <a:moveTo>
                      <a:pt x="1234438" y="0"/>
                    </a:moveTo>
                    <a:lnTo>
                      <a:pt x="1243078" y="0"/>
                    </a:lnTo>
                    <a:cubicBezTo>
                      <a:pt x="1275168" y="0"/>
                      <a:pt x="1303556" y="27410"/>
                      <a:pt x="1303556" y="59802"/>
                    </a:cubicBezTo>
                    <a:lnTo>
                      <a:pt x="1303556" y="4360573"/>
                    </a:lnTo>
                    <a:cubicBezTo>
                      <a:pt x="1303556" y="4392965"/>
                      <a:pt x="1275168" y="4420375"/>
                      <a:pt x="1243078" y="4420375"/>
                    </a:cubicBezTo>
                    <a:lnTo>
                      <a:pt x="1234438" y="4420375"/>
                    </a:lnTo>
                    <a:cubicBezTo>
                      <a:pt x="1201114" y="4420375"/>
                      <a:pt x="1175194" y="4392965"/>
                      <a:pt x="1175194" y="4360573"/>
                    </a:cubicBezTo>
                    <a:lnTo>
                      <a:pt x="1175194" y="59802"/>
                    </a:lnTo>
                    <a:cubicBezTo>
                      <a:pt x="1175194" y="27410"/>
                      <a:pt x="1201114" y="0"/>
                      <a:pt x="1234438" y="0"/>
                    </a:cubicBezTo>
                    <a:close/>
                    <a:moveTo>
                      <a:pt x="998900" y="0"/>
                    </a:moveTo>
                    <a:lnTo>
                      <a:pt x="1007540" y="0"/>
                    </a:lnTo>
                    <a:cubicBezTo>
                      <a:pt x="1040864" y="0"/>
                      <a:pt x="1068018" y="27410"/>
                      <a:pt x="1068018" y="59802"/>
                    </a:cubicBezTo>
                    <a:lnTo>
                      <a:pt x="1068018" y="4360573"/>
                    </a:lnTo>
                    <a:cubicBezTo>
                      <a:pt x="1068018" y="4392965"/>
                      <a:pt x="1040864" y="4420375"/>
                      <a:pt x="1007540" y="4420375"/>
                    </a:cubicBezTo>
                    <a:lnTo>
                      <a:pt x="998900" y="4420375"/>
                    </a:lnTo>
                    <a:cubicBezTo>
                      <a:pt x="966810" y="4420375"/>
                      <a:pt x="939656" y="4392965"/>
                      <a:pt x="939656" y="4360573"/>
                    </a:cubicBezTo>
                    <a:lnTo>
                      <a:pt x="939656" y="59802"/>
                    </a:lnTo>
                    <a:cubicBezTo>
                      <a:pt x="939656" y="27410"/>
                      <a:pt x="966810" y="0"/>
                      <a:pt x="998900" y="0"/>
                    </a:cubicBezTo>
                    <a:close/>
                    <a:moveTo>
                      <a:pt x="764598" y="0"/>
                    </a:moveTo>
                    <a:lnTo>
                      <a:pt x="773236" y="0"/>
                    </a:lnTo>
                    <a:cubicBezTo>
                      <a:pt x="806562" y="0"/>
                      <a:pt x="832480" y="27410"/>
                      <a:pt x="832480" y="59802"/>
                    </a:cubicBezTo>
                    <a:lnTo>
                      <a:pt x="832480" y="4360573"/>
                    </a:lnTo>
                    <a:cubicBezTo>
                      <a:pt x="832480" y="4392965"/>
                      <a:pt x="806562" y="4420375"/>
                      <a:pt x="773236" y="4420375"/>
                    </a:cubicBezTo>
                    <a:lnTo>
                      <a:pt x="764598" y="4420375"/>
                    </a:lnTo>
                    <a:cubicBezTo>
                      <a:pt x="731272" y="4420375"/>
                      <a:pt x="704120" y="4392965"/>
                      <a:pt x="704120" y="4360573"/>
                    </a:cubicBezTo>
                    <a:lnTo>
                      <a:pt x="704120" y="59802"/>
                    </a:lnTo>
                    <a:cubicBezTo>
                      <a:pt x="704120" y="27410"/>
                      <a:pt x="731272" y="0"/>
                      <a:pt x="764598" y="0"/>
                    </a:cubicBezTo>
                    <a:close/>
                    <a:moveTo>
                      <a:pt x="529072" y="0"/>
                    </a:moveTo>
                    <a:lnTo>
                      <a:pt x="538946" y="0"/>
                    </a:lnTo>
                    <a:cubicBezTo>
                      <a:pt x="571036" y="0"/>
                      <a:pt x="598190" y="27410"/>
                      <a:pt x="598190" y="59802"/>
                    </a:cubicBezTo>
                    <a:lnTo>
                      <a:pt x="598190" y="4360573"/>
                    </a:lnTo>
                    <a:cubicBezTo>
                      <a:pt x="598190" y="4392965"/>
                      <a:pt x="571036" y="4420375"/>
                      <a:pt x="538946" y="4420375"/>
                    </a:cubicBezTo>
                    <a:lnTo>
                      <a:pt x="529072" y="4420375"/>
                    </a:lnTo>
                    <a:cubicBezTo>
                      <a:pt x="495748" y="4420375"/>
                      <a:pt x="469828" y="4392965"/>
                      <a:pt x="469828" y="4360573"/>
                    </a:cubicBezTo>
                    <a:lnTo>
                      <a:pt x="469828" y="59802"/>
                    </a:lnTo>
                    <a:cubicBezTo>
                      <a:pt x="469828" y="27410"/>
                      <a:pt x="495748" y="0"/>
                      <a:pt x="529072" y="0"/>
                    </a:cubicBezTo>
                    <a:close/>
                    <a:moveTo>
                      <a:pt x="294770" y="0"/>
                    </a:moveTo>
                    <a:lnTo>
                      <a:pt x="303408" y="0"/>
                    </a:lnTo>
                    <a:cubicBezTo>
                      <a:pt x="336734" y="0"/>
                      <a:pt x="362652" y="27410"/>
                      <a:pt x="362652" y="59802"/>
                    </a:cubicBezTo>
                    <a:lnTo>
                      <a:pt x="362652" y="4360573"/>
                    </a:lnTo>
                    <a:cubicBezTo>
                      <a:pt x="362652" y="4392965"/>
                      <a:pt x="336734" y="4420375"/>
                      <a:pt x="303408" y="4420375"/>
                    </a:cubicBezTo>
                    <a:lnTo>
                      <a:pt x="294770" y="4420375"/>
                    </a:lnTo>
                    <a:cubicBezTo>
                      <a:pt x="261444" y="4420375"/>
                      <a:pt x="234292" y="4392965"/>
                      <a:pt x="234292" y="4360573"/>
                    </a:cubicBezTo>
                    <a:lnTo>
                      <a:pt x="234292" y="59802"/>
                    </a:lnTo>
                    <a:cubicBezTo>
                      <a:pt x="234292" y="27410"/>
                      <a:pt x="261444" y="0"/>
                      <a:pt x="294770" y="0"/>
                    </a:cubicBezTo>
                    <a:close/>
                    <a:moveTo>
                      <a:pt x="59244" y="0"/>
                    </a:moveTo>
                    <a:lnTo>
                      <a:pt x="67882" y="0"/>
                    </a:lnTo>
                    <a:cubicBezTo>
                      <a:pt x="101208" y="0"/>
                      <a:pt x="128360" y="27410"/>
                      <a:pt x="128360" y="59802"/>
                    </a:cubicBezTo>
                    <a:lnTo>
                      <a:pt x="128360" y="4360573"/>
                    </a:lnTo>
                    <a:cubicBezTo>
                      <a:pt x="128360" y="4392965"/>
                      <a:pt x="101208" y="4420375"/>
                      <a:pt x="67882" y="4420375"/>
                    </a:cubicBezTo>
                    <a:lnTo>
                      <a:pt x="59244" y="4420375"/>
                    </a:lnTo>
                    <a:cubicBezTo>
                      <a:pt x="25918" y="4420375"/>
                      <a:pt x="0" y="4392965"/>
                      <a:pt x="0" y="4360573"/>
                    </a:cubicBezTo>
                    <a:lnTo>
                      <a:pt x="0" y="59802"/>
                    </a:lnTo>
                    <a:cubicBezTo>
                      <a:pt x="0" y="27410"/>
                      <a:pt x="25918" y="0"/>
                      <a:pt x="59244" y="0"/>
                    </a:cubicBezTo>
                    <a:close/>
                  </a:path>
                </a:pathLst>
              </a:custGeom>
              <a:solidFill>
                <a:srgbClr val="AB63AB"/>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119" name="Freeform: Shape 118">
                <a:extLst>
                  <a:ext uri="{FF2B5EF4-FFF2-40B4-BE49-F238E27FC236}">
                    <a16:creationId xmlns:a16="http://schemas.microsoft.com/office/drawing/2014/main" id="{3E407A8F-0051-4AC7-88D1-E825EA3EF8DA}"/>
                  </a:ext>
                </a:extLst>
              </p:cNvPr>
              <p:cNvSpPr/>
              <p:nvPr/>
            </p:nvSpPr>
            <p:spPr>
              <a:xfrm>
                <a:off x="19465565" y="6172574"/>
                <a:ext cx="1945364" cy="355175"/>
              </a:xfrm>
              <a:custGeom>
                <a:avLst/>
                <a:gdLst/>
                <a:ahLst/>
                <a:cxnLst>
                  <a:cxn ang="3cd4">
                    <a:pos x="hc" y="t"/>
                  </a:cxn>
                  <a:cxn ang="cd2">
                    <a:pos x="l" y="vc"/>
                  </a:cxn>
                  <a:cxn ang="cd4">
                    <a:pos x="hc" y="b"/>
                  </a:cxn>
                  <a:cxn ang="0">
                    <a:pos x="r" y="vc"/>
                  </a:cxn>
                </a:cxnLst>
                <a:rect l="l" t="t" r="r" b="b"/>
                <a:pathLst>
                  <a:path w="1562" h="286">
                    <a:moveTo>
                      <a:pt x="0" y="0"/>
                    </a:moveTo>
                    <a:lnTo>
                      <a:pt x="231" y="286"/>
                    </a:lnTo>
                    <a:lnTo>
                      <a:pt x="781" y="286"/>
                    </a:lnTo>
                    <a:lnTo>
                      <a:pt x="1331" y="286"/>
                    </a:lnTo>
                    <a:lnTo>
                      <a:pt x="1562" y="0"/>
                    </a:lnTo>
                    <a:lnTo>
                      <a:pt x="1562" y="0"/>
                    </a:lnTo>
                    <a:close/>
                  </a:path>
                </a:pathLst>
              </a:custGeom>
              <a:solidFill>
                <a:srgbClr val="E36370">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20" name="Freeform: Shape 119">
                <a:extLst>
                  <a:ext uri="{FF2B5EF4-FFF2-40B4-BE49-F238E27FC236}">
                    <a16:creationId xmlns:a16="http://schemas.microsoft.com/office/drawing/2014/main" id="{71DC5806-D540-4CE5-9B33-B17BF073EDEF}"/>
                  </a:ext>
                </a:extLst>
              </p:cNvPr>
              <p:cNvSpPr/>
              <p:nvPr/>
            </p:nvSpPr>
            <p:spPr>
              <a:xfrm>
                <a:off x="19465565" y="5903388"/>
                <a:ext cx="1945364" cy="267939"/>
              </a:xfrm>
              <a:custGeom>
                <a:avLst/>
                <a:gdLst/>
                <a:ahLst/>
                <a:cxnLst>
                  <a:cxn ang="3cd4">
                    <a:pos x="hc" y="t"/>
                  </a:cxn>
                  <a:cxn ang="cd2">
                    <a:pos x="l" y="vc"/>
                  </a:cxn>
                  <a:cxn ang="cd4">
                    <a:pos x="hc" y="b"/>
                  </a:cxn>
                  <a:cxn ang="0">
                    <a:pos x="r" y="vc"/>
                  </a:cxn>
                </a:cxnLst>
                <a:rect l="l" t="t" r="r" b="b"/>
                <a:pathLst>
                  <a:path w="1562" h="216">
                    <a:moveTo>
                      <a:pt x="0" y="0"/>
                    </a:moveTo>
                    <a:lnTo>
                      <a:pt x="0" y="216"/>
                    </a:lnTo>
                    <a:lnTo>
                      <a:pt x="0" y="216"/>
                    </a:lnTo>
                    <a:lnTo>
                      <a:pt x="1562" y="216"/>
                    </a:lnTo>
                    <a:lnTo>
                      <a:pt x="1562" y="216"/>
                    </a:lnTo>
                    <a:lnTo>
                      <a:pt x="1562" y="0"/>
                    </a:lnTo>
                    <a:close/>
                  </a:path>
                </a:pathLst>
              </a:custGeom>
              <a:solidFill>
                <a:srgbClr val="E36370"/>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21" name="Freeform: Shape 120">
                <a:extLst>
                  <a:ext uri="{FF2B5EF4-FFF2-40B4-BE49-F238E27FC236}">
                    <a16:creationId xmlns:a16="http://schemas.microsoft.com/office/drawing/2014/main" id="{4FACCCE5-5735-4B5D-B170-C20AF0E48F0C}"/>
                  </a:ext>
                </a:extLst>
              </p:cNvPr>
              <p:cNvSpPr/>
              <p:nvPr/>
            </p:nvSpPr>
            <p:spPr>
              <a:xfrm>
                <a:off x="19465565" y="11157488"/>
                <a:ext cx="1945364" cy="356422"/>
              </a:xfrm>
              <a:custGeom>
                <a:avLst/>
                <a:gdLst/>
                <a:ahLst/>
                <a:cxnLst>
                  <a:cxn ang="3cd4">
                    <a:pos x="hc" y="t"/>
                  </a:cxn>
                  <a:cxn ang="cd2">
                    <a:pos x="l" y="vc"/>
                  </a:cxn>
                  <a:cxn ang="cd4">
                    <a:pos x="hc" y="b"/>
                  </a:cxn>
                  <a:cxn ang="0">
                    <a:pos x="r" y="vc"/>
                  </a:cxn>
                </a:cxnLst>
                <a:rect l="l" t="t" r="r" b="b"/>
                <a:pathLst>
                  <a:path w="1562" h="287">
                    <a:moveTo>
                      <a:pt x="1562" y="287"/>
                    </a:moveTo>
                    <a:lnTo>
                      <a:pt x="1331" y="0"/>
                    </a:lnTo>
                    <a:lnTo>
                      <a:pt x="781" y="0"/>
                    </a:lnTo>
                    <a:lnTo>
                      <a:pt x="231" y="0"/>
                    </a:lnTo>
                    <a:lnTo>
                      <a:pt x="0" y="287"/>
                    </a:lnTo>
                    <a:lnTo>
                      <a:pt x="0" y="287"/>
                    </a:lnTo>
                    <a:close/>
                  </a:path>
                </a:pathLst>
              </a:custGeom>
              <a:solidFill>
                <a:srgbClr val="E36370">
                  <a:alpha val="50000"/>
                </a:srgbClr>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22" name="Freeform: Shape 121">
                <a:extLst>
                  <a:ext uri="{FF2B5EF4-FFF2-40B4-BE49-F238E27FC236}">
                    <a16:creationId xmlns:a16="http://schemas.microsoft.com/office/drawing/2014/main" id="{3E78B668-DD57-45A1-BB71-6CD8B78ADE1C}"/>
                  </a:ext>
                </a:extLst>
              </p:cNvPr>
              <p:cNvSpPr/>
              <p:nvPr/>
            </p:nvSpPr>
            <p:spPr>
              <a:xfrm>
                <a:off x="19465565" y="11515159"/>
                <a:ext cx="1945364" cy="269186"/>
              </a:xfrm>
              <a:custGeom>
                <a:avLst/>
                <a:gdLst/>
                <a:ahLst/>
                <a:cxnLst>
                  <a:cxn ang="3cd4">
                    <a:pos x="hc" y="t"/>
                  </a:cxn>
                  <a:cxn ang="cd2">
                    <a:pos x="l" y="vc"/>
                  </a:cxn>
                  <a:cxn ang="cd4">
                    <a:pos x="hc" y="b"/>
                  </a:cxn>
                  <a:cxn ang="0">
                    <a:pos x="r" y="vc"/>
                  </a:cxn>
                </a:cxnLst>
                <a:rect l="l" t="t" r="r" b="b"/>
                <a:pathLst>
                  <a:path w="1562" h="217">
                    <a:moveTo>
                      <a:pt x="1562" y="217"/>
                    </a:moveTo>
                    <a:lnTo>
                      <a:pt x="1562" y="0"/>
                    </a:lnTo>
                    <a:lnTo>
                      <a:pt x="1562" y="0"/>
                    </a:lnTo>
                    <a:lnTo>
                      <a:pt x="0" y="0"/>
                    </a:lnTo>
                    <a:lnTo>
                      <a:pt x="0" y="0"/>
                    </a:lnTo>
                    <a:lnTo>
                      <a:pt x="0" y="217"/>
                    </a:lnTo>
                    <a:close/>
                  </a:path>
                </a:pathLst>
              </a:custGeom>
              <a:solidFill>
                <a:srgbClr val="E36370"/>
              </a:solidFill>
              <a:ln cap="flat">
                <a:noFill/>
                <a:prstDash val="solid"/>
              </a:ln>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441" name="Freeform: Shape 440">
                <a:extLst>
                  <a:ext uri="{FF2B5EF4-FFF2-40B4-BE49-F238E27FC236}">
                    <a16:creationId xmlns:a16="http://schemas.microsoft.com/office/drawing/2014/main" id="{6BC36831-7AA5-42D5-BAE8-F86B8C6D759D}"/>
                  </a:ext>
                </a:extLst>
              </p:cNvPr>
              <p:cNvSpPr/>
              <p:nvPr/>
            </p:nvSpPr>
            <p:spPr>
              <a:xfrm>
                <a:off x="19773384" y="6633679"/>
                <a:ext cx="1303556" cy="4420375"/>
              </a:xfrm>
              <a:custGeom>
                <a:avLst/>
                <a:gdLst>
                  <a:gd name="connsiteX0" fmla="*/ 1235674 w 1303556"/>
                  <a:gd name="connsiteY0" fmla="*/ 0 h 4420375"/>
                  <a:gd name="connsiteX1" fmla="*/ 1244312 w 1303556"/>
                  <a:gd name="connsiteY1" fmla="*/ 0 h 4420375"/>
                  <a:gd name="connsiteX2" fmla="*/ 1303556 w 1303556"/>
                  <a:gd name="connsiteY2" fmla="*/ 59802 h 4420375"/>
                  <a:gd name="connsiteX3" fmla="*/ 1303556 w 1303556"/>
                  <a:gd name="connsiteY3" fmla="*/ 4360573 h 4420375"/>
                  <a:gd name="connsiteX4" fmla="*/ 1244312 w 1303556"/>
                  <a:gd name="connsiteY4" fmla="*/ 4420375 h 4420375"/>
                  <a:gd name="connsiteX5" fmla="*/ 1235674 w 1303556"/>
                  <a:gd name="connsiteY5" fmla="*/ 4420375 h 4420375"/>
                  <a:gd name="connsiteX6" fmla="*/ 1175196 w 1303556"/>
                  <a:gd name="connsiteY6" fmla="*/ 4360573 h 4420375"/>
                  <a:gd name="connsiteX7" fmla="*/ 1175196 w 1303556"/>
                  <a:gd name="connsiteY7" fmla="*/ 59802 h 4420375"/>
                  <a:gd name="connsiteX8" fmla="*/ 1235674 w 1303556"/>
                  <a:gd name="connsiteY8" fmla="*/ 0 h 4420375"/>
                  <a:gd name="connsiteX9" fmla="*/ 1000140 w 1303556"/>
                  <a:gd name="connsiteY9" fmla="*/ 0 h 4420375"/>
                  <a:gd name="connsiteX10" fmla="*/ 1008782 w 1303556"/>
                  <a:gd name="connsiteY10" fmla="*/ 0 h 4420375"/>
                  <a:gd name="connsiteX11" fmla="*/ 1069264 w 1303556"/>
                  <a:gd name="connsiteY11" fmla="*/ 59802 h 4420375"/>
                  <a:gd name="connsiteX12" fmla="*/ 1069264 w 1303556"/>
                  <a:gd name="connsiteY12" fmla="*/ 4360573 h 4420375"/>
                  <a:gd name="connsiteX13" fmla="*/ 1008782 w 1303556"/>
                  <a:gd name="connsiteY13" fmla="*/ 4420375 h 4420375"/>
                  <a:gd name="connsiteX14" fmla="*/ 1000140 w 1303556"/>
                  <a:gd name="connsiteY14" fmla="*/ 4420375 h 4420375"/>
                  <a:gd name="connsiteX15" fmla="*/ 939656 w 1303556"/>
                  <a:gd name="connsiteY15" fmla="*/ 4360573 h 4420375"/>
                  <a:gd name="connsiteX16" fmla="*/ 939656 w 1303556"/>
                  <a:gd name="connsiteY16" fmla="*/ 59802 h 4420375"/>
                  <a:gd name="connsiteX17" fmla="*/ 1000140 w 1303556"/>
                  <a:gd name="connsiteY17" fmla="*/ 0 h 4420375"/>
                  <a:gd name="connsiteX18" fmla="*/ 764610 w 1303556"/>
                  <a:gd name="connsiteY18" fmla="*/ 0 h 4420375"/>
                  <a:gd name="connsiteX19" fmla="*/ 774484 w 1303556"/>
                  <a:gd name="connsiteY19" fmla="*/ 0 h 4420375"/>
                  <a:gd name="connsiteX20" fmla="*/ 833728 w 1303556"/>
                  <a:gd name="connsiteY20" fmla="*/ 59802 h 4420375"/>
                  <a:gd name="connsiteX21" fmla="*/ 833728 w 1303556"/>
                  <a:gd name="connsiteY21" fmla="*/ 4360573 h 4420375"/>
                  <a:gd name="connsiteX22" fmla="*/ 774484 w 1303556"/>
                  <a:gd name="connsiteY22" fmla="*/ 4420375 h 4420375"/>
                  <a:gd name="connsiteX23" fmla="*/ 764610 w 1303556"/>
                  <a:gd name="connsiteY23" fmla="*/ 4420375 h 4420375"/>
                  <a:gd name="connsiteX24" fmla="*/ 705366 w 1303556"/>
                  <a:gd name="connsiteY24" fmla="*/ 4360573 h 4420375"/>
                  <a:gd name="connsiteX25" fmla="*/ 705366 w 1303556"/>
                  <a:gd name="connsiteY25" fmla="*/ 59802 h 4420375"/>
                  <a:gd name="connsiteX26" fmla="*/ 764610 w 1303556"/>
                  <a:gd name="connsiteY26" fmla="*/ 0 h 4420375"/>
                  <a:gd name="connsiteX27" fmla="*/ 530314 w 1303556"/>
                  <a:gd name="connsiteY27" fmla="*/ 0 h 4420375"/>
                  <a:gd name="connsiteX28" fmla="*/ 538952 w 1303556"/>
                  <a:gd name="connsiteY28" fmla="*/ 0 h 4420375"/>
                  <a:gd name="connsiteX29" fmla="*/ 598190 w 1303556"/>
                  <a:gd name="connsiteY29" fmla="*/ 59802 h 4420375"/>
                  <a:gd name="connsiteX30" fmla="*/ 598190 w 1303556"/>
                  <a:gd name="connsiteY30" fmla="*/ 4360573 h 4420375"/>
                  <a:gd name="connsiteX31" fmla="*/ 538952 w 1303556"/>
                  <a:gd name="connsiteY31" fmla="*/ 4420375 h 4420375"/>
                  <a:gd name="connsiteX32" fmla="*/ 530314 w 1303556"/>
                  <a:gd name="connsiteY32" fmla="*/ 4420375 h 4420375"/>
                  <a:gd name="connsiteX33" fmla="*/ 471076 w 1303556"/>
                  <a:gd name="connsiteY33" fmla="*/ 4360573 h 4420375"/>
                  <a:gd name="connsiteX34" fmla="*/ 471076 w 1303556"/>
                  <a:gd name="connsiteY34" fmla="*/ 59802 h 4420375"/>
                  <a:gd name="connsiteX35" fmla="*/ 530314 w 1303556"/>
                  <a:gd name="connsiteY35" fmla="*/ 0 h 4420375"/>
                  <a:gd name="connsiteX36" fmla="*/ 294780 w 1303556"/>
                  <a:gd name="connsiteY36" fmla="*/ 0 h 4420375"/>
                  <a:gd name="connsiteX37" fmla="*/ 304656 w 1303556"/>
                  <a:gd name="connsiteY37" fmla="*/ 0 h 4420375"/>
                  <a:gd name="connsiteX38" fmla="*/ 363900 w 1303556"/>
                  <a:gd name="connsiteY38" fmla="*/ 59802 h 4420375"/>
                  <a:gd name="connsiteX39" fmla="*/ 363900 w 1303556"/>
                  <a:gd name="connsiteY39" fmla="*/ 4360573 h 4420375"/>
                  <a:gd name="connsiteX40" fmla="*/ 304656 w 1303556"/>
                  <a:gd name="connsiteY40" fmla="*/ 4420375 h 4420375"/>
                  <a:gd name="connsiteX41" fmla="*/ 294780 w 1303556"/>
                  <a:gd name="connsiteY41" fmla="*/ 4420375 h 4420375"/>
                  <a:gd name="connsiteX42" fmla="*/ 235536 w 1303556"/>
                  <a:gd name="connsiteY42" fmla="*/ 4360573 h 4420375"/>
                  <a:gd name="connsiteX43" fmla="*/ 235536 w 1303556"/>
                  <a:gd name="connsiteY43" fmla="*/ 59802 h 4420375"/>
                  <a:gd name="connsiteX44" fmla="*/ 294780 w 1303556"/>
                  <a:gd name="connsiteY44" fmla="*/ 0 h 4420375"/>
                  <a:gd name="connsiteX45" fmla="*/ 60478 w 1303556"/>
                  <a:gd name="connsiteY45" fmla="*/ 0 h 4420375"/>
                  <a:gd name="connsiteX46" fmla="*/ 69118 w 1303556"/>
                  <a:gd name="connsiteY46" fmla="*/ 0 h 4420375"/>
                  <a:gd name="connsiteX47" fmla="*/ 128362 w 1303556"/>
                  <a:gd name="connsiteY47" fmla="*/ 59802 h 4420375"/>
                  <a:gd name="connsiteX48" fmla="*/ 128362 w 1303556"/>
                  <a:gd name="connsiteY48" fmla="*/ 4360573 h 4420375"/>
                  <a:gd name="connsiteX49" fmla="*/ 69118 w 1303556"/>
                  <a:gd name="connsiteY49" fmla="*/ 4420375 h 4420375"/>
                  <a:gd name="connsiteX50" fmla="*/ 60478 w 1303556"/>
                  <a:gd name="connsiteY50" fmla="*/ 4420375 h 4420375"/>
                  <a:gd name="connsiteX51" fmla="*/ 0 w 1303556"/>
                  <a:gd name="connsiteY51" fmla="*/ 4360573 h 4420375"/>
                  <a:gd name="connsiteX52" fmla="*/ 0 w 1303556"/>
                  <a:gd name="connsiteY52" fmla="*/ 59802 h 4420375"/>
                  <a:gd name="connsiteX53" fmla="*/ 60478 w 1303556"/>
                  <a:gd name="connsiteY53" fmla="*/ 0 h 442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03556" h="4420375">
                    <a:moveTo>
                      <a:pt x="1235674" y="0"/>
                    </a:moveTo>
                    <a:lnTo>
                      <a:pt x="1244312" y="0"/>
                    </a:lnTo>
                    <a:cubicBezTo>
                      <a:pt x="1277638" y="0"/>
                      <a:pt x="1303556" y="27410"/>
                      <a:pt x="1303556" y="59802"/>
                    </a:cubicBezTo>
                    <a:lnTo>
                      <a:pt x="1303556" y="4360573"/>
                    </a:lnTo>
                    <a:cubicBezTo>
                      <a:pt x="1303556" y="4392965"/>
                      <a:pt x="1277638" y="4420375"/>
                      <a:pt x="1244312" y="4420375"/>
                    </a:cubicBezTo>
                    <a:lnTo>
                      <a:pt x="1235674" y="4420375"/>
                    </a:lnTo>
                    <a:cubicBezTo>
                      <a:pt x="1202348" y="4420375"/>
                      <a:pt x="1175196" y="4392965"/>
                      <a:pt x="1175196" y="4360573"/>
                    </a:cubicBezTo>
                    <a:lnTo>
                      <a:pt x="1175196" y="59802"/>
                    </a:lnTo>
                    <a:cubicBezTo>
                      <a:pt x="1175196" y="27410"/>
                      <a:pt x="1202348" y="0"/>
                      <a:pt x="1235674" y="0"/>
                    </a:cubicBezTo>
                    <a:close/>
                    <a:moveTo>
                      <a:pt x="1000140" y="0"/>
                    </a:moveTo>
                    <a:lnTo>
                      <a:pt x="1008782" y="0"/>
                    </a:lnTo>
                    <a:cubicBezTo>
                      <a:pt x="1042110" y="0"/>
                      <a:pt x="1069264" y="27410"/>
                      <a:pt x="1069264" y="59802"/>
                    </a:cubicBezTo>
                    <a:lnTo>
                      <a:pt x="1069264" y="4360573"/>
                    </a:lnTo>
                    <a:cubicBezTo>
                      <a:pt x="1069264" y="4392965"/>
                      <a:pt x="1042110" y="4420375"/>
                      <a:pt x="1008782" y="4420375"/>
                    </a:cubicBezTo>
                    <a:lnTo>
                      <a:pt x="1000140" y="4420375"/>
                    </a:lnTo>
                    <a:cubicBezTo>
                      <a:pt x="966812" y="4420375"/>
                      <a:pt x="939656" y="4392965"/>
                      <a:pt x="939656" y="4360573"/>
                    </a:cubicBezTo>
                    <a:lnTo>
                      <a:pt x="939656" y="59802"/>
                    </a:lnTo>
                    <a:cubicBezTo>
                      <a:pt x="939656" y="27410"/>
                      <a:pt x="966812" y="0"/>
                      <a:pt x="1000140" y="0"/>
                    </a:cubicBezTo>
                    <a:close/>
                    <a:moveTo>
                      <a:pt x="764610" y="0"/>
                    </a:moveTo>
                    <a:lnTo>
                      <a:pt x="774484" y="0"/>
                    </a:lnTo>
                    <a:cubicBezTo>
                      <a:pt x="806574" y="0"/>
                      <a:pt x="833728" y="27410"/>
                      <a:pt x="833728" y="59802"/>
                    </a:cubicBezTo>
                    <a:lnTo>
                      <a:pt x="833728" y="4360573"/>
                    </a:lnTo>
                    <a:cubicBezTo>
                      <a:pt x="833728" y="4392965"/>
                      <a:pt x="806574" y="4420375"/>
                      <a:pt x="774484" y="4420375"/>
                    </a:cubicBezTo>
                    <a:lnTo>
                      <a:pt x="764610" y="4420375"/>
                    </a:lnTo>
                    <a:cubicBezTo>
                      <a:pt x="731286" y="4420375"/>
                      <a:pt x="705366" y="4392965"/>
                      <a:pt x="705366" y="4360573"/>
                    </a:cubicBezTo>
                    <a:lnTo>
                      <a:pt x="705366" y="59802"/>
                    </a:lnTo>
                    <a:cubicBezTo>
                      <a:pt x="705366" y="27410"/>
                      <a:pt x="731286" y="0"/>
                      <a:pt x="764610" y="0"/>
                    </a:cubicBezTo>
                    <a:close/>
                    <a:moveTo>
                      <a:pt x="530314" y="0"/>
                    </a:moveTo>
                    <a:lnTo>
                      <a:pt x="538952" y="0"/>
                    </a:lnTo>
                    <a:cubicBezTo>
                      <a:pt x="572274" y="0"/>
                      <a:pt x="598190" y="27410"/>
                      <a:pt x="598190" y="59802"/>
                    </a:cubicBezTo>
                    <a:lnTo>
                      <a:pt x="598190" y="4360573"/>
                    </a:lnTo>
                    <a:cubicBezTo>
                      <a:pt x="598190" y="4392965"/>
                      <a:pt x="572274" y="4420375"/>
                      <a:pt x="538952" y="4420375"/>
                    </a:cubicBezTo>
                    <a:lnTo>
                      <a:pt x="530314" y="4420375"/>
                    </a:lnTo>
                    <a:cubicBezTo>
                      <a:pt x="496992" y="4420375"/>
                      <a:pt x="471076" y="4392965"/>
                      <a:pt x="471076" y="4360573"/>
                    </a:cubicBezTo>
                    <a:lnTo>
                      <a:pt x="471076" y="59802"/>
                    </a:lnTo>
                    <a:cubicBezTo>
                      <a:pt x="471076" y="27410"/>
                      <a:pt x="496992" y="0"/>
                      <a:pt x="530314" y="0"/>
                    </a:cubicBezTo>
                    <a:close/>
                    <a:moveTo>
                      <a:pt x="294780" y="0"/>
                    </a:moveTo>
                    <a:lnTo>
                      <a:pt x="304656" y="0"/>
                    </a:lnTo>
                    <a:cubicBezTo>
                      <a:pt x="336746" y="0"/>
                      <a:pt x="363900" y="27410"/>
                      <a:pt x="363900" y="59802"/>
                    </a:cubicBezTo>
                    <a:lnTo>
                      <a:pt x="363900" y="4360573"/>
                    </a:lnTo>
                    <a:cubicBezTo>
                      <a:pt x="363900" y="4392965"/>
                      <a:pt x="336746" y="4420375"/>
                      <a:pt x="304656" y="4420375"/>
                    </a:cubicBezTo>
                    <a:lnTo>
                      <a:pt x="294780" y="4420375"/>
                    </a:lnTo>
                    <a:cubicBezTo>
                      <a:pt x="262690" y="4420375"/>
                      <a:pt x="235536" y="4392965"/>
                      <a:pt x="235536" y="4360573"/>
                    </a:cubicBezTo>
                    <a:lnTo>
                      <a:pt x="235536" y="59802"/>
                    </a:lnTo>
                    <a:cubicBezTo>
                      <a:pt x="235536" y="27410"/>
                      <a:pt x="262690" y="0"/>
                      <a:pt x="294780" y="0"/>
                    </a:cubicBezTo>
                    <a:close/>
                    <a:moveTo>
                      <a:pt x="60478" y="0"/>
                    </a:moveTo>
                    <a:lnTo>
                      <a:pt x="69118" y="0"/>
                    </a:lnTo>
                    <a:cubicBezTo>
                      <a:pt x="101208" y="0"/>
                      <a:pt x="128362" y="27410"/>
                      <a:pt x="128362" y="59802"/>
                    </a:cubicBezTo>
                    <a:lnTo>
                      <a:pt x="128362" y="4360573"/>
                    </a:lnTo>
                    <a:cubicBezTo>
                      <a:pt x="128362" y="4392965"/>
                      <a:pt x="101208" y="4420375"/>
                      <a:pt x="69118" y="4420375"/>
                    </a:cubicBezTo>
                    <a:lnTo>
                      <a:pt x="60478" y="4420375"/>
                    </a:lnTo>
                    <a:cubicBezTo>
                      <a:pt x="27154" y="4420375"/>
                      <a:pt x="0" y="4392965"/>
                      <a:pt x="0" y="4360573"/>
                    </a:cubicBezTo>
                    <a:lnTo>
                      <a:pt x="0" y="59802"/>
                    </a:lnTo>
                    <a:cubicBezTo>
                      <a:pt x="0" y="27410"/>
                      <a:pt x="27154" y="0"/>
                      <a:pt x="60478" y="0"/>
                    </a:cubicBezTo>
                    <a:close/>
                  </a:path>
                </a:pathLst>
              </a:custGeom>
              <a:solidFill>
                <a:srgbClr val="E36370"/>
              </a:solidFill>
              <a:ln cap="flat">
                <a:noFill/>
                <a:prstDash val="solid"/>
              </a:ln>
            </p:spPr>
            <p:txBody>
              <a:bodyPr vert="horz" wrap="square" lIns="45000" tIns="22500" rIns="45000" bIns="22500" anchor="ctr" anchorCtr="1" compatLnSpc="0">
                <a:noAutofit/>
              </a:bodyPr>
              <a:lstStyle/>
              <a:p>
                <a:pPr hangingPunct="0"/>
                <a:endParaRPr lang="en-US" sz="900" dirty="0">
                  <a:latin typeface="Poppins" panose="00000500000000000000" pitchFamily="2" charset="0"/>
                  <a:ea typeface="Microsoft YaHei" pitchFamily="2"/>
                  <a:cs typeface="Lucida Sans" pitchFamily="2"/>
                </a:endParaRPr>
              </a:p>
            </p:txBody>
          </p:sp>
          <p:sp>
            <p:nvSpPr>
              <p:cNvPr id="129" name="Freeform: Shape 128">
                <a:extLst>
                  <a:ext uri="{FF2B5EF4-FFF2-40B4-BE49-F238E27FC236}">
                    <a16:creationId xmlns:a16="http://schemas.microsoft.com/office/drawing/2014/main" id="{478A042D-F8D3-48E7-9F9D-285D0BE109E6}"/>
                  </a:ext>
                </a:extLst>
              </p:cNvPr>
              <p:cNvSpPr/>
              <p:nvPr/>
            </p:nvSpPr>
            <p:spPr>
              <a:xfrm>
                <a:off x="12040530" y="11785591"/>
                <a:ext cx="9650801" cy="428703"/>
              </a:xfrm>
              <a:custGeom>
                <a:avLst/>
                <a:gdLst/>
                <a:ahLst/>
                <a:cxnLst>
                  <a:cxn ang="3cd4">
                    <a:pos x="hc" y="t"/>
                  </a:cxn>
                  <a:cxn ang="cd2">
                    <a:pos x="l" y="vc"/>
                  </a:cxn>
                  <a:cxn ang="cd4">
                    <a:pos x="hc" y="b"/>
                  </a:cxn>
                  <a:cxn ang="0">
                    <a:pos x="r" y="vc"/>
                  </a:cxn>
                </a:cxnLst>
                <a:rect l="l" t="t" r="r" b="b"/>
                <a:pathLst>
                  <a:path w="7745" h="345">
                    <a:moveTo>
                      <a:pt x="7745" y="345"/>
                    </a:moveTo>
                    <a:lnTo>
                      <a:pt x="0" y="345"/>
                    </a:lnTo>
                    <a:lnTo>
                      <a:pt x="0" y="0"/>
                    </a:lnTo>
                    <a:lnTo>
                      <a:pt x="7745" y="0"/>
                    </a:lnTo>
                    <a:close/>
                  </a:path>
                </a:pathLst>
              </a:custGeom>
              <a:solidFill>
                <a:srgbClr val="0098D5"/>
              </a:solidFill>
              <a:ln cap="flat">
                <a:noFill/>
                <a:prstDash val="solid"/>
              </a:ln>
              <a:effectLst>
                <a:outerShdw blurRad="50800" dist="38100" dir="8100000" algn="tr" rotWithShape="0">
                  <a:prstClr val="black">
                    <a:alpha val="40000"/>
                  </a:prstClr>
                </a:outerShdw>
              </a:effectLst>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sp>
            <p:nvSpPr>
              <p:cNvPr id="130" name="Freeform: Shape 129">
                <a:extLst>
                  <a:ext uri="{FF2B5EF4-FFF2-40B4-BE49-F238E27FC236}">
                    <a16:creationId xmlns:a16="http://schemas.microsoft.com/office/drawing/2014/main" id="{EED848EA-2CD3-4EDA-A8FD-9F5CFC986718}"/>
                  </a:ext>
                </a:extLst>
              </p:cNvPr>
              <p:cNvSpPr/>
              <p:nvPr/>
            </p:nvSpPr>
            <p:spPr>
              <a:xfrm>
                <a:off x="11801255" y="12215535"/>
                <a:ext cx="10115642" cy="428704"/>
              </a:xfrm>
              <a:custGeom>
                <a:avLst/>
                <a:gdLst/>
                <a:ahLst/>
                <a:cxnLst>
                  <a:cxn ang="3cd4">
                    <a:pos x="hc" y="t"/>
                  </a:cxn>
                  <a:cxn ang="cd2">
                    <a:pos x="l" y="vc"/>
                  </a:cxn>
                  <a:cxn ang="cd4">
                    <a:pos x="hc" y="b"/>
                  </a:cxn>
                  <a:cxn ang="0">
                    <a:pos x="r" y="vc"/>
                  </a:cxn>
                </a:cxnLst>
                <a:rect l="l" t="t" r="r" b="b"/>
                <a:pathLst>
                  <a:path w="8118" h="345">
                    <a:moveTo>
                      <a:pt x="8118" y="345"/>
                    </a:moveTo>
                    <a:lnTo>
                      <a:pt x="0" y="345"/>
                    </a:lnTo>
                    <a:lnTo>
                      <a:pt x="0" y="0"/>
                    </a:lnTo>
                    <a:lnTo>
                      <a:pt x="8118" y="0"/>
                    </a:lnTo>
                    <a:close/>
                  </a:path>
                </a:pathLst>
              </a:custGeom>
              <a:solidFill>
                <a:srgbClr val="57CFFF"/>
              </a:solidFill>
              <a:ln cap="flat">
                <a:noFill/>
                <a:prstDash val="solid"/>
              </a:ln>
              <a:effectLst>
                <a:outerShdw blurRad="50800" dist="38100" dir="8100000" algn="tr" rotWithShape="0">
                  <a:prstClr val="black">
                    <a:alpha val="40000"/>
                  </a:prstClr>
                </a:outerShdw>
              </a:effectLst>
            </p:spPr>
            <p:txBody>
              <a:bodyPr vert="horz" wrap="none" lIns="45000" tIns="22500" rIns="45000" bIns="22500" anchor="ctr" anchorCtr="1" compatLnSpc="0"/>
              <a:lstStyle/>
              <a:p>
                <a:pPr hangingPunct="0"/>
                <a:endParaRPr lang="en-US" sz="900" dirty="0">
                  <a:latin typeface="Poppins" panose="00000500000000000000" pitchFamily="2" charset="0"/>
                  <a:ea typeface="Microsoft YaHei" pitchFamily="2"/>
                  <a:cs typeface="Lucida Sans" pitchFamily="2"/>
                </a:endParaRPr>
              </a:p>
            </p:txBody>
          </p:sp>
        </p:grpSp>
        <p:sp>
          <p:nvSpPr>
            <p:cNvPr id="2" name="TextBox 1">
              <a:extLst>
                <a:ext uri="{FF2B5EF4-FFF2-40B4-BE49-F238E27FC236}">
                  <a16:creationId xmlns:a16="http://schemas.microsoft.com/office/drawing/2014/main" id="{7B84C5A7-EEB4-F681-181F-97B261CB2B1E}"/>
                </a:ext>
              </a:extLst>
            </p:cNvPr>
            <p:cNvSpPr txBox="1"/>
            <p:nvPr/>
          </p:nvSpPr>
          <p:spPr>
            <a:xfrm>
              <a:off x="6974333" y="2283609"/>
              <a:ext cx="2990851" cy="400110"/>
            </a:xfrm>
            <a:prstGeom prst="rect">
              <a:avLst/>
            </a:prstGeom>
            <a:noFill/>
          </p:spPr>
          <p:txBody>
            <a:bodyPr wrap="square" rtlCol="0" anchor="b">
              <a:spAutoFit/>
            </a:bodyPr>
            <a:lstStyle/>
            <a:p>
              <a:pPr algn="ctr"/>
              <a:r>
                <a:rPr lang="en-US" sz="2000" b="1" spc="-15" dirty="0">
                  <a:solidFill>
                    <a:schemeClr val="bg1"/>
                  </a:solidFill>
                  <a:latin typeface="Filson Soft Black" panose="00000A00000000000000" pitchFamily="50" charset="0"/>
                  <a:cs typeface="Times New Roman" panose="02020603050405020304" pitchFamily="18" charset="0"/>
                </a:rPr>
                <a:t>4 PILLARS</a:t>
              </a:r>
            </a:p>
          </p:txBody>
        </p:sp>
      </p:grpSp>
      <p:pic>
        <p:nvPicPr>
          <p:cNvPr id="3" name="Picture 2" descr="A green and blue earth&#10;&#10;Description automatically generated">
            <a:extLst>
              <a:ext uri="{FF2B5EF4-FFF2-40B4-BE49-F238E27FC236}">
                <a16:creationId xmlns:a16="http://schemas.microsoft.com/office/drawing/2014/main" id="{9DEA1A24-9342-37E0-902A-036242A94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052" y="1596769"/>
            <a:ext cx="938677" cy="938677"/>
          </a:xfrm>
          <a:prstGeom prst="rect">
            <a:avLst/>
          </a:prstGeom>
        </p:spPr>
      </p:pic>
      <p:pic>
        <p:nvPicPr>
          <p:cNvPr id="4" name="Picture 3" descr="A blue and yellow gear with a pound sign inside&#10;&#10;Description automatically generated">
            <a:extLst>
              <a:ext uri="{FF2B5EF4-FFF2-40B4-BE49-F238E27FC236}">
                <a16:creationId xmlns:a16="http://schemas.microsoft.com/office/drawing/2014/main" id="{CF6B1A93-6619-512A-26FE-9B1545897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17" y="2794536"/>
            <a:ext cx="938677" cy="938677"/>
          </a:xfrm>
          <a:prstGeom prst="rect">
            <a:avLst/>
          </a:prstGeom>
        </p:spPr>
      </p:pic>
      <p:pic>
        <p:nvPicPr>
          <p:cNvPr id="5" name="Picture 4" descr="A hand holding a heart&#10;&#10;Description automatically generated">
            <a:extLst>
              <a:ext uri="{FF2B5EF4-FFF2-40B4-BE49-F238E27FC236}">
                <a16:creationId xmlns:a16="http://schemas.microsoft.com/office/drawing/2014/main" id="{60301CCA-5187-9DC4-9A25-24134AD28D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349" y="5462248"/>
            <a:ext cx="938677" cy="938677"/>
          </a:xfrm>
          <a:prstGeom prst="rect">
            <a:avLst/>
          </a:prstGeom>
        </p:spPr>
      </p:pic>
      <p:pic>
        <p:nvPicPr>
          <p:cNvPr id="7" name="Picture 6" descr="A group of people with speech bubbles&#10;&#10;Description automatically generated">
            <a:extLst>
              <a:ext uri="{FF2B5EF4-FFF2-40B4-BE49-F238E27FC236}">
                <a16:creationId xmlns:a16="http://schemas.microsoft.com/office/drawing/2014/main" id="{FAE695D4-BDFD-8199-4B18-0DD56735B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802" y="4206326"/>
            <a:ext cx="938677" cy="938677"/>
          </a:xfrm>
          <a:prstGeom prst="rect">
            <a:avLst/>
          </a:prstGeom>
        </p:spPr>
      </p:pic>
      <p:sp>
        <p:nvSpPr>
          <p:cNvPr id="8" name="Rectangle 7">
            <a:extLst>
              <a:ext uri="{FF2B5EF4-FFF2-40B4-BE49-F238E27FC236}">
                <a16:creationId xmlns:a16="http://schemas.microsoft.com/office/drawing/2014/main" id="{B3B0E2E9-146A-4073-884C-C5B259500EFD}"/>
              </a:ext>
            </a:extLst>
          </p:cNvPr>
          <p:cNvSpPr/>
          <p:nvPr/>
        </p:nvSpPr>
        <p:spPr>
          <a:xfrm>
            <a:off x="0" y="435429"/>
            <a:ext cx="207727" cy="548354"/>
          </a:xfrm>
          <a:prstGeom prst="rect">
            <a:avLst/>
          </a:prstGeom>
          <a:solidFill>
            <a:srgbClr val="0301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Title 4">
            <a:extLst>
              <a:ext uri="{FF2B5EF4-FFF2-40B4-BE49-F238E27FC236}">
                <a16:creationId xmlns:a16="http://schemas.microsoft.com/office/drawing/2014/main" id="{CC820131-4A9F-664E-9DA1-FF26DB0764C4}"/>
              </a:ext>
            </a:extLst>
          </p:cNvPr>
          <p:cNvSpPr txBox="1">
            <a:spLocks/>
          </p:cNvSpPr>
          <p:nvPr/>
        </p:nvSpPr>
        <p:spPr>
          <a:xfrm>
            <a:off x="422066" y="564600"/>
            <a:ext cx="9518497" cy="369332"/>
          </a:xfrm>
          <a:prstGeom prst="rect">
            <a:avLst/>
          </a:prstGeom>
          <a:noFill/>
        </p:spPr>
        <p:txBody>
          <a:bodyPr vert="horz" wrap="square" lIns="0" tIns="0" rIns="0" bIns="0" rtlCol="0" anchor="ctr">
            <a:spAutoFit/>
          </a:bodyPr>
          <a:lstStyle>
            <a:lvl1pPr algn="l" defTabSz="457200" rtl="0" eaLnBrk="1" latinLnBrk="0" hangingPunct="1">
              <a:lnSpc>
                <a:spcPct val="100000"/>
              </a:lnSpc>
              <a:spcBef>
                <a:spcPct val="0"/>
              </a:spcBef>
              <a:buNone/>
              <a:defRPr sz="2400" kern="1200">
                <a:solidFill>
                  <a:schemeClr val="tx1"/>
                </a:solidFill>
                <a:latin typeface="Filson Pro Book" panose="02000000000000000000" pitchFamily="50" charset="0"/>
                <a:ea typeface="+mj-ea"/>
                <a:cs typeface="+mj-cs"/>
              </a:defRPr>
            </a:lvl1pPr>
          </a:lstStyle>
          <a:p>
            <a:r>
              <a:rPr lang="en-GB" cap="all" dirty="0">
                <a:solidFill>
                  <a:srgbClr val="161349"/>
                </a:solidFill>
                <a:latin typeface="Filson Pro Bold" pitchFamily="50" charset="0"/>
                <a:ea typeface="Open Sans" panose="020B0606030504020204" pitchFamily="34" charset="0"/>
                <a:cs typeface="Open Sans" panose="020B0606030504020204" pitchFamily="34" charset="0"/>
              </a:rPr>
              <a:t>FOUR PILLARS – REPURPOSING BUILDINGS</a:t>
            </a:r>
            <a:endParaRPr lang="en-GB" dirty="0">
              <a:solidFill>
                <a:srgbClr val="1E1E42"/>
              </a:solidFill>
              <a:latin typeface="Filson Pro Medium" panose="02000000000000000000" pitchFamily="50" charset="0"/>
            </a:endParaRPr>
          </a:p>
        </p:txBody>
      </p:sp>
    </p:spTree>
    <p:extLst>
      <p:ext uri="{BB962C8B-B14F-4D97-AF65-F5344CB8AC3E}">
        <p14:creationId xmlns:p14="http://schemas.microsoft.com/office/powerpoint/2010/main" val="286600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EB805B-C6E2-494B-9E38-B936FD8C131C}"/>
              </a:ext>
            </a:extLst>
          </p:cNvPr>
          <p:cNvSpPr/>
          <p:nvPr/>
        </p:nvSpPr>
        <p:spPr>
          <a:xfrm>
            <a:off x="7315200" y="0"/>
            <a:ext cx="2438400" cy="6858000"/>
          </a:xfrm>
          <a:prstGeom prst="rect">
            <a:avLst/>
          </a:prstGeom>
          <a:solidFill>
            <a:srgbClr val="148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646B2CB-4387-477D-8F31-47C6E0D8FEBE}"/>
              </a:ext>
            </a:extLst>
          </p:cNvPr>
          <p:cNvSpPr/>
          <p:nvPr/>
        </p:nvSpPr>
        <p:spPr>
          <a:xfrm>
            <a:off x="0" y="0"/>
            <a:ext cx="2438400" cy="6858000"/>
          </a:xfrm>
          <a:prstGeom prst="rect">
            <a:avLst/>
          </a:prstGeom>
          <a:solidFill>
            <a:srgbClr val="030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67D2845-FDDC-4D94-830F-7659FC307042}"/>
              </a:ext>
            </a:extLst>
          </p:cNvPr>
          <p:cNvSpPr/>
          <p:nvPr/>
        </p:nvSpPr>
        <p:spPr>
          <a:xfrm>
            <a:off x="9753600" y="0"/>
            <a:ext cx="2438400" cy="6858000"/>
          </a:xfrm>
          <a:prstGeom prst="rect">
            <a:avLst/>
          </a:prstGeom>
          <a:solidFill>
            <a:srgbClr val="55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FE34879-E2E6-48CF-8F9D-3C346A63BB64}"/>
              </a:ext>
            </a:extLst>
          </p:cNvPr>
          <p:cNvSpPr/>
          <p:nvPr/>
        </p:nvSpPr>
        <p:spPr>
          <a:xfrm>
            <a:off x="2438400" y="0"/>
            <a:ext cx="2438400" cy="6858000"/>
          </a:xfrm>
          <a:prstGeom prst="rect">
            <a:avLst/>
          </a:prstGeom>
          <a:solidFill>
            <a:srgbClr val="E3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C92938E-03F4-4A93-8938-40C32B96F5A3}"/>
              </a:ext>
            </a:extLst>
          </p:cNvPr>
          <p:cNvSpPr/>
          <p:nvPr/>
        </p:nvSpPr>
        <p:spPr>
          <a:xfrm>
            <a:off x="4876800" y="0"/>
            <a:ext cx="2438400" cy="6858000"/>
          </a:xfrm>
          <a:prstGeom prst="rect">
            <a:avLst/>
          </a:prstGeom>
          <a:solidFill>
            <a:srgbClr val="901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Building outline">
            <a:extLst>
              <a:ext uri="{FF2B5EF4-FFF2-40B4-BE49-F238E27FC236}">
                <a16:creationId xmlns:a16="http://schemas.microsoft.com/office/drawing/2014/main" id="{55997A76-BF71-4F4B-9BDB-91AAE57AE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2000" y="1638300"/>
            <a:ext cx="914400" cy="914400"/>
          </a:xfrm>
          <a:prstGeom prst="rect">
            <a:avLst/>
          </a:prstGeom>
        </p:spPr>
      </p:pic>
      <p:sp>
        <p:nvSpPr>
          <p:cNvPr id="14" name="TextBox 13">
            <a:extLst>
              <a:ext uri="{FF2B5EF4-FFF2-40B4-BE49-F238E27FC236}">
                <a16:creationId xmlns:a16="http://schemas.microsoft.com/office/drawing/2014/main" id="{92319616-7884-4146-8239-09260628CC47}"/>
              </a:ext>
            </a:extLst>
          </p:cNvPr>
          <p:cNvSpPr txBox="1"/>
          <p:nvPr/>
        </p:nvSpPr>
        <p:spPr>
          <a:xfrm>
            <a:off x="0" y="2743970"/>
            <a:ext cx="2438400" cy="707886"/>
          </a:xfrm>
          <a:prstGeom prst="rect">
            <a:avLst/>
          </a:prstGeom>
          <a:noFill/>
        </p:spPr>
        <p:txBody>
          <a:bodyPr wrap="square" rtlCol="0">
            <a:spAutoFit/>
          </a:bodyPr>
          <a:lstStyle/>
          <a:p>
            <a:pPr algn="ctr"/>
            <a:r>
              <a:rPr lang="en-GB" sz="2000" dirty="0">
                <a:solidFill>
                  <a:schemeClr val="bg1"/>
                </a:solidFill>
                <a:latin typeface="Filson Pro Bold" pitchFamily="50" charset="0"/>
              </a:rPr>
              <a:t>Structural </a:t>
            </a:r>
          </a:p>
          <a:p>
            <a:pPr algn="ctr"/>
            <a:r>
              <a:rPr lang="en-GB" sz="2000" dirty="0">
                <a:solidFill>
                  <a:schemeClr val="bg1"/>
                </a:solidFill>
                <a:latin typeface="Filson Pro Bold" pitchFamily="50" charset="0"/>
              </a:rPr>
              <a:t>limitations</a:t>
            </a:r>
          </a:p>
        </p:txBody>
      </p:sp>
      <p:pic>
        <p:nvPicPr>
          <p:cNvPr id="16" name="Graphic 15" descr="Single gear outline">
            <a:extLst>
              <a:ext uri="{FF2B5EF4-FFF2-40B4-BE49-F238E27FC236}">
                <a16:creationId xmlns:a16="http://schemas.microsoft.com/office/drawing/2014/main" id="{5806F87A-15A3-4D13-99F6-36C62BD86F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00400" y="1638300"/>
            <a:ext cx="914400" cy="914400"/>
          </a:xfrm>
          <a:prstGeom prst="rect">
            <a:avLst/>
          </a:prstGeom>
        </p:spPr>
      </p:pic>
      <p:sp>
        <p:nvSpPr>
          <p:cNvPr id="17" name="TextBox 16">
            <a:extLst>
              <a:ext uri="{FF2B5EF4-FFF2-40B4-BE49-F238E27FC236}">
                <a16:creationId xmlns:a16="http://schemas.microsoft.com/office/drawing/2014/main" id="{8888C7B7-9AEC-4E3D-9DD7-0A1AAB8CB10A}"/>
              </a:ext>
            </a:extLst>
          </p:cNvPr>
          <p:cNvSpPr txBox="1"/>
          <p:nvPr/>
        </p:nvSpPr>
        <p:spPr>
          <a:xfrm>
            <a:off x="2438400" y="2743970"/>
            <a:ext cx="2438400" cy="707886"/>
          </a:xfrm>
          <a:prstGeom prst="rect">
            <a:avLst/>
          </a:prstGeom>
          <a:noFill/>
        </p:spPr>
        <p:txBody>
          <a:bodyPr wrap="square" rtlCol="0">
            <a:spAutoFit/>
          </a:bodyPr>
          <a:lstStyle/>
          <a:p>
            <a:pPr algn="ctr"/>
            <a:r>
              <a:rPr lang="en-GB" sz="2000" dirty="0">
                <a:solidFill>
                  <a:schemeClr val="bg1"/>
                </a:solidFill>
                <a:latin typeface="Filson Pro Bold" pitchFamily="50" charset="0"/>
              </a:rPr>
              <a:t>Functional</a:t>
            </a:r>
          </a:p>
          <a:p>
            <a:pPr algn="ctr"/>
            <a:r>
              <a:rPr lang="en-GB" sz="2000" dirty="0">
                <a:solidFill>
                  <a:schemeClr val="bg1"/>
                </a:solidFill>
                <a:latin typeface="Filson Pro Bold" pitchFamily="50" charset="0"/>
              </a:rPr>
              <a:t>constraints</a:t>
            </a:r>
          </a:p>
        </p:txBody>
      </p:sp>
      <p:sp>
        <p:nvSpPr>
          <p:cNvPr id="18" name="TextBox 17">
            <a:extLst>
              <a:ext uri="{FF2B5EF4-FFF2-40B4-BE49-F238E27FC236}">
                <a16:creationId xmlns:a16="http://schemas.microsoft.com/office/drawing/2014/main" id="{24FA9F33-D91E-477D-BD97-C349C3A3151F}"/>
              </a:ext>
            </a:extLst>
          </p:cNvPr>
          <p:cNvSpPr txBox="1"/>
          <p:nvPr/>
        </p:nvSpPr>
        <p:spPr>
          <a:xfrm>
            <a:off x="4876800" y="2743970"/>
            <a:ext cx="2438400" cy="707886"/>
          </a:xfrm>
          <a:prstGeom prst="rect">
            <a:avLst/>
          </a:prstGeom>
          <a:noFill/>
        </p:spPr>
        <p:txBody>
          <a:bodyPr wrap="square" rtlCol="0">
            <a:spAutoFit/>
          </a:bodyPr>
          <a:lstStyle/>
          <a:p>
            <a:pPr algn="ctr"/>
            <a:r>
              <a:rPr lang="en-GB" sz="2000" dirty="0">
                <a:solidFill>
                  <a:schemeClr val="bg1"/>
                </a:solidFill>
                <a:latin typeface="Filson Pro Bold" pitchFamily="50" charset="0"/>
              </a:rPr>
              <a:t>Maintenance </a:t>
            </a:r>
          </a:p>
          <a:p>
            <a:pPr algn="ctr"/>
            <a:r>
              <a:rPr lang="en-GB" sz="2000" dirty="0">
                <a:solidFill>
                  <a:schemeClr val="bg1"/>
                </a:solidFill>
                <a:latin typeface="Filson Pro Bold" pitchFamily="50" charset="0"/>
              </a:rPr>
              <a:t>&amp; upkeep</a:t>
            </a:r>
          </a:p>
        </p:txBody>
      </p:sp>
      <p:sp>
        <p:nvSpPr>
          <p:cNvPr id="19" name="TextBox 18">
            <a:extLst>
              <a:ext uri="{FF2B5EF4-FFF2-40B4-BE49-F238E27FC236}">
                <a16:creationId xmlns:a16="http://schemas.microsoft.com/office/drawing/2014/main" id="{2A7C3908-CC11-4645-B767-48BE95EC8271}"/>
              </a:ext>
            </a:extLst>
          </p:cNvPr>
          <p:cNvSpPr txBox="1"/>
          <p:nvPr/>
        </p:nvSpPr>
        <p:spPr>
          <a:xfrm>
            <a:off x="7315200" y="2743970"/>
            <a:ext cx="2438400" cy="707886"/>
          </a:xfrm>
          <a:prstGeom prst="rect">
            <a:avLst/>
          </a:prstGeom>
          <a:noFill/>
        </p:spPr>
        <p:txBody>
          <a:bodyPr wrap="square" rtlCol="0">
            <a:spAutoFit/>
          </a:bodyPr>
          <a:lstStyle/>
          <a:p>
            <a:pPr algn="ctr"/>
            <a:r>
              <a:rPr lang="en-GB" sz="2000" dirty="0">
                <a:solidFill>
                  <a:schemeClr val="bg1"/>
                </a:solidFill>
                <a:latin typeface="Filson Pro Bold" pitchFamily="50" charset="0"/>
              </a:rPr>
              <a:t>Loss of design freedom</a:t>
            </a:r>
          </a:p>
        </p:txBody>
      </p:sp>
      <p:sp>
        <p:nvSpPr>
          <p:cNvPr id="20" name="TextBox 19">
            <a:extLst>
              <a:ext uri="{FF2B5EF4-FFF2-40B4-BE49-F238E27FC236}">
                <a16:creationId xmlns:a16="http://schemas.microsoft.com/office/drawing/2014/main" id="{9DC52950-3200-4050-B21E-AD6E615A846D}"/>
              </a:ext>
            </a:extLst>
          </p:cNvPr>
          <p:cNvSpPr txBox="1"/>
          <p:nvPr/>
        </p:nvSpPr>
        <p:spPr>
          <a:xfrm>
            <a:off x="9753600" y="2743970"/>
            <a:ext cx="2438400" cy="707886"/>
          </a:xfrm>
          <a:prstGeom prst="rect">
            <a:avLst/>
          </a:prstGeom>
          <a:noFill/>
        </p:spPr>
        <p:txBody>
          <a:bodyPr wrap="square" rtlCol="0">
            <a:spAutoFit/>
          </a:bodyPr>
          <a:lstStyle/>
          <a:p>
            <a:pPr algn="ctr"/>
            <a:r>
              <a:rPr lang="en-GB" sz="2000" dirty="0">
                <a:solidFill>
                  <a:schemeClr val="bg1"/>
                </a:solidFill>
                <a:latin typeface="Filson Pro Bold" pitchFamily="50" charset="0"/>
              </a:rPr>
              <a:t>Modern infrastructure</a:t>
            </a:r>
          </a:p>
        </p:txBody>
      </p:sp>
      <p:pic>
        <p:nvPicPr>
          <p:cNvPr id="22" name="Graphic 21" descr="Tools outline">
            <a:extLst>
              <a:ext uri="{FF2B5EF4-FFF2-40B4-BE49-F238E27FC236}">
                <a16:creationId xmlns:a16="http://schemas.microsoft.com/office/drawing/2014/main" id="{7C6F08E2-5D03-4D81-9F9F-A5B7E10C23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26100" y="1638300"/>
            <a:ext cx="914400" cy="914400"/>
          </a:xfrm>
          <a:prstGeom prst="rect">
            <a:avLst/>
          </a:prstGeom>
        </p:spPr>
      </p:pic>
      <p:pic>
        <p:nvPicPr>
          <p:cNvPr id="24" name="Graphic 23" descr="Clenched Fist outline">
            <a:extLst>
              <a:ext uri="{FF2B5EF4-FFF2-40B4-BE49-F238E27FC236}">
                <a16:creationId xmlns:a16="http://schemas.microsoft.com/office/drawing/2014/main" id="{5ABFB58C-53CD-42FA-8B3F-7C7DD70A8D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77200" y="1687326"/>
            <a:ext cx="914400" cy="914400"/>
          </a:xfrm>
          <a:prstGeom prst="rect">
            <a:avLst/>
          </a:prstGeom>
        </p:spPr>
      </p:pic>
      <p:pic>
        <p:nvPicPr>
          <p:cNvPr id="26" name="Graphic 25" descr="Plug outline">
            <a:extLst>
              <a:ext uri="{FF2B5EF4-FFF2-40B4-BE49-F238E27FC236}">
                <a16:creationId xmlns:a16="http://schemas.microsoft.com/office/drawing/2014/main" id="{D07DA056-FFF5-48A0-9685-823BD6D48AD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528300" y="1687326"/>
            <a:ext cx="914400" cy="914400"/>
          </a:xfrm>
          <a:prstGeom prst="rect">
            <a:avLst/>
          </a:prstGeom>
        </p:spPr>
      </p:pic>
      <p:sp>
        <p:nvSpPr>
          <p:cNvPr id="27" name="TextBox 26">
            <a:extLst>
              <a:ext uri="{FF2B5EF4-FFF2-40B4-BE49-F238E27FC236}">
                <a16:creationId xmlns:a16="http://schemas.microsoft.com/office/drawing/2014/main" id="{C6CDBF72-A478-46B1-AE71-EB3618593FEF}"/>
              </a:ext>
            </a:extLst>
          </p:cNvPr>
          <p:cNvSpPr txBox="1"/>
          <p:nvPr/>
        </p:nvSpPr>
        <p:spPr>
          <a:xfrm>
            <a:off x="0" y="3631196"/>
            <a:ext cx="2438400" cy="1477328"/>
          </a:xfrm>
          <a:prstGeom prst="rect">
            <a:avLst/>
          </a:prstGeom>
          <a:noFill/>
        </p:spPr>
        <p:txBody>
          <a:bodyPr wrap="square" rtlCol="0">
            <a:spAutoFit/>
          </a:bodyPr>
          <a:lstStyle/>
          <a:p>
            <a:pPr algn="ctr"/>
            <a:r>
              <a:rPr lang="en-GB" dirty="0">
                <a:solidFill>
                  <a:schemeClr val="bg1"/>
                </a:solidFill>
                <a:latin typeface="Filson Pro Book" pitchFamily="50" charset="0"/>
              </a:rPr>
              <a:t>Load bearing, outdated, inadequate, </a:t>
            </a:r>
          </a:p>
          <a:p>
            <a:pPr algn="ctr"/>
            <a:r>
              <a:rPr lang="en-GB" dirty="0">
                <a:solidFill>
                  <a:schemeClr val="bg1"/>
                </a:solidFill>
                <a:latin typeface="Filson Pro Book" pitchFamily="50" charset="0"/>
              </a:rPr>
              <a:t>unsafe</a:t>
            </a:r>
          </a:p>
          <a:p>
            <a:pPr algn="ctr"/>
            <a:endParaRPr lang="en-GB" dirty="0">
              <a:solidFill>
                <a:schemeClr val="bg1"/>
              </a:solidFill>
              <a:latin typeface="Filson Pro Book" pitchFamily="50" charset="0"/>
            </a:endParaRPr>
          </a:p>
        </p:txBody>
      </p:sp>
      <p:sp>
        <p:nvSpPr>
          <p:cNvPr id="28" name="TextBox 27">
            <a:extLst>
              <a:ext uri="{FF2B5EF4-FFF2-40B4-BE49-F238E27FC236}">
                <a16:creationId xmlns:a16="http://schemas.microsoft.com/office/drawing/2014/main" id="{4C667C27-4416-4375-9CBD-80EC744803EE}"/>
              </a:ext>
            </a:extLst>
          </p:cNvPr>
          <p:cNvSpPr txBox="1"/>
          <p:nvPr/>
        </p:nvSpPr>
        <p:spPr>
          <a:xfrm>
            <a:off x="2438400" y="3631196"/>
            <a:ext cx="2438400" cy="1200329"/>
          </a:xfrm>
          <a:prstGeom prst="rect">
            <a:avLst/>
          </a:prstGeom>
          <a:noFill/>
        </p:spPr>
        <p:txBody>
          <a:bodyPr wrap="square" rtlCol="0">
            <a:spAutoFit/>
          </a:bodyPr>
          <a:lstStyle/>
          <a:p>
            <a:pPr algn="ctr"/>
            <a:r>
              <a:rPr lang="en-GB" dirty="0">
                <a:solidFill>
                  <a:schemeClr val="bg1"/>
                </a:solidFill>
                <a:latin typeface="Filson Pro Book" pitchFamily="50" charset="0"/>
              </a:rPr>
              <a:t>Lack of alignment with needs – standards or aesthetics</a:t>
            </a:r>
          </a:p>
        </p:txBody>
      </p:sp>
      <p:sp>
        <p:nvSpPr>
          <p:cNvPr id="29" name="TextBox 28">
            <a:extLst>
              <a:ext uri="{FF2B5EF4-FFF2-40B4-BE49-F238E27FC236}">
                <a16:creationId xmlns:a16="http://schemas.microsoft.com/office/drawing/2014/main" id="{A306CC04-1126-4AD5-82B6-0B5A5B2FC312}"/>
              </a:ext>
            </a:extLst>
          </p:cNvPr>
          <p:cNvSpPr txBox="1"/>
          <p:nvPr/>
        </p:nvSpPr>
        <p:spPr>
          <a:xfrm>
            <a:off x="4864100" y="3631196"/>
            <a:ext cx="2438400" cy="1477328"/>
          </a:xfrm>
          <a:prstGeom prst="rect">
            <a:avLst/>
          </a:prstGeom>
          <a:noFill/>
        </p:spPr>
        <p:txBody>
          <a:bodyPr wrap="square" rtlCol="0">
            <a:spAutoFit/>
          </a:bodyPr>
          <a:lstStyle/>
          <a:p>
            <a:pPr algn="ctr"/>
            <a:r>
              <a:rPr lang="en-GB" dirty="0">
                <a:solidFill>
                  <a:schemeClr val="bg1"/>
                </a:solidFill>
                <a:latin typeface="Filson Pro Book" pitchFamily="50" charset="0"/>
              </a:rPr>
              <a:t>Age = more wear and tear. Historic may require specialised preservation </a:t>
            </a:r>
          </a:p>
        </p:txBody>
      </p:sp>
      <p:sp>
        <p:nvSpPr>
          <p:cNvPr id="30" name="TextBox 29">
            <a:extLst>
              <a:ext uri="{FF2B5EF4-FFF2-40B4-BE49-F238E27FC236}">
                <a16:creationId xmlns:a16="http://schemas.microsoft.com/office/drawing/2014/main" id="{0CA19B52-D133-406E-8F7F-6D5A5BEE3045}"/>
              </a:ext>
            </a:extLst>
          </p:cNvPr>
          <p:cNvSpPr txBox="1"/>
          <p:nvPr/>
        </p:nvSpPr>
        <p:spPr>
          <a:xfrm>
            <a:off x="7315200" y="3631196"/>
            <a:ext cx="2438400" cy="923330"/>
          </a:xfrm>
          <a:prstGeom prst="rect">
            <a:avLst/>
          </a:prstGeom>
          <a:noFill/>
        </p:spPr>
        <p:txBody>
          <a:bodyPr wrap="square" rtlCol="0">
            <a:spAutoFit/>
          </a:bodyPr>
          <a:lstStyle/>
          <a:p>
            <a:pPr algn="ctr"/>
            <a:r>
              <a:rPr lang="en-GB" dirty="0">
                <a:solidFill>
                  <a:schemeClr val="bg1"/>
                </a:solidFill>
                <a:latin typeface="Filson Pro Book" pitchFamily="50" charset="0"/>
              </a:rPr>
              <a:t>No blank sheet of paper, only a list of boundaries!</a:t>
            </a:r>
          </a:p>
        </p:txBody>
      </p:sp>
      <p:sp>
        <p:nvSpPr>
          <p:cNvPr id="31" name="TextBox 30">
            <a:extLst>
              <a:ext uri="{FF2B5EF4-FFF2-40B4-BE49-F238E27FC236}">
                <a16:creationId xmlns:a16="http://schemas.microsoft.com/office/drawing/2014/main" id="{E3E772FD-3EC2-4606-84FC-666904CF2808}"/>
              </a:ext>
            </a:extLst>
          </p:cNvPr>
          <p:cNvSpPr txBox="1"/>
          <p:nvPr/>
        </p:nvSpPr>
        <p:spPr>
          <a:xfrm>
            <a:off x="9728200" y="3631196"/>
            <a:ext cx="2438400" cy="1477328"/>
          </a:xfrm>
          <a:prstGeom prst="rect">
            <a:avLst/>
          </a:prstGeom>
          <a:noFill/>
        </p:spPr>
        <p:txBody>
          <a:bodyPr wrap="square" rtlCol="0">
            <a:spAutoFit/>
          </a:bodyPr>
          <a:lstStyle/>
          <a:p>
            <a:pPr algn="ctr"/>
            <a:r>
              <a:rPr lang="en-GB" dirty="0">
                <a:solidFill>
                  <a:schemeClr val="bg1"/>
                </a:solidFill>
                <a:latin typeface="Filson Pro Book" pitchFamily="50" charset="0"/>
              </a:rPr>
              <a:t>In a new build, designing for M&amp;E is much easier in a new build, than a retrofit</a:t>
            </a:r>
          </a:p>
        </p:txBody>
      </p:sp>
      <p:sp>
        <p:nvSpPr>
          <p:cNvPr id="3" name="Rectangle 2">
            <a:extLst>
              <a:ext uri="{FF2B5EF4-FFF2-40B4-BE49-F238E27FC236}">
                <a16:creationId xmlns:a16="http://schemas.microsoft.com/office/drawing/2014/main" id="{7041D7B2-BFA1-A641-1AC3-30B929AE378C}"/>
              </a:ext>
            </a:extLst>
          </p:cNvPr>
          <p:cNvSpPr/>
          <p:nvPr/>
        </p:nvSpPr>
        <p:spPr>
          <a:xfrm>
            <a:off x="0" y="435429"/>
            <a:ext cx="207727" cy="5483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Title 4">
            <a:extLst>
              <a:ext uri="{FF2B5EF4-FFF2-40B4-BE49-F238E27FC236}">
                <a16:creationId xmlns:a16="http://schemas.microsoft.com/office/drawing/2014/main" id="{ABCEDF0A-78D1-93E6-6FD1-353964220BF9}"/>
              </a:ext>
            </a:extLst>
          </p:cNvPr>
          <p:cNvSpPr txBox="1">
            <a:spLocks/>
          </p:cNvSpPr>
          <p:nvPr/>
        </p:nvSpPr>
        <p:spPr>
          <a:xfrm>
            <a:off x="422066" y="564600"/>
            <a:ext cx="9518497" cy="369332"/>
          </a:xfrm>
          <a:prstGeom prst="rect">
            <a:avLst/>
          </a:prstGeom>
          <a:noFill/>
        </p:spPr>
        <p:txBody>
          <a:bodyPr vert="horz" wrap="square" lIns="0" tIns="0" rIns="0" bIns="0" rtlCol="0" anchor="ctr">
            <a:spAutoFit/>
          </a:bodyPr>
          <a:lstStyle>
            <a:lvl1pPr algn="l" defTabSz="457200" rtl="0" eaLnBrk="1" latinLnBrk="0" hangingPunct="1">
              <a:lnSpc>
                <a:spcPct val="100000"/>
              </a:lnSpc>
              <a:spcBef>
                <a:spcPct val="0"/>
              </a:spcBef>
              <a:buNone/>
              <a:defRPr sz="2400" kern="1200">
                <a:solidFill>
                  <a:schemeClr val="tx1"/>
                </a:solidFill>
                <a:latin typeface="Filson Pro Book" panose="02000000000000000000" pitchFamily="50" charset="0"/>
                <a:ea typeface="+mj-ea"/>
                <a:cs typeface="+mj-cs"/>
              </a:defRPr>
            </a:lvl1pPr>
          </a:lstStyle>
          <a:p>
            <a:r>
              <a:rPr lang="en-GB" cap="all" dirty="0">
                <a:solidFill>
                  <a:schemeClr val="bg1"/>
                </a:solidFill>
                <a:latin typeface="Filson Pro Bold" pitchFamily="50" charset="0"/>
                <a:ea typeface="Open Sans" panose="020B0606030504020204" pitchFamily="34" charset="0"/>
                <a:cs typeface="Open Sans" panose="020B0606030504020204" pitchFamily="34" charset="0"/>
              </a:rPr>
              <a:t>CHALLENGES – REPURPOSING </a:t>
            </a:r>
            <a:r>
              <a:rPr lang="en-GB" cap="all" dirty="0" err="1">
                <a:solidFill>
                  <a:schemeClr val="bg1"/>
                </a:solidFill>
                <a:latin typeface="Filson Pro Bold" pitchFamily="50" charset="0"/>
                <a:ea typeface="Open Sans" panose="020B0606030504020204" pitchFamily="34" charset="0"/>
                <a:cs typeface="Open Sans" panose="020B0606030504020204" pitchFamily="34" charset="0"/>
              </a:rPr>
              <a:t>bUILDIDNGS</a:t>
            </a:r>
            <a:endParaRPr lang="en-GB" dirty="0">
              <a:solidFill>
                <a:schemeClr val="bg1"/>
              </a:solidFill>
              <a:latin typeface="Filson Pro Medium" panose="02000000000000000000" pitchFamily="50" charset="0"/>
            </a:endParaRPr>
          </a:p>
        </p:txBody>
      </p:sp>
    </p:spTree>
    <p:extLst>
      <p:ext uri="{BB962C8B-B14F-4D97-AF65-F5344CB8AC3E}">
        <p14:creationId xmlns:p14="http://schemas.microsoft.com/office/powerpoint/2010/main" val="334944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263737F-C232-4313-BEEF-40EB67063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E2FC11-2BC0-41ED-8E64-EBD5D1392BB4}"/>
              </a:ext>
            </a:extLst>
          </p:cNvPr>
          <p:cNvSpPr txBox="1"/>
          <p:nvPr/>
        </p:nvSpPr>
        <p:spPr>
          <a:xfrm>
            <a:off x="3435667" y="359171"/>
            <a:ext cx="8168641" cy="1015663"/>
          </a:xfrm>
          <a:prstGeom prst="rect">
            <a:avLst/>
          </a:prstGeom>
          <a:noFill/>
        </p:spPr>
        <p:txBody>
          <a:bodyPr wrap="square" rtlCol="0">
            <a:spAutoFit/>
          </a:bodyPr>
          <a:lstStyle/>
          <a:p>
            <a:pPr algn="r"/>
            <a:r>
              <a:rPr lang="en-GB" sz="6000" dirty="0">
                <a:solidFill>
                  <a:schemeClr val="bg1"/>
                </a:solidFill>
                <a:latin typeface="Filson Pro Black" pitchFamily="50" charset="0"/>
              </a:rPr>
              <a:t>Houlton School</a:t>
            </a:r>
          </a:p>
        </p:txBody>
      </p:sp>
      <p:sp>
        <p:nvSpPr>
          <p:cNvPr id="6" name="TextBox 5">
            <a:extLst>
              <a:ext uri="{FF2B5EF4-FFF2-40B4-BE49-F238E27FC236}">
                <a16:creationId xmlns:a16="http://schemas.microsoft.com/office/drawing/2014/main" id="{6945B960-DA5E-4969-B583-E6DDFA814416}"/>
              </a:ext>
            </a:extLst>
          </p:cNvPr>
          <p:cNvSpPr txBox="1"/>
          <p:nvPr/>
        </p:nvSpPr>
        <p:spPr>
          <a:xfrm>
            <a:off x="5634793" y="1100935"/>
            <a:ext cx="5969515" cy="338554"/>
          </a:xfrm>
          <a:prstGeom prst="rect">
            <a:avLst/>
          </a:prstGeom>
          <a:noFill/>
        </p:spPr>
        <p:txBody>
          <a:bodyPr wrap="square" rtlCol="0">
            <a:spAutoFit/>
          </a:bodyPr>
          <a:lstStyle/>
          <a:p>
            <a:pPr algn="r"/>
            <a:r>
              <a:rPr lang="en-GB" sz="1600" dirty="0">
                <a:solidFill>
                  <a:schemeClr val="bg1"/>
                </a:solidFill>
                <a:latin typeface="Filson Pro Book" pitchFamily="50" charset="0"/>
              </a:rPr>
              <a:t>Respecting the </a:t>
            </a:r>
            <a:r>
              <a:rPr lang="en-GB" sz="1600" dirty="0">
                <a:solidFill>
                  <a:schemeClr val="bg1"/>
                </a:solidFill>
                <a:latin typeface="Filson Pro Bold" pitchFamily="50" charset="0"/>
              </a:rPr>
              <a:t>past</a:t>
            </a:r>
            <a:r>
              <a:rPr lang="en-GB" sz="1600" dirty="0">
                <a:solidFill>
                  <a:schemeClr val="bg1"/>
                </a:solidFill>
                <a:latin typeface="Filson Pro Book" pitchFamily="50" charset="0"/>
              </a:rPr>
              <a:t>, whilst reaching to the </a:t>
            </a:r>
            <a:r>
              <a:rPr lang="en-GB" sz="1600" dirty="0">
                <a:solidFill>
                  <a:schemeClr val="bg1"/>
                </a:solidFill>
                <a:latin typeface="Filson Pro Bold" pitchFamily="50" charset="0"/>
              </a:rPr>
              <a:t>future</a:t>
            </a:r>
          </a:p>
        </p:txBody>
      </p:sp>
    </p:spTree>
    <p:extLst>
      <p:ext uri="{BB962C8B-B14F-4D97-AF65-F5344CB8AC3E}">
        <p14:creationId xmlns:p14="http://schemas.microsoft.com/office/powerpoint/2010/main" val="300338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06143B-27F1-E0FB-4C8B-4B0B0B9E303D}"/>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44B51353-53BA-3FC7-D4A0-32AA26BF857F}"/>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6A464B6-CF99-BB34-46A5-B57215242281}"/>
                </a:ext>
              </a:extLst>
            </p:cNvPr>
            <p:cNvSpPr/>
            <p:nvPr/>
          </p:nvSpPr>
          <p:spPr>
            <a:xfrm>
              <a:off x="5629836" y="701404"/>
              <a:ext cx="6499411" cy="813360"/>
            </a:xfrm>
            <a:prstGeom prst="rect">
              <a:avLst/>
            </a:prstGeom>
            <a:solidFill>
              <a:srgbClr val="161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4">
              <a:extLst>
                <a:ext uri="{FF2B5EF4-FFF2-40B4-BE49-F238E27FC236}">
                  <a16:creationId xmlns:a16="http://schemas.microsoft.com/office/drawing/2014/main" id="{81AD4DD4-AE45-2504-222F-8A9449FC85B8}"/>
                </a:ext>
              </a:extLst>
            </p:cNvPr>
            <p:cNvSpPr txBox="1">
              <a:spLocks/>
            </p:cNvSpPr>
            <p:nvPr/>
          </p:nvSpPr>
          <p:spPr>
            <a:xfrm>
              <a:off x="6437385" y="699678"/>
              <a:ext cx="5143115" cy="369332"/>
            </a:xfrm>
            <a:prstGeom prst="rect">
              <a:avLst/>
            </a:prstGeom>
            <a:noFill/>
          </p:spPr>
          <p:txBody>
            <a:bodyPr vert="horz" wrap="square" lIns="0" tIns="0" rIns="0" bIns="0" rtlCol="0" anchor="ctr">
              <a:spAutoFit/>
            </a:bodyPr>
            <a:lstStyle>
              <a:lvl1pPr algn="l" defTabSz="457200" rtl="0" eaLnBrk="1" latinLnBrk="0" hangingPunct="1">
                <a:lnSpc>
                  <a:spcPct val="100000"/>
                </a:lnSpc>
                <a:spcBef>
                  <a:spcPct val="0"/>
                </a:spcBef>
                <a:buNone/>
                <a:defRPr sz="2400" kern="1200">
                  <a:solidFill>
                    <a:schemeClr val="tx1"/>
                  </a:solidFill>
                  <a:latin typeface="Filson Pro Book" panose="02000000000000000000" pitchFamily="50" charset="0"/>
                  <a:ea typeface="+mj-ea"/>
                  <a:cs typeface="+mj-cs"/>
                </a:defRPr>
              </a:lvl1pPr>
            </a:lstStyle>
            <a:p>
              <a:r>
                <a:rPr lang="en-GB" cap="all" dirty="0">
                  <a:solidFill>
                    <a:schemeClr val="bg1"/>
                  </a:solidFill>
                  <a:latin typeface="Filson Pro Bold" pitchFamily="50" charset="0"/>
                  <a:ea typeface="Open Sans" panose="020B0606030504020204" pitchFamily="34" charset="0"/>
                  <a:cs typeface="Open Sans" panose="020B0606030504020204" pitchFamily="34" charset="0"/>
                </a:rPr>
                <a:t>History and scope</a:t>
              </a:r>
              <a:endParaRPr lang="en-GB" dirty="0">
                <a:solidFill>
                  <a:schemeClr val="bg1"/>
                </a:solidFill>
                <a:latin typeface="Filson Pro Medium" panose="02000000000000000000" pitchFamily="50" charset="0"/>
              </a:endParaRPr>
            </a:p>
          </p:txBody>
        </p:sp>
      </p:grpSp>
    </p:spTree>
    <p:extLst>
      <p:ext uri="{BB962C8B-B14F-4D97-AF65-F5344CB8AC3E}">
        <p14:creationId xmlns:p14="http://schemas.microsoft.com/office/powerpoint/2010/main" val="6944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3851CB27-DA1F-4264-98B3-A2BEA26BB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B72E32-35E5-49C7-96D8-2865521BAAC1}"/>
              </a:ext>
            </a:extLst>
          </p:cNvPr>
          <p:cNvSpPr/>
          <p:nvPr/>
        </p:nvSpPr>
        <p:spPr>
          <a:xfrm>
            <a:off x="434661" y="485648"/>
            <a:ext cx="10626530" cy="582278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928098D-DAEA-436B-A932-6E32F8D0D51C}"/>
              </a:ext>
            </a:extLst>
          </p:cNvPr>
          <p:cNvSpPr txBox="1"/>
          <p:nvPr/>
        </p:nvSpPr>
        <p:spPr>
          <a:xfrm>
            <a:off x="688974" y="2291205"/>
            <a:ext cx="12192000" cy="453970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dirty="0">
                <a:solidFill>
                  <a:srgbClr val="03014C"/>
                </a:solidFill>
                <a:latin typeface="Filson Pro Medium" panose="02000000000000000000" pitchFamily="50" charset="0"/>
              </a:rPr>
              <a:t>Repurposing the building</a:t>
            </a:r>
          </a:p>
          <a:p>
            <a:pPr marL="285750" indent="-285750">
              <a:spcAft>
                <a:spcPts val="600"/>
              </a:spcAft>
              <a:buFont typeface="Arial" panose="020B0604020202020204" pitchFamily="34" charset="0"/>
              <a:buChar char="•"/>
            </a:pPr>
            <a:r>
              <a:rPr lang="en-GB" dirty="0">
                <a:solidFill>
                  <a:srgbClr val="03014C"/>
                </a:solidFill>
                <a:latin typeface="Filson Pro Medium" panose="02000000000000000000" pitchFamily="50" charset="0"/>
              </a:rPr>
              <a:t>Planning permission</a:t>
            </a:r>
          </a:p>
          <a:p>
            <a:pPr marL="285750" indent="-285750">
              <a:spcAft>
                <a:spcPts val="600"/>
              </a:spcAft>
              <a:buFont typeface="Arial" panose="020B0604020202020204" pitchFamily="34" charset="0"/>
              <a:buChar char="•"/>
            </a:pPr>
            <a:r>
              <a:rPr lang="en-GB" dirty="0">
                <a:solidFill>
                  <a:srgbClr val="03014C"/>
                </a:solidFill>
                <a:latin typeface="Filson Pro Medium" panose="02000000000000000000" pitchFamily="50" charset="0"/>
              </a:rPr>
              <a:t>Grade II listed Building – poor energy performance</a:t>
            </a:r>
          </a:p>
          <a:p>
            <a:pPr marL="285750" indent="-285750">
              <a:spcAft>
                <a:spcPts val="600"/>
              </a:spcAft>
              <a:buFont typeface="Arial" panose="020B0604020202020204" pitchFamily="34" charset="0"/>
              <a:buChar char="•"/>
            </a:pPr>
            <a:r>
              <a:rPr lang="en-GB" dirty="0">
                <a:solidFill>
                  <a:srgbClr val="03014C"/>
                </a:solidFill>
                <a:latin typeface="Filson Pro Medium" panose="02000000000000000000" pitchFamily="50" charset="0"/>
              </a:rPr>
              <a:t>Funding</a:t>
            </a:r>
          </a:p>
          <a:p>
            <a:pPr marL="285750" indent="-285750">
              <a:spcAft>
                <a:spcPts val="600"/>
              </a:spcAft>
              <a:buFont typeface="Arial" panose="020B0604020202020204" pitchFamily="34" charset="0"/>
              <a:buChar char="•"/>
            </a:pPr>
            <a:r>
              <a:rPr lang="en-GB" dirty="0">
                <a:solidFill>
                  <a:srgbClr val="03014C"/>
                </a:solidFill>
                <a:latin typeface="Filson Pro Medium" panose="02000000000000000000" pitchFamily="50" charset="0"/>
              </a:rPr>
              <a:t>Structural integrity</a:t>
            </a:r>
          </a:p>
          <a:p>
            <a:pPr marL="285750" indent="-285750">
              <a:spcAft>
                <a:spcPts val="600"/>
              </a:spcAft>
              <a:buFont typeface="Arial" panose="020B0604020202020204" pitchFamily="34" charset="0"/>
              <a:buChar char="•"/>
            </a:pPr>
            <a:r>
              <a:rPr lang="en-GB" dirty="0">
                <a:solidFill>
                  <a:srgbClr val="03014C"/>
                </a:solidFill>
                <a:latin typeface="Filson Pro Medium" panose="02000000000000000000" pitchFamily="50" charset="0"/>
              </a:rPr>
              <a:t>Safety</a:t>
            </a:r>
          </a:p>
          <a:p>
            <a:pPr marL="285750" indent="-285750">
              <a:spcAft>
                <a:spcPts val="600"/>
              </a:spcAft>
              <a:buFont typeface="Arial" panose="020B0604020202020204" pitchFamily="34" charset="0"/>
              <a:buChar char="•"/>
            </a:pPr>
            <a:r>
              <a:rPr lang="en-GB" dirty="0">
                <a:solidFill>
                  <a:srgbClr val="03014C"/>
                </a:solidFill>
                <a:latin typeface="Filson Pro Medium" panose="02000000000000000000" pitchFamily="50" charset="0"/>
              </a:rPr>
              <a:t>Contamination</a:t>
            </a:r>
          </a:p>
          <a:p>
            <a:pPr marL="285750" indent="-285750">
              <a:spcAft>
                <a:spcPts val="600"/>
              </a:spcAft>
              <a:buFont typeface="Arial" panose="020B0604020202020204" pitchFamily="34" charset="0"/>
              <a:buChar char="•"/>
            </a:pPr>
            <a:r>
              <a:rPr lang="en-GB" dirty="0">
                <a:solidFill>
                  <a:srgbClr val="03014C"/>
                </a:solidFill>
                <a:latin typeface="Filson Pro Medium" panose="02000000000000000000" pitchFamily="50" charset="0"/>
              </a:rPr>
              <a:t>Balancing modern needs with heritage preservation</a:t>
            </a:r>
          </a:p>
          <a:p>
            <a:pPr marL="285750" indent="-285750">
              <a:spcAft>
                <a:spcPts val="600"/>
              </a:spcAft>
              <a:buFont typeface="Arial" panose="020B0604020202020204" pitchFamily="34" charset="0"/>
              <a:buChar char="•"/>
            </a:pPr>
            <a:r>
              <a:rPr lang="en-GB" dirty="0">
                <a:solidFill>
                  <a:srgbClr val="03014C"/>
                </a:solidFill>
                <a:latin typeface="Filson Pro Medium" panose="02000000000000000000" pitchFamily="50" charset="0"/>
              </a:rPr>
              <a:t>Specialist supply chain needed</a:t>
            </a:r>
          </a:p>
          <a:p>
            <a:pPr marL="285750" indent="-285750">
              <a:spcAft>
                <a:spcPts val="600"/>
              </a:spcAft>
              <a:buFont typeface="Arial" panose="020B0604020202020204" pitchFamily="34" charset="0"/>
              <a:buChar char="•"/>
            </a:pPr>
            <a:r>
              <a:rPr lang="en-GB" dirty="0">
                <a:solidFill>
                  <a:srgbClr val="03014C"/>
                </a:solidFill>
                <a:latin typeface="Filson Pro Medium" panose="02000000000000000000" pitchFamily="50" charset="0"/>
              </a:rPr>
              <a:t>DfE compliant</a:t>
            </a:r>
          </a:p>
          <a:p>
            <a:pPr marL="285750" indent="-285750">
              <a:spcAft>
                <a:spcPts val="600"/>
              </a:spcAft>
              <a:buFont typeface="Arial" panose="020B0604020202020204" pitchFamily="34" charset="0"/>
              <a:buChar char="•"/>
            </a:pPr>
            <a:r>
              <a:rPr lang="en-GB" dirty="0">
                <a:solidFill>
                  <a:srgbClr val="03014C"/>
                </a:solidFill>
                <a:latin typeface="Filson Pro Medium" panose="02000000000000000000" pitchFamily="50" charset="0"/>
              </a:rPr>
              <a:t>Value engineering</a:t>
            </a:r>
          </a:p>
          <a:p>
            <a:pPr algn="r"/>
            <a:endParaRPr lang="en-GB" dirty="0">
              <a:solidFill>
                <a:schemeClr val="bg1"/>
              </a:solidFill>
            </a:endParaRPr>
          </a:p>
          <a:p>
            <a:pPr algn="r"/>
            <a:endParaRPr lang="en-GB" dirty="0">
              <a:solidFill>
                <a:schemeClr val="bg1"/>
              </a:solidFill>
            </a:endParaRPr>
          </a:p>
        </p:txBody>
      </p:sp>
      <p:sp>
        <p:nvSpPr>
          <p:cNvPr id="3" name="TextBox 2">
            <a:extLst>
              <a:ext uri="{FF2B5EF4-FFF2-40B4-BE49-F238E27FC236}">
                <a16:creationId xmlns:a16="http://schemas.microsoft.com/office/drawing/2014/main" id="{F407B30D-9F7B-41FD-B36F-FDAF4EA1B7C1}"/>
              </a:ext>
            </a:extLst>
          </p:cNvPr>
          <p:cNvSpPr txBox="1"/>
          <p:nvPr/>
        </p:nvSpPr>
        <p:spPr>
          <a:xfrm>
            <a:off x="618830" y="1042601"/>
            <a:ext cx="4854575" cy="1200329"/>
          </a:xfrm>
          <a:prstGeom prst="rect">
            <a:avLst/>
          </a:prstGeom>
          <a:noFill/>
        </p:spPr>
        <p:txBody>
          <a:bodyPr wrap="square" rtlCol="0">
            <a:spAutoFit/>
          </a:bodyPr>
          <a:lstStyle/>
          <a:p>
            <a:r>
              <a:rPr lang="en-GB" sz="3600" dirty="0">
                <a:solidFill>
                  <a:srgbClr val="03014C"/>
                </a:solidFill>
                <a:latin typeface="Filson Pro Black" pitchFamily="50" charset="0"/>
              </a:rPr>
              <a:t>Challenges and </a:t>
            </a:r>
          </a:p>
          <a:p>
            <a:r>
              <a:rPr lang="en-GB" sz="3600" dirty="0">
                <a:solidFill>
                  <a:srgbClr val="03014C"/>
                </a:solidFill>
                <a:latin typeface="Filson Pro Black" pitchFamily="50" charset="0"/>
              </a:rPr>
              <a:t>considerations</a:t>
            </a:r>
          </a:p>
        </p:txBody>
      </p:sp>
    </p:spTree>
    <p:extLst>
      <p:ext uri="{BB962C8B-B14F-4D97-AF65-F5344CB8AC3E}">
        <p14:creationId xmlns:p14="http://schemas.microsoft.com/office/powerpoint/2010/main" val="23304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F72F7BC5-9C1C-4954-AAA4-4A5648FB8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07B30D-9F7B-41FD-B36F-FDAF4EA1B7C1}"/>
              </a:ext>
            </a:extLst>
          </p:cNvPr>
          <p:cNvSpPr txBox="1"/>
          <p:nvPr/>
        </p:nvSpPr>
        <p:spPr>
          <a:xfrm>
            <a:off x="4176379" y="3429000"/>
            <a:ext cx="12192000" cy="1200329"/>
          </a:xfrm>
          <a:prstGeom prst="rect">
            <a:avLst/>
          </a:prstGeom>
          <a:noFill/>
        </p:spPr>
        <p:txBody>
          <a:bodyPr wrap="square" rtlCol="0">
            <a:spAutoFit/>
          </a:bodyPr>
          <a:lstStyle/>
          <a:p>
            <a:r>
              <a:rPr lang="en-GB" sz="3600" dirty="0">
                <a:solidFill>
                  <a:srgbClr val="002060"/>
                </a:solidFill>
                <a:latin typeface="Filson Pro Black" pitchFamily="50" charset="0"/>
              </a:rPr>
              <a:t>Overcoming the </a:t>
            </a:r>
          </a:p>
          <a:p>
            <a:r>
              <a:rPr lang="en-GB" sz="3600" dirty="0">
                <a:solidFill>
                  <a:srgbClr val="002060"/>
                </a:solidFill>
                <a:latin typeface="Filson Pro Black" pitchFamily="50" charset="0"/>
              </a:rPr>
              <a:t>challenges</a:t>
            </a:r>
          </a:p>
        </p:txBody>
      </p:sp>
    </p:spTree>
    <p:extLst>
      <p:ext uri="{BB962C8B-B14F-4D97-AF65-F5344CB8AC3E}">
        <p14:creationId xmlns:p14="http://schemas.microsoft.com/office/powerpoint/2010/main" val="30579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5661</TotalTime>
  <Words>578</Words>
  <Application>Microsoft Office PowerPoint</Application>
  <PresentationFormat>Widescreen</PresentationFormat>
  <Paragraphs>104</Paragraphs>
  <Slides>20</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Calibri</vt:lpstr>
      <vt:lpstr>Calibri Light</vt:lpstr>
      <vt:lpstr>Filson Pro Black</vt:lpstr>
      <vt:lpstr>Filson Pro Bold</vt:lpstr>
      <vt:lpstr>Filson Pro Book</vt:lpstr>
      <vt:lpstr>Filson Pro Medium</vt:lpstr>
      <vt:lpstr>Filson Pro Regular</vt:lpstr>
      <vt:lpstr>Filson Soft Black</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Carter, Darren (MS)</dc:creator>
  <cp:lastModifiedBy>Smith, Stuart  (MSC)</cp:lastModifiedBy>
  <cp:revision>10</cp:revision>
  <dcterms:created xsi:type="dcterms:W3CDTF">2023-09-26T08:28:26Z</dcterms:created>
  <dcterms:modified xsi:type="dcterms:W3CDTF">2023-10-16T17:41:49Z</dcterms:modified>
</cp:coreProperties>
</file>