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5"/>
    <p:sldMasterId id="2147483688" r:id="rId6"/>
  </p:sldMasterIdLst>
  <p:notesMasterIdLst>
    <p:notesMasterId r:id="rId28"/>
  </p:notesMasterIdLst>
  <p:sldIdLst>
    <p:sldId id="316" r:id="rId7"/>
    <p:sldId id="355" r:id="rId8"/>
    <p:sldId id="356" r:id="rId9"/>
    <p:sldId id="357" r:id="rId10"/>
    <p:sldId id="358" r:id="rId11"/>
    <p:sldId id="510" r:id="rId12"/>
    <p:sldId id="508" r:id="rId13"/>
    <p:sldId id="361" r:id="rId14"/>
    <p:sldId id="359" r:id="rId15"/>
    <p:sldId id="509" r:id="rId16"/>
    <p:sldId id="511" r:id="rId17"/>
    <p:sldId id="513" r:id="rId18"/>
    <p:sldId id="514" r:id="rId19"/>
    <p:sldId id="516" r:id="rId20"/>
    <p:sldId id="517" r:id="rId21"/>
    <p:sldId id="518" r:id="rId22"/>
    <p:sldId id="519" r:id="rId23"/>
    <p:sldId id="520" r:id="rId24"/>
    <p:sldId id="522" r:id="rId25"/>
    <p:sldId id="523" r:id="rId26"/>
    <p:sldId id="315"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8D99"/>
    <a:srgbClr val="B1006E"/>
    <a:srgbClr val="F6A800"/>
    <a:srgbClr val="00A5C0"/>
    <a:srgbClr val="00B1EB"/>
    <a:srgbClr val="4D5D68"/>
    <a:srgbClr val="F7F4ED"/>
    <a:srgbClr val="B5BFC8"/>
    <a:srgbClr val="6561A9"/>
    <a:srgbClr val="9F92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8AB284-39B3-4048-A43B-F33785399E74}" v="44" dt="2023-10-13T16:15:56.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952" autoAdjust="0"/>
  </p:normalViewPr>
  <p:slideViewPr>
    <p:cSldViewPr snapToGrid="0" snapToObjects="1" showGuides="1">
      <p:cViewPr varScale="1">
        <p:scale>
          <a:sx n="56" d="100"/>
          <a:sy n="56" d="100"/>
        </p:scale>
        <p:origin x="1604" y="40"/>
      </p:cViewPr>
      <p:guideLst>
        <p:guide orient="horz" pos="164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0" d="100"/>
          <a:sy n="140" d="100"/>
        </p:scale>
        <p:origin x="3360" y="2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Osborn" userId="aa5559b1-e1bc-415c-ad7c-8d51d8e9fcfb" providerId="ADAL" clId="{F28AB284-39B3-4048-A43B-F33785399E74}"/>
    <pc:docChg chg="undo custSel addSld delSld modSld sldOrd">
      <pc:chgData name="Wendy Osborn" userId="aa5559b1-e1bc-415c-ad7c-8d51d8e9fcfb" providerId="ADAL" clId="{F28AB284-39B3-4048-A43B-F33785399E74}" dt="2023-10-13T16:16:10.307" v="942" actId="47"/>
      <pc:docMkLst>
        <pc:docMk/>
      </pc:docMkLst>
      <pc:sldChg chg="del">
        <pc:chgData name="Wendy Osborn" userId="aa5559b1-e1bc-415c-ad7c-8d51d8e9fcfb" providerId="ADAL" clId="{F28AB284-39B3-4048-A43B-F33785399E74}" dt="2023-10-13T16:09:03.998" v="856" actId="47"/>
        <pc:sldMkLst>
          <pc:docMk/>
          <pc:sldMk cId="2136575763" sldId="297"/>
        </pc:sldMkLst>
      </pc:sldChg>
      <pc:sldChg chg="del">
        <pc:chgData name="Wendy Osborn" userId="aa5559b1-e1bc-415c-ad7c-8d51d8e9fcfb" providerId="ADAL" clId="{F28AB284-39B3-4048-A43B-F33785399E74}" dt="2023-10-13T16:09:03.998" v="856" actId="47"/>
        <pc:sldMkLst>
          <pc:docMk/>
          <pc:sldMk cId="1206386066" sldId="298"/>
        </pc:sldMkLst>
      </pc:sldChg>
      <pc:sldChg chg="del">
        <pc:chgData name="Wendy Osborn" userId="aa5559b1-e1bc-415c-ad7c-8d51d8e9fcfb" providerId="ADAL" clId="{F28AB284-39B3-4048-A43B-F33785399E74}" dt="2023-10-13T16:09:03.998" v="856" actId="47"/>
        <pc:sldMkLst>
          <pc:docMk/>
          <pc:sldMk cId="1650074396" sldId="299"/>
        </pc:sldMkLst>
      </pc:sldChg>
      <pc:sldChg chg="del">
        <pc:chgData name="Wendy Osborn" userId="aa5559b1-e1bc-415c-ad7c-8d51d8e9fcfb" providerId="ADAL" clId="{F28AB284-39B3-4048-A43B-F33785399E74}" dt="2023-10-13T16:09:03.998" v="856" actId="47"/>
        <pc:sldMkLst>
          <pc:docMk/>
          <pc:sldMk cId="1970115332" sldId="300"/>
        </pc:sldMkLst>
      </pc:sldChg>
      <pc:sldChg chg="del">
        <pc:chgData name="Wendy Osborn" userId="aa5559b1-e1bc-415c-ad7c-8d51d8e9fcfb" providerId="ADAL" clId="{F28AB284-39B3-4048-A43B-F33785399E74}" dt="2023-10-13T16:09:03.998" v="856" actId="47"/>
        <pc:sldMkLst>
          <pc:docMk/>
          <pc:sldMk cId="1330647768" sldId="301"/>
        </pc:sldMkLst>
      </pc:sldChg>
      <pc:sldChg chg="del">
        <pc:chgData name="Wendy Osborn" userId="aa5559b1-e1bc-415c-ad7c-8d51d8e9fcfb" providerId="ADAL" clId="{F28AB284-39B3-4048-A43B-F33785399E74}" dt="2023-10-13T16:09:03.998" v="856" actId="47"/>
        <pc:sldMkLst>
          <pc:docMk/>
          <pc:sldMk cId="945554027" sldId="302"/>
        </pc:sldMkLst>
      </pc:sldChg>
      <pc:sldChg chg="del">
        <pc:chgData name="Wendy Osborn" userId="aa5559b1-e1bc-415c-ad7c-8d51d8e9fcfb" providerId="ADAL" clId="{F28AB284-39B3-4048-A43B-F33785399E74}" dt="2023-10-13T16:09:03.998" v="856" actId="47"/>
        <pc:sldMkLst>
          <pc:docMk/>
          <pc:sldMk cId="547543989" sldId="303"/>
        </pc:sldMkLst>
      </pc:sldChg>
      <pc:sldChg chg="del">
        <pc:chgData name="Wendy Osborn" userId="aa5559b1-e1bc-415c-ad7c-8d51d8e9fcfb" providerId="ADAL" clId="{F28AB284-39B3-4048-A43B-F33785399E74}" dt="2023-10-13T16:09:03.998" v="856" actId="47"/>
        <pc:sldMkLst>
          <pc:docMk/>
          <pc:sldMk cId="604395728" sldId="304"/>
        </pc:sldMkLst>
      </pc:sldChg>
      <pc:sldChg chg="del">
        <pc:chgData name="Wendy Osborn" userId="aa5559b1-e1bc-415c-ad7c-8d51d8e9fcfb" providerId="ADAL" clId="{F28AB284-39B3-4048-A43B-F33785399E74}" dt="2023-10-13T16:09:03.998" v="856" actId="47"/>
        <pc:sldMkLst>
          <pc:docMk/>
          <pc:sldMk cId="481350186" sldId="305"/>
        </pc:sldMkLst>
      </pc:sldChg>
      <pc:sldChg chg="del">
        <pc:chgData name="Wendy Osborn" userId="aa5559b1-e1bc-415c-ad7c-8d51d8e9fcfb" providerId="ADAL" clId="{F28AB284-39B3-4048-A43B-F33785399E74}" dt="2023-10-13T16:09:03.998" v="856" actId="47"/>
        <pc:sldMkLst>
          <pc:docMk/>
          <pc:sldMk cId="681958814" sldId="307"/>
        </pc:sldMkLst>
      </pc:sldChg>
      <pc:sldChg chg="del">
        <pc:chgData name="Wendy Osborn" userId="aa5559b1-e1bc-415c-ad7c-8d51d8e9fcfb" providerId="ADAL" clId="{F28AB284-39B3-4048-A43B-F33785399E74}" dt="2023-10-13T16:09:03.998" v="856" actId="47"/>
        <pc:sldMkLst>
          <pc:docMk/>
          <pc:sldMk cId="145266579" sldId="308"/>
        </pc:sldMkLst>
      </pc:sldChg>
      <pc:sldChg chg="del">
        <pc:chgData name="Wendy Osborn" userId="aa5559b1-e1bc-415c-ad7c-8d51d8e9fcfb" providerId="ADAL" clId="{F28AB284-39B3-4048-A43B-F33785399E74}" dt="2023-10-13T16:09:03.998" v="856" actId="47"/>
        <pc:sldMkLst>
          <pc:docMk/>
          <pc:sldMk cId="1796036762" sldId="309"/>
        </pc:sldMkLst>
      </pc:sldChg>
      <pc:sldChg chg="del">
        <pc:chgData name="Wendy Osborn" userId="aa5559b1-e1bc-415c-ad7c-8d51d8e9fcfb" providerId="ADAL" clId="{F28AB284-39B3-4048-A43B-F33785399E74}" dt="2023-10-13T16:09:03.998" v="856" actId="47"/>
        <pc:sldMkLst>
          <pc:docMk/>
          <pc:sldMk cId="1318319810" sldId="310"/>
        </pc:sldMkLst>
      </pc:sldChg>
      <pc:sldChg chg="del">
        <pc:chgData name="Wendy Osborn" userId="aa5559b1-e1bc-415c-ad7c-8d51d8e9fcfb" providerId="ADAL" clId="{F28AB284-39B3-4048-A43B-F33785399E74}" dt="2023-10-13T16:09:03.998" v="856" actId="47"/>
        <pc:sldMkLst>
          <pc:docMk/>
          <pc:sldMk cId="1879649283" sldId="311"/>
        </pc:sldMkLst>
      </pc:sldChg>
      <pc:sldChg chg="del">
        <pc:chgData name="Wendy Osborn" userId="aa5559b1-e1bc-415c-ad7c-8d51d8e9fcfb" providerId="ADAL" clId="{F28AB284-39B3-4048-A43B-F33785399E74}" dt="2023-10-13T16:09:03.998" v="856" actId="47"/>
        <pc:sldMkLst>
          <pc:docMk/>
          <pc:sldMk cId="1925639868" sldId="312"/>
        </pc:sldMkLst>
      </pc:sldChg>
      <pc:sldChg chg="del">
        <pc:chgData name="Wendy Osborn" userId="aa5559b1-e1bc-415c-ad7c-8d51d8e9fcfb" providerId="ADAL" clId="{F28AB284-39B3-4048-A43B-F33785399E74}" dt="2023-10-13T16:09:03.998" v="856" actId="47"/>
        <pc:sldMkLst>
          <pc:docMk/>
          <pc:sldMk cId="1133697260" sldId="313"/>
        </pc:sldMkLst>
      </pc:sldChg>
      <pc:sldChg chg="del">
        <pc:chgData name="Wendy Osborn" userId="aa5559b1-e1bc-415c-ad7c-8d51d8e9fcfb" providerId="ADAL" clId="{F28AB284-39B3-4048-A43B-F33785399E74}" dt="2023-10-13T16:09:03.998" v="856" actId="47"/>
        <pc:sldMkLst>
          <pc:docMk/>
          <pc:sldMk cId="53290302" sldId="314"/>
        </pc:sldMkLst>
      </pc:sldChg>
      <pc:sldChg chg="modSp add del mod">
        <pc:chgData name="Wendy Osborn" userId="aa5559b1-e1bc-415c-ad7c-8d51d8e9fcfb" providerId="ADAL" clId="{F28AB284-39B3-4048-A43B-F33785399E74}" dt="2023-10-13T16:16:06.676" v="941" actId="20577"/>
        <pc:sldMkLst>
          <pc:docMk/>
          <pc:sldMk cId="46276166" sldId="315"/>
        </pc:sldMkLst>
        <pc:spChg chg="mod">
          <ac:chgData name="Wendy Osborn" userId="aa5559b1-e1bc-415c-ad7c-8d51d8e9fcfb" providerId="ADAL" clId="{F28AB284-39B3-4048-A43B-F33785399E74}" dt="2023-10-13T16:16:06.676" v="941" actId="20577"/>
          <ac:spMkLst>
            <pc:docMk/>
            <pc:sldMk cId="46276166" sldId="315"/>
            <ac:spMk id="3" creationId="{00000000-0000-0000-0000-000000000000}"/>
          </ac:spMkLst>
        </pc:spChg>
      </pc:sldChg>
      <pc:sldChg chg="modSp mod">
        <pc:chgData name="Wendy Osborn" userId="aa5559b1-e1bc-415c-ad7c-8d51d8e9fcfb" providerId="ADAL" clId="{F28AB284-39B3-4048-A43B-F33785399E74}" dt="2023-10-13T16:10:26.098" v="899" actId="20577"/>
        <pc:sldMkLst>
          <pc:docMk/>
          <pc:sldMk cId="1887310562" sldId="316"/>
        </pc:sldMkLst>
        <pc:spChg chg="mod">
          <ac:chgData name="Wendy Osborn" userId="aa5559b1-e1bc-415c-ad7c-8d51d8e9fcfb" providerId="ADAL" clId="{F28AB284-39B3-4048-A43B-F33785399E74}" dt="2023-10-13T16:10:26.098" v="899" actId="20577"/>
          <ac:spMkLst>
            <pc:docMk/>
            <pc:sldMk cId="1887310562" sldId="316"/>
            <ac:spMk id="3" creationId="{00000000-0000-0000-0000-000000000000}"/>
          </ac:spMkLst>
        </pc:spChg>
      </pc:sldChg>
      <pc:sldChg chg="del">
        <pc:chgData name="Wendy Osborn" userId="aa5559b1-e1bc-415c-ad7c-8d51d8e9fcfb" providerId="ADAL" clId="{F28AB284-39B3-4048-A43B-F33785399E74}" dt="2023-10-13T16:09:03.998" v="856" actId="47"/>
        <pc:sldMkLst>
          <pc:docMk/>
          <pc:sldMk cId="204586002" sldId="319"/>
        </pc:sldMkLst>
      </pc:sldChg>
      <pc:sldChg chg="del">
        <pc:chgData name="Wendy Osborn" userId="aa5559b1-e1bc-415c-ad7c-8d51d8e9fcfb" providerId="ADAL" clId="{F28AB284-39B3-4048-A43B-F33785399E74}" dt="2023-10-13T16:09:03.998" v="856" actId="47"/>
        <pc:sldMkLst>
          <pc:docMk/>
          <pc:sldMk cId="355616767" sldId="320"/>
        </pc:sldMkLst>
      </pc:sldChg>
      <pc:sldChg chg="del">
        <pc:chgData name="Wendy Osborn" userId="aa5559b1-e1bc-415c-ad7c-8d51d8e9fcfb" providerId="ADAL" clId="{F28AB284-39B3-4048-A43B-F33785399E74}" dt="2023-10-13T16:09:03.998" v="856" actId="47"/>
        <pc:sldMkLst>
          <pc:docMk/>
          <pc:sldMk cId="404013368" sldId="321"/>
        </pc:sldMkLst>
      </pc:sldChg>
      <pc:sldChg chg="del">
        <pc:chgData name="Wendy Osborn" userId="aa5559b1-e1bc-415c-ad7c-8d51d8e9fcfb" providerId="ADAL" clId="{F28AB284-39B3-4048-A43B-F33785399E74}" dt="2023-10-13T16:09:03.998" v="856" actId="47"/>
        <pc:sldMkLst>
          <pc:docMk/>
          <pc:sldMk cId="280643034" sldId="322"/>
        </pc:sldMkLst>
      </pc:sldChg>
      <pc:sldChg chg="del">
        <pc:chgData name="Wendy Osborn" userId="aa5559b1-e1bc-415c-ad7c-8d51d8e9fcfb" providerId="ADAL" clId="{F28AB284-39B3-4048-A43B-F33785399E74}" dt="2023-10-13T16:09:03.998" v="856" actId="47"/>
        <pc:sldMkLst>
          <pc:docMk/>
          <pc:sldMk cId="123600689" sldId="333"/>
        </pc:sldMkLst>
      </pc:sldChg>
      <pc:sldChg chg="del">
        <pc:chgData name="Wendy Osborn" userId="aa5559b1-e1bc-415c-ad7c-8d51d8e9fcfb" providerId="ADAL" clId="{F28AB284-39B3-4048-A43B-F33785399E74}" dt="2023-10-13T16:09:03.998" v="856" actId="47"/>
        <pc:sldMkLst>
          <pc:docMk/>
          <pc:sldMk cId="740093374" sldId="334"/>
        </pc:sldMkLst>
      </pc:sldChg>
      <pc:sldChg chg="del">
        <pc:chgData name="Wendy Osborn" userId="aa5559b1-e1bc-415c-ad7c-8d51d8e9fcfb" providerId="ADAL" clId="{F28AB284-39B3-4048-A43B-F33785399E74}" dt="2023-10-13T16:09:03.998" v="856" actId="47"/>
        <pc:sldMkLst>
          <pc:docMk/>
          <pc:sldMk cId="524053394" sldId="335"/>
        </pc:sldMkLst>
      </pc:sldChg>
      <pc:sldChg chg="del">
        <pc:chgData name="Wendy Osborn" userId="aa5559b1-e1bc-415c-ad7c-8d51d8e9fcfb" providerId="ADAL" clId="{F28AB284-39B3-4048-A43B-F33785399E74}" dt="2023-10-13T16:09:03.998" v="856" actId="47"/>
        <pc:sldMkLst>
          <pc:docMk/>
          <pc:sldMk cId="934956611" sldId="336"/>
        </pc:sldMkLst>
      </pc:sldChg>
      <pc:sldChg chg="del">
        <pc:chgData name="Wendy Osborn" userId="aa5559b1-e1bc-415c-ad7c-8d51d8e9fcfb" providerId="ADAL" clId="{F28AB284-39B3-4048-A43B-F33785399E74}" dt="2023-10-13T16:09:03.998" v="856" actId="47"/>
        <pc:sldMkLst>
          <pc:docMk/>
          <pc:sldMk cId="677915978" sldId="337"/>
        </pc:sldMkLst>
      </pc:sldChg>
      <pc:sldChg chg="del">
        <pc:chgData name="Wendy Osborn" userId="aa5559b1-e1bc-415c-ad7c-8d51d8e9fcfb" providerId="ADAL" clId="{F28AB284-39B3-4048-A43B-F33785399E74}" dt="2023-10-13T16:09:03.998" v="856" actId="47"/>
        <pc:sldMkLst>
          <pc:docMk/>
          <pc:sldMk cId="1333094911" sldId="338"/>
        </pc:sldMkLst>
      </pc:sldChg>
      <pc:sldChg chg="del">
        <pc:chgData name="Wendy Osborn" userId="aa5559b1-e1bc-415c-ad7c-8d51d8e9fcfb" providerId="ADAL" clId="{F28AB284-39B3-4048-A43B-F33785399E74}" dt="2023-10-13T16:09:03.998" v="856" actId="47"/>
        <pc:sldMkLst>
          <pc:docMk/>
          <pc:sldMk cId="629280026" sldId="339"/>
        </pc:sldMkLst>
      </pc:sldChg>
      <pc:sldChg chg="del">
        <pc:chgData name="Wendy Osborn" userId="aa5559b1-e1bc-415c-ad7c-8d51d8e9fcfb" providerId="ADAL" clId="{F28AB284-39B3-4048-A43B-F33785399E74}" dt="2023-10-13T16:09:03.998" v="856" actId="47"/>
        <pc:sldMkLst>
          <pc:docMk/>
          <pc:sldMk cId="231551129" sldId="341"/>
        </pc:sldMkLst>
      </pc:sldChg>
      <pc:sldChg chg="del">
        <pc:chgData name="Wendy Osborn" userId="aa5559b1-e1bc-415c-ad7c-8d51d8e9fcfb" providerId="ADAL" clId="{F28AB284-39B3-4048-A43B-F33785399E74}" dt="2023-10-13T16:09:03.998" v="856" actId="47"/>
        <pc:sldMkLst>
          <pc:docMk/>
          <pc:sldMk cId="680749785" sldId="342"/>
        </pc:sldMkLst>
      </pc:sldChg>
      <pc:sldChg chg="del">
        <pc:chgData name="Wendy Osborn" userId="aa5559b1-e1bc-415c-ad7c-8d51d8e9fcfb" providerId="ADAL" clId="{F28AB284-39B3-4048-A43B-F33785399E74}" dt="2023-10-13T16:09:03.998" v="856" actId="47"/>
        <pc:sldMkLst>
          <pc:docMk/>
          <pc:sldMk cId="2142836425" sldId="343"/>
        </pc:sldMkLst>
      </pc:sldChg>
      <pc:sldChg chg="del">
        <pc:chgData name="Wendy Osborn" userId="aa5559b1-e1bc-415c-ad7c-8d51d8e9fcfb" providerId="ADAL" clId="{F28AB284-39B3-4048-A43B-F33785399E74}" dt="2023-10-13T16:09:03.998" v="856" actId="47"/>
        <pc:sldMkLst>
          <pc:docMk/>
          <pc:sldMk cId="1497031764" sldId="344"/>
        </pc:sldMkLst>
      </pc:sldChg>
      <pc:sldChg chg="del">
        <pc:chgData name="Wendy Osborn" userId="aa5559b1-e1bc-415c-ad7c-8d51d8e9fcfb" providerId="ADAL" clId="{F28AB284-39B3-4048-A43B-F33785399E74}" dt="2023-10-13T16:09:03.998" v="856" actId="47"/>
        <pc:sldMkLst>
          <pc:docMk/>
          <pc:sldMk cId="35696427" sldId="345"/>
        </pc:sldMkLst>
      </pc:sldChg>
      <pc:sldChg chg="del">
        <pc:chgData name="Wendy Osborn" userId="aa5559b1-e1bc-415c-ad7c-8d51d8e9fcfb" providerId="ADAL" clId="{F28AB284-39B3-4048-A43B-F33785399E74}" dt="2023-10-13T16:09:03.998" v="856" actId="47"/>
        <pc:sldMkLst>
          <pc:docMk/>
          <pc:sldMk cId="112085760" sldId="346"/>
        </pc:sldMkLst>
      </pc:sldChg>
      <pc:sldChg chg="del">
        <pc:chgData name="Wendy Osborn" userId="aa5559b1-e1bc-415c-ad7c-8d51d8e9fcfb" providerId="ADAL" clId="{F28AB284-39B3-4048-A43B-F33785399E74}" dt="2023-10-13T16:09:03.998" v="856" actId="47"/>
        <pc:sldMkLst>
          <pc:docMk/>
          <pc:sldMk cId="1714282868" sldId="347"/>
        </pc:sldMkLst>
      </pc:sldChg>
      <pc:sldChg chg="del">
        <pc:chgData name="Wendy Osborn" userId="aa5559b1-e1bc-415c-ad7c-8d51d8e9fcfb" providerId="ADAL" clId="{F28AB284-39B3-4048-A43B-F33785399E74}" dt="2023-10-13T16:09:03.998" v="856" actId="47"/>
        <pc:sldMkLst>
          <pc:docMk/>
          <pc:sldMk cId="1521370660" sldId="348"/>
        </pc:sldMkLst>
      </pc:sldChg>
      <pc:sldChg chg="del">
        <pc:chgData name="Wendy Osborn" userId="aa5559b1-e1bc-415c-ad7c-8d51d8e9fcfb" providerId="ADAL" clId="{F28AB284-39B3-4048-A43B-F33785399E74}" dt="2023-10-13T16:09:03.998" v="856" actId="47"/>
        <pc:sldMkLst>
          <pc:docMk/>
          <pc:sldMk cId="223427758" sldId="349"/>
        </pc:sldMkLst>
      </pc:sldChg>
      <pc:sldChg chg="del">
        <pc:chgData name="Wendy Osborn" userId="aa5559b1-e1bc-415c-ad7c-8d51d8e9fcfb" providerId="ADAL" clId="{F28AB284-39B3-4048-A43B-F33785399E74}" dt="2023-10-13T16:09:03.998" v="856" actId="47"/>
        <pc:sldMkLst>
          <pc:docMk/>
          <pc:sldMk cId="1348913750" sldId="350"/>
        </pc:sldMkLst>
      </pc:sldChg>
      <pc:sldChg chg="del">
        <pc:chgData name="Wendy Osborn" userId="aa5559b1-e1bc-415c-ad7c-8d51d8e9fcfb" providerId="ADAL" clId="{F28AB284-39B3-4048-A43B-F33785399E74}" dt="2023-10-13T16:09:03.998" v="856" actId="47"/>
        <pc:sldMkLst>
          <pc:docMk/>
          <pc:sldMk cId="208534871" sldId="351"/>
        </pc:sldMkLst>
      </pc:sldChg>
      <pc:sldChg chg="del">
        <pc:chgData name="Wendy Osborn" userId="aa5559b1-e1bc-415c-ad7c-8d51d8e9fcfb" providerId="ADAL" clId="{F28AB284-39B3-4048-A43B-F33785399E74}" dt="2023-10-13T16:09:03.998" v="856" actId="47"/>
        <pc:sldMkLst>
          <pc:docMk/>
          <pc:sldMk cId="152264993" sldId="352"/>
        </pc:sldMkLst>
      </pc:sldChg>
      <pc:sldChg chg="del">
        <pc:chgData name="Wendy Osborn" userId="aa5559b1-e1bc-415c-ad7c-8d51d8e9fcfb" providerId="ADAL" clId="{F28AB284-39B3-4048-A43B-F33785399E74}" dt="2023-10-13T16:09:03.998" v="856" actId="47"/>
        <pc:sldMkLst>
          <pc:docMk/>
          <pc:sldMk cId="1464713774" sldId="353"/>
        </pc:sldMkLst>
      </pc:sldChg>
      <pc:sldChg chg="del">
        <pc:chgData name="Wendy Osborn" userId="aa5559b1-e1bc-415c-ad7c-8d51d8e9fcfb" providerId="ADAL" clId="{F28AB284-39B3-4048-A43B-F33785399E74}" dt="2023-10-13T16:09:03.998" v="856" actId="47"/>
        <pc:sldMkLst>
          <pc:docMk/>
          <pc:sldMk cId="542878958" sldId="354"/>
        </pc:sldMkLst>
      </pc:sldChg>
      <pc:sldChg chg="modSp mod modClrScheme chgLayout">
        <pc:chgData name="Wendy Osborn" userId="aa5559b1-e1bc-415c-ad7c-8d51d8e9fcfb" providerId="ADAL" clId="{F28AB284-39B3-4048-A43B-F33785399E74}" dt="2023-10-13T16:12:20.303" v="918" actId="403"/>
        <pc:sldMkLst>
          <pc:docMk/>
          <pc:sldMk cId="3208516612" sldId="355"/>
        </pc:sldMkLst>
        <pc:spChg chg="mod">
          <ac:chgData name="Wendy Osborn" userId="aa5559b1-e1bc-415c-ad7c-8d51d8e9fcfb" providerId="ADAL" clId="{F28AB284-39B3-4048-A43B-F33785399E74}" dt="2023-10-13T16:12:20.303" v="918" actId="403"/>
          <ac:spMkLst>
            <pc:docMk/>
            <pc:sldMk cId="3208516612" sldId="355"/>
            <ac:spMk id="2" creationId="{272C870D-557E-5466-CAED-BD780469EAF1}"/>
          </ac:spMkLst>
        </pc:spChg>
        <pc:spChg chg="mod">
          <ac:chgData name="Wendy Osborn" userId="aa5559b1-e1bc-415c-ad7c-8d51d8e9fcfb" providerId="ADAL" clId="{F28AB284-39B3-4048-A43B-F33785399E74}" dt="2023-10-13T16:12:10.047" v="917" actId="255"/>
          <ac:spMkLst>
            <pc:docMk/>
            <pc:sldMk cId="3208516612" sldId="355"/>
            <ac:spMk id="3" creationId="{F52BB56E-69F8-741A-B300-6008FC569057}"/>
          </ac:spMkLst>
        </pc:spChg>
      </pc:sldChg>
      <pc:sldChg chg="modSp mod modClrScheme chgLayout">
        <pc:chgData name="Wendy Osborn" userId="aa5559b1-e1bc-415c-ad7c-8d51d8e9fcfb" providerId="ADAL" clId="{F28AB284-39B3-4048-A43B-F33785399E74}" dt="2023-10-13T16:00:19.582" v="734" actId="20577"/>
        <pc:sldMkLst>
          <pc:docMk/>
          <pc:sldMk cId="3360958338" sldId="356"/>
        </pc:sldMkLst>
        <pc:spChg chg="mod">
          <ac:chgData name="Wendy Osborn" userId="aa5559b1-e1bc-415c-ad7c-8d51d8e9fcfb" providerId="ADAL" clId="{F28AB284-39B3-4048-A43B-F33785399E74}" dt="2023-10-13T16:00:19.582" v="734" actId="20577"/>
          <ac:spMkLst>
            <pc:docMk/>
            <pc:sldMk cId="3360958338" sldId="356"/>
            <ac:spMk id="2" creationId="{8846F46A-685E-EC18-7B7F-F046AFC5B18D}"/>
          </ac:spMkLst>
        </pc:spChg>
        <pc:spChg chg="mod">
          <ac:chgData name="Wendy Osborn" userId="aa5559b1-e1bc-415c-ad7c-8d51d8e9fcfb" providerId="ADAL" clId="{F28AB284-39B3-4048-A43B-F33785399E74}" dt="2023-10-13T16:00:03.970" v="730" actId="26606"/>
          <ac:spMkLst>
            <pc:docMk/>
            <pc:sldMk cId="3360958338" sldId="356"/>
            <ac:spMk id="3" creationId="{A76B95F5-8FAA-C8CF-C032-31BB9934DAC1}"/>
          </ac:spMkLst>
        </pc:spChg>
      </pc:sldChg>
      <pc:sldChg chg="addSp delSp modSp new mod">
        <pc:chgData name="Wendy Osborn" userId="aa5559b1-e1bc-415c-ad7c-8d51d8e9fcfb" providerId="ADAL" clId="{F28AB284-39B3-4048-A43B-F33785399E74}" dt="2023-10-13T16:00:32.467" v="735" actId="20577"/>
        <pc:sldMkLst>
          <pc:docMk/>
          <pc:sldMk cId="3984804099" sldId="357"/>
        </pc:sldMkLst>
        <pc:spChg chg="mod">
          <ac:chgData name="Wendy Osborn" userId="aa5559b1-e1bc-415c-ad7c-8d51d8e9fcfb" providerId="ADAL" clId="{F28AB284-39B3-4048-A43B-F33785399E74}" dt="2023-10-13T16:00:32.467" v="735" actId="20577"/>
          <ac:spMkLst>
            <pc:docMk/>
            <pc:sldMk cId="3984804099" sldId="357"/>
            <ac:spMk id="3" creationId="{A1443C09-39EA-01A5-2A3F-EDD625FCB269}"/>
          </ac:spMkLst>
        </pc:spChg>
        <pc:picChg chg="add del mod">
          <ac:chgData name="Wendy Osborn" userId="aa5559b1-e1bc-415c-ad7c-8d51d8e9fcfb" providerId="ADAL" clId="{F28AB284-39B3-4048-A43B-F33785399E74}" dt="2023-10-13T10:52:20.760" v="112" actId="478"/>
          <ac:picMkLst>
            <pc:docMk/>
            <pc:sldMk cId="3984804099" sldId="357"/>
            <ac:picMk id="4" creationId="{99EEA493-6CB8-518E-31F4-61F2E0CFF724}"/>
          </ac:picMkLst>
        </pc:picChg>
        <pc:picChg chg="add mod">
          <ac:chgData name="Wendy Osborn" userId="aa5559b1-e1bc-415c-ad7c-8d51d8e9fcfb" providerId="ADAL" clId="{F28AB284-39B3-4048-A43B-F33785399E74}" dt="2023-10-13T15:44:03.927" v="569" actId="1076"/>
          <ac:picMkLst>
            <pc:docMk/>
            <pc:sldMk cId="3984804099" sldId="357"/>
            <ac:picMk id="5" creationId="{693DFF1E-AFEF-CBA8-8DBC-A7A7594207A9}"/>
          </ac:picMkLst>
        </pc:picChg>
      </pc:sldChg>
      <pc:sldChg chg="addSp modSp new mod">
        <pc:chgData name="Wendy Osborn" userId="aa5559b1-e1bc-415c-ad7c-8d51d8e9fcfb" providerId="ADAL" clId="{F28AB284-39B3-4048-A43B-F33785399E74}" dt="2023-10-13T15:20:33.389" v="443" actId="1076"/>
        <pc:sldMkLst>
          <pc:docMk/>
          <pc:sldMk cId="3036296190" sldId="358"/>
        </pc:sldMkLst>
        <pc:spChg chg="mod">
          <ac:chgData name="Wendy Osborn" userId="aa5559b1-e1bc-415c-ad7c-8d51d8e9fcfb" providerId="ADAL" clId="{F28AB284-39B3-4048-A43B-F33785399E74}" dt="2023-10-13T11:38:20.269" v="242" actId="313"/>
          <ac:spMkLst>
            <pc:docMk/>
            <pc:sldMk cId="3036296190" sldId="358"/>
            <ac:spMk id="2" creationId="{FB5A76C8-C7E2-1AA8-E6F4-4E0005696406}"/>
          </ac:spMkLst>
        </pc:spChg>
        <pc:spChg chg="mod">
          <ac:chgData name="Wendy Osborn" userId="aa5559b1-e1bc-415c-ad7c-8d51d8e9fcfb" providerId="ADAL" clId="{F28AB284-39B3-4048-A43B-F33785399E74}" dt="2023-10-13T10:57:32.143" v="134" actId="20577"/>
          <ac:spMkLst>
            <pc:docMk/>
            <pc:sldMk cId="3036296190" sldId="358"/>
            <ac:spMk id="3" creationId="{478001FC-FFAE-EA98-05B0-D5EA7EED1024}"/>
          </ac:spMkLst>
        </pc:spChg>
        <pc:spChg chg="add mod">
          <ac:chgData name="Wendy Osborn" userId="aa5559b1-e1bc-415c-ad7c-8d51d8e9fcfb" providerId="ADAL" clId="{F28AB284-39B3-4048-A43B-F33785399E74}" dt="2023-10-13T15:20:33.389" v="443" actId="1076"/>
          <ac:spMkLst>
            <pc:docMk/>
            <pc:sldMk cId="3036296190" sldId="358"/>
            <ac:spMk id="8" creationId="{7A958567-F03D-F854-7470-393B59642AE6}"/>
          </ac:spMkLst>
        </pc:spChg>
        <pc:picChg chg="add mod modCrop">
          <ac:chgData name="Wendy Osborn" userId="aa5559b1-e1bc-415c-ad7c-8d51d8e9fcfb" providerId="ADAL" clId="{F28AB284-39B3-4048-A43B-F33785399E74}" dt="2023-10-13T15:14:32.088" v="248" actId="1076"/>
          <ac:picMkLst>
            <pc:docMk/>
            <pc:sldMk cId="3036296190" sldId="358"/>
            <ac:picMk id="5" creationId="{0BC57F58-03C4-03E2-5801-56DD1AD26D41}"/>
          </ac:picMkLst>
        </pc:picChg>
        <pc:picChg chg="add mod">
          <ac:chgData name="Wendy Osborn" userId="aa5559b1-e1bc-415c-ad7c-8d51d8e9fcfb" providerId="ADAL" clId="{F28AB284-39B3-4048-A43B-F33785399E74}" dt="2023-10-13T15:15:22.982" v="249" actId="14100"/>
          <ac:picMkLst>
            <pc:docMk/>
            <pc:sldMk cId="3036296190" sldId="358"/>
            <ac:picMk id="7" creationId="{0C71B532-7969-B4BF-8DF6-58C105C0DA3C}"/>
          </ac:picMkLst>
        </pc:picChg>
      </pc:sldChg>
      <pc:sldChg chg="addSp delSp modSp new mod ord modClrScheme modAnim chgLayout">
        <pc:chgData name="Wendy Osborn" userId="aa5559b1-e1bc-415c-ad7c-8d51d8e9fcfb" providerId="ADAL" clId="{F28AB284-39B3-4048-A43B-F33785399E74}" dt="2023-10-13T16:13:05.668" v="921" actId="255"/>
        <pc:sldMkLst>
          <pc:docMk/>
          <pc:sldMk cId="2926043018" sldId="359"/>
        </pc:sldMkLst>
        <pc:spChg chg="del">
          <ac:chgData name="Wendy Osborn" userId="aa5559b1-e1bc-415c-ad7c-8d51d8e9fcfb" providerId="ADAL" clId="{F28AB284-39B3-4048-A43B-F33785399E74}" dt="2023-10-13T15:24:41.522" v="489" actId="478"/>
          <ac:spMkLst>
            <pc:docMk/>
            <pc:sldMk cId="2926043018" sldId="359"/>
            <ac:spMk id="2" creationId="{3431272B-ED37-6520-4167-C49B3776E6D7}"/>
          </ac:spMkLst>
        </pc:spChg>
        <pc:spChg chg="del mod ord">
          <ac:chgData name="Wendy Osborn" userId="aa5559b1-e1bc-415c-ad7c-8d51d8e9fcfb" providerId="ADAL" clId="{F28AB284-39B3-4048-A43B-F33785399E74}" dt="2023-10-13T15:47:52.460" v="651" actId="478"/>
          <ac:spMkLst>
            <pc:docMk/>
            <pc:sldMk cId="2926043018" sldId="359"/>
            <ac:spMk id="3" creationId="{CC26FA96-5F54-FF07-67B7-71D7E0A8FB6F}"/>
          </ac:spMkLst>
        </pc:spChg>
        <pc:spChg chg="add mod">
          <ac:chgData name="Wendy Osborn" userId="aa5559b1-e1bc-415c-ad7c-8d51d8e9fcfb" providerId="ADAL" clId="{F28AB284-39B3-4048-A43B-F33785399E74}" dt="2023-10-13T15:41:05.944" v="566"/>
          <ac:spMkLst>
            <pc:docMk/>
            <pc:sldMk cId="2926043018" sldId="359"/>
            <ac:spMk id="10" creationId="{70BC2984-1A9D-BAFD-3C5F-E2AA8E46844E}"/>
          </ac:spMkLst>
        </pc:spChg>
        <pc:spChg chg="add del mod">
          <ac:chgData name="Wendy Osborn" userId="aa5559b1-e1bc-415c-ad7c-8d51d8e9fcfb" providerId="ADAL" clId="{F28AB284-39B3-4048-A43B-F33785399E74}" dt="2023-10-13T15:47:57.020" v="655"/>
          <ac:spMkLst>
            <pc:docMk/>
            <pc:sldMk cId="2926043018" sldId="359"/>
            <ac:spMk id="11" creationId="{9E8D9B95-ED15-C706-7CED-5932C103F793}"/>
          </ac:spMkLst>
        </pc:spChg>
        <pc:spChg chg="add mod">
          <ac:chgData name="Wendy Osborn" userId="aa5559b1-e1bc-415c-ad7c-8d51d8e9fcfb" providerId="ADAL" clId="{F28AB284-39B3-4048-A43B-F33785399E74}" dt="2023-10-13T16:13:05.668" v="921" actId="255"/>
          <ac:spMkLst>
            <pc:docMk/>
            <pc:sldMk cId="2926043018" sldId="359"/>
            <ac:spMk id="12" creationId="{448BACA0-C855-01DB-4207-555050818CB2}"/>
          </ac:spMkLst>
        </pc:spChg>
        <pc:picChg chg="add del mod ord">
          <ac:chgData name="Wendy Osborn" userId="aa5559b1-e1bc-415c-ad7c-8d51d8e9fcfb" providerId="ADAL" clId="{F28AB284-39B3-4048-A43B-F33785399E74}" dt="2023-10-13T15:38:42.897" v="520" actId="478"/>
          <ac:picMkLst>
            <pc:docMk/>
            <pc:sldMk cId="2926043018" sldId="359"/>
            <ac:picMk id="5" creationId="{32328B01-9331-40B3-00A3-408A8BEE3BE4}"/>
          </ac:picMkLst>
        </pc:picChg>
        <pc:picChg chg="add mod">
          <ac:chgData name="Wendy Osborn" userId="aa5559b1-e1bc-415c-ad7c-8d51d8e9fcfb" providerId="ADAL" clId="{F28AB284-39B3-4048-A43B-F33785399E74}" dt="2023-10-13T15:39:30.912" v="530" actId="1076"/>
          <ac:picMkLst>
            <pc:docMk/>
            <pc:sldMk cId="2926043018" sldId="359"/>
            <ac:picMk id="7" creationId="{BB9F60DF-E91B-C8DF-9DA2-80364CB840DD}"/>
          </ac:picMkLst>
        </pc:picChg>
        <pc:picChg chg="add mod">
          <ac:chgData name="Wendy Osborn" userId="aa5559b1-e1bc-415c-ad7c-8d51d8e9fcfb" providerId="ADAL" clId="{F28AB284-39B3-4048-A43B-F33785399E74}" dt="2023-10-13T15:39:23.834" v="529" actId="1076"/>
          <ac:picMkLst>
            <pc:docMk/>
            <pc:sldMk cId="2926043018" sldId="359"/>
            <ac:picMk id="9" creationId="{FCB17F7F-93E2-5F88-5C4D-C7ADC577C48E}"/>
          </ac:picMkLst>
        </pc:picChg>
      </pc:sldChg>
      <pc:sldChg chg="add del">
        <pc:chgData name="Wendy Osborn" userId="aa5559b1-e1bc-415c-ad7c-8d51d8e9fcfb" providerId="ADAL" clId="{F28AB284-39B3-4048-A43B-F33785399E74}" dt="2023-10-13T15:44:15.340" v="570" actId="47"/>
        <pc:sldMkLst>
          <pc:docMk/>
          <pc:sldMk cId="1854387565" sldId="360"/>
        </pc:sldMkLst>
      </pc:sldChg>
      <pc:sldChg chg="modSp add mod">
        <pc:chgData name="Wendy Osborn" userId="aa5559b1-e1bc-415c-ad7c-8d51d8e9fcfb" providerId="ADAL" clId="{F28AB284-39B3-4048-A43B-F33785399E74}" dt="2023-10-13T16:12:57.323" v="920" actId="255"/>
        <pc:sldMkLst>
          <pc:docMk/>
          <pc:sldMk cId="1422462828" sldId="361"/>
        </pc:sldMkLst>
        <pc:spChg chg="mod">
          <ac:chgData name="Wendy Osborn" userId="aa5559b1-e1bc-415c-ad7c-8d51d8e9fcfb" providerId="ADAL" clId="{F28AB284-39B3-4048-A43B-F33785399E74}" dt="2023-10-13T16:12:57.323" v="920" actId="255"/>
          <ac:spMkLst>
            <pc:docMk/>
            <pc:sldMk cId="1422462828" sldId="361"/>
            <ac:spMk id="3" creationId="{AB90447D-E16D-4446-A527-B4D673F17AB0}"/>
          </ac:spMkLst>
        </pc:spChg>
      </pc:sldChg>
      <pc:sldChg chg="add del">
        <pc:chgData name="Wendy Osborn" userId="aa5559b1-e1bc-415c-ad7c-8d51d8e9fcfb" providerId="ADAL" clId="{F28AB284-39B3-4048-A43B-F33785399E74}" dt="2023-10-13T15:44:50.561" v="597" actId="47"/>
        <pc:sldMkLst>
          <pc:docMk/>
          <pc:sldMk cId="3513365273" sldId="499"/>
        </pc:sldMkLst>
      </pc:sldChg>
      <pc:sldChg chg="add del">
        <pc:chgData name="Wendy Osborn" userId="aa5559b1-e1bc-415c-ad7c-8d51d8e9fcfb" providerId="ADAL" clId="{F28AB284-39B3-4048-A43B-F33785399E74}" dt="2023-10-13T15:44:53.265" v="598" actId="47"/>
        <pc:sldMkLst>
          <pc:docMk/>
          <pc:sldMk cId="1964591559" sldId="507"/>
        </pc:sldMkLst>
      </pc:sldChg>
      <pc:sldChg chg="add ord">
        <pc:chgData name="Wendy Osborn" userId="aa5559b1-e1bc-415c-ad7c-8d51d8e9fcfb" providerId="ADAL" clId="{F28AB284-39B3-4048-A43B-F33785399E74}" dt="2023-10-13T15:47:05.621" v="650"/>
        <pc:sldMkLst>
          <pc:docMk/>
          <pc:sldMk cId="301441540" sldId="508"/>
        </pc:sldMkLst>
      </pc:sldChg>
      <pc:sldChg chg="addSp delSp modSp new mod modClrScheme chgLayout modNotesTx">
        <pc:chgData name="Wendy Osborn" userId="aa5559b1-e1bc-415c-ad7c-8d51d8e9fcfb" providerId="ADAL" clId="{F28AB284-39B3-4048-A43B-F33785399E74}" dt="2023-10-13T16:13:17.786" v="922" actId="255"/>
        <pc:sldMkLst>
          <pc:docMk/>
          <pc:sldMk cId="1110613477" sldId="509"/>
        </pc:sldMkLst>
        <pc:spChg chg="del">
          <ac:chgData name="Wendy Osborn" userId="aa5559b1-e1bc-415c-ad7c-8d51d8e9fcfb" providerId="ADAL" clId="{F28AB284-39B3-4048-A43B-F33785399E74}" dt="2023-10-13T15:50:41.650" v="695" actId="26606"/>
          <ac:spMkLst>
            <pc:docMk/>
            <pc:sldMk cId="1110613477" sldId="509"/>
            <ac:spMk id="2" creationId="{D2E7749A-4904-CB1D-F131-0AFFC58562D2}"/>
          </ac:spMkLst>
        </pc:spChg>
        <pc:spChg chg="mod ord">
          <ac:chgData name="Wendy Osborn" userId="aa5559b1-e1bc-415c-ad7c-8d51d8e9fcfb" providerId="ADAL" clId="{F28AB284-39B3-4048-A43B-F33785399E74}" dt="2023-10-13T16:13:17.786" v="922" actId="255"/>
          <ac:spMkLst>
            <pc:docMk/>
            <pc:sldMk cId="1110613477" sldId="509"/>
            <ac:spMk id="3" creationId="{AEDDF2DD-06AB-4D29-A55D-0E14BBFEC146}"/>
          </ac:spMkLst>
        </pc:spChg>
        <pc:spChg chg="add del mod">
          <ac:chgData name="Wendy Osborn" userId="aa5559b1-e1bc-415c-ad7c-8d51d8e9fcfb" providerId="ADAL" clId="{F28AB284-39B3-4048-A43B-F33785399E74}" dt="2023-10-13T15:55:19.935" v="703" actId="478"/>
          <ac:spMkLst>
            <pc:docMk/>
            <pc:sldMk cId="1110613477" sldId="509"/>
            <ac:spMk id="6" creationId="{1B692B44-58ED-D68A-5AF0-577150E46683}"/>
          </ac:spMkLst>
        </pc:spChg>
        <pc:spChg chg="add del mod">
          <ac:chgData name="Wendy Osborn" userId="aa5559b1-e1bc-415c-ad7c-8d51d8e9fcfb" providerId="ADAL" clId="{F28AB284-39B3-4048-A43B-F33785399E74}" dt="2023-10-13T15:55:15.094" v="701" actId="478"/>
          <ac:spMkLst>
            <pc:docMk/>
            <pc:sldMk cId="1110613477" sldId="509"/>
            <ac:spMk id="7" creationId="{17E80909-153C-A75F-928B-F2C77A9B3ABC}"/>
          </ac:spMkLst>
        </pc:spChg>
        <pc:graphicFrameChg chg="add mod">
          <ac:chgData name="Wendy Osborn" userId="aa5559b1-e1bc-415c-ad7c-8d51d8e9fcfb" providerId="ADAL" clId="{F28AB284-39B3-4048-A43B-F33785399E74}" dt="2023-10-13T15:57:58.099" v="722" actId="1076"/>
          <ac:graphicFrameMkLst>
            <pc:docMk/>
            <pc:sldMk cId="1110613477" sldId="509"/>
            <ac:graphicFrameMk id="8" creationId="{928E3C4C-4F29-3DDB-ED01-F450ADDC7819}"/>
          </ac:graphicFrameMkLst>
        </pc:graphicFrameChg>
        <pc:picChg chg="add mod">
          <ac:chgData name="Wendy Osborn" userId="aa5559b1-e1bc-415c-ad7c-8d51d8e9fcfb" providerId="ADAL" clId="{F28AB284-39B3-4048-A43B-F33785399E74}" dt="2023-10-13T15:58:22.936" v="725" actId="14100"/>
          <ac:picMkLst>
            <pc:docMk/>
            <pc:sldMk cId="1110613477" sldId="509"/>
            <ac:picMk id="5" creationId="{10434ED9-6F82-6F5E-6C3E-15F2D630AB9C}"/>
          </ac:picMkLst>
        </pc:picChg>
      </pc:sldChg>
      <pc:sldChg chg="modSp add mod">
        <pc:chgData name="Wendy Osborn" userId="aa5559b1-e1bc-415c-ad7c-8d51d8e9fcfb" providerId="ADAL" clId="{F28AB284-39B3-4048-A43B-F33785399E74}" dt="2023-10-13T16:12:42.153" v="919" actId="255"/>
        <pc:sldMkLst>
          <pc:docMk/>
          <pc:sldMk cId="1526426936" sldId="510"/>
        </pc:sldMkLst>
        <pc:spChg chg="mod">
          <ac:chgData name="Wendy Osborn" userId="aa5559b1-e1bc-415c-ad7c-8d51d8e9fcfb" providerId="ADAL" clId="{F28AB284-39B3-4048-A43B-F33785399E74}" dt="2023-10-13T16:12:42.153" v="919" actId="255"/>
          <ac:spMkLst>
            <pc:docMk/>
            <pc:sldMk cId="1526426936" sldId="510"/>
            <ac:spMk id="4" creationId="{00000000-0000-0000-0000-000000000000}"/>
          </ac:spMkLst>
        </pc:spChg>
      </pc:sldChg>
      <pc:sldChg chg="addSp delSp modSp new mod">
        <pc:chgData name="Wendy Osborn" userId="aa5559b1-e1bc-415c-ad7c-8d51d8e9fcfb" providerId="ADAL" clId="{F28AB284-39B3-4048-A43B-F33785399E74}" dt="2023-10-13T16:13:42.972" v="923" actId="20577"/>
        <pc:sldMkLst>
          <pc:docMk/>
          <pc:sldMk cId="3717933813" sldId="511"/>
        </pc:sldMkLst>
        <pc:spChg chg="add del">
          <ac:chgData name="Wendy Osborn" userId="aa5559b1-e1bc-415c-ad7c-8d51d8e9fcfb" providerId="ADAL" clId="{F28AB284-39B3-4048-A43B-F33785399E74}" dt="2023-10-13T16:06:01.713" v="847" actId="931"/>
          <ac:spMkLst>
            <pc:docMk/>
            <pc:sldMk cId="3717933813" sldId="511"/>
            <ac:spMk id="2" creationId="{E75A2D14-A9E3-5E89-2486-6DFFC710EC11}"/>
          </ac:spMkLst>
        </pc:spChg>
        <pc:spChg chg="mod">
          <ac:chgData name="Wendy Osborn" userId="aa5559b1-e1bc-415c-ad7c-8d51d8e9fcfb" providerId="ADAL" clId="{F28AB284-39B3-4048-A43B-F33785399E74}" dt="2023-10-13T16:13:42.972" v="923" actId="20577"/>
          <ac:spMkLst>
            <pc:docMk/>
            <pc:sldMk cId="3717933813" sldId="511"/>
            <ac:spMk id="3" creationId="{1844BEC8-2B8B-5A9F-A0B5-FF18DFDFCAA7}"/>
          </ac:spMkLst>
        </pc:spChg>
        <pc:picChg chg="add del mod">
          <ac:chgData name="Wendy Osborn" userId="aa5559b1-e1bc-415c-ad7c-8d51d8e9fcfb" providerId="ADAL" clId="{F28AB284-39B3-4048-A43B-F33785399E74}" dt="2023-10-13T16:05:40.534" v="846" actId="931"/>
          <ac:picMkLst>
            <pc:docMk/>
            <pc:sldMk cId="3717933813" sldId="511"/>
            <ac:picMk id="5" creationId="{48517AB1-4810-0578-ED6E-0339437F1FE9}"/>
          </ac:picMkLst>
        </pc:picChg>
        <pc:picChg chg="add mod">
          <ac:chgData name="Wendy Osborn" userId="aa5559b1-e1bc-415c-ad7c-8d51d8e9fcfb" providerId="ADAL" clId="{F28AB284-39B3-4048-A43B-F33785399E74}" dt="2023-10-13T16:06:01.713" v="847" actId="931"/>
          <ac:picMkLst>
            <pc:docMk/>
            <pc:sldMk cId="3717933813" sldId="511"/>
            <ac:picMk id="7" creationId="{5CCD29FF-74CF-76B1-2FFC-4C20F0966772}"/>
          </ac:picMkLst>
        </pc:picChg>
      </pc:sldChg>
      <pc:sldChg chg="modSp new del mod">
        <pc:chgData name="Wendy Osborn" userId="aa5559b1-e1bc-415c-ad7c-8d51d8e9fcfb" providerId="ADAL" clId="{F28AB284-39B3-4048-A43B-F33785399E74}" dt="2023-10-13T16:09:03.998" v="856" actId="47"/>
        <pc:sldMkLst>
          <pc:docMk/>
          <pc:sldMk cId="3175823195" sldId="512"/>
        </pc:sldMkLst>
        <pc:spChg chg="mod">
          <ac:chgData name="Wendy Osborn" userId="aa5559b1-e1bc-415c-ad7c-8d51d8e9fcfb" providerId="ADAL" clId="{F28AB284-39B3-4048-A43B-F33785399E74}" dt="2023-10-13T16:01:55.055" v="790" actId="20577"/>
          <ac:spMkLst>
            <pc:docMk/>
            <pc:sldMk cId="3175823195" sldId="512"/>
            <ac:spMk id="3" creationId="{7DD7A0F6-7B49-4A8C-E9BD-F650260F8504}"/>
          </ac:spMkLst>
        </pc:spChg>
      </pc:sldChg>
      <pc:sldChg chg="delSp modSp add mod modNotesTx">
        <pc:chgData name="Wendy Osborn" userId="aa5559b1-e1bc-415c-ad7c-8d51d8e9fcfb" providerId="ADAL" clId="{F28AB284-39B3-4048-A43B-F33785399E74}" dt="2023-10-13T16:06:42.770" v="852" actId="1076"/>
        <pc:sldMkLst>
          <pc:docMk/>
          <pc:sldMk cId="3689336789" sldId="513"/>
        </pc:sldMkLst>
        <pc:spChg chg="mod">
          <ac:chgData name="Wendy Osborn" userId="aa5559b1-e1bc-415c-ad7c-8d51d8e9fcfb" providerId="ADAL" clId="{F28AB284-39B3-4048-A43B-F33785399E74}" dt="2023-10-13T16:04:31.424" v="793" actId="404"/>
          <ac:spMkLst>
            <pc:docMk/>
            <pc:sldMk cId="3689336789" sldId="513"/>
            <ac:spMk id="3" creationId="{2F911C17-1E66-480C-9AC7-0F297B528B1D}"/>
          </ac:spMkLst>
        </pc:spChg>
        <pc:spChg chg="mod">
          <ac:chgData name="Wendy Osborn" userId="aa5559b1-e1bc-415c-ad7c-8d51d8e9fcfb" providerId="ADAL" clId="{F28AB284-39B3-4048-A43B-F33785399E74}" dt="2023-10-13T16:06:42.770" v="852" actId="1076"/>
          <ac:spMkLst>
            <pc:docMk/>
            <pc:sldMk cId="3689336789" sldId="513"/>
            <ac:spMk id="5" creationId="{C54EBFD5-3D73-459E-8616-193E2004F87D}"/>
          </ac:spMkLst>
        </pc:spChg>
        <pc:spChg chg="del">
          <ac:chgData name="Wendy Osborn" userId="aa5559b1-e1bc-415c-ad7c-8d51d8e9fcfb" providerId="ADAL" clId="{F28AB284-39B3-4048-A43B-F33785399E74}" dt="2023-10-13T16:06:32.047" v="851" actId="478"/>
          <ac:spMkLst>
            <pc:docMk/>
            <pc:sldMk cId="3689336789" sldId="513"/>
            <ac:spMk id="6" creationId="{794EDAB4-63B7-44F0-8DE9-1F0053E57874}"/>
          </ac:spMkLst>
        </pc:spChg>
      </pc:sldChg>
      <pc:sldChg chg="modSp add mod">
        <pc:chgData name="Wendy Osborn" userId="aa5559b1-e1bc-415c-ad7c-8d51d8e9fcfb" providerId="ADAL" clId="{F28AB284-39B3-4048-A43B-F33785399E74}" dt="2023-10-13T16:04:51.724" v="796" actId="20577"/>
        <pc:sldMkLst>
          <pc:docMk/>
          <pc:sldMk cId="3530718090" sldId="514"/>
        </pc:sldMkLst>
        <pc:spChg chg="mod">
          <ac:chgData name="Wendy Osborn" userId="aa5559b1-e1bc-415c-ad7c-8d51d8e9fcfb" providerId="ADAL" clId="{F28AB284-39B3-4048-A43B-F33785399E74}" dt="2023-10-13T16:04:51.724" v="796" actId="20577"/>
          <ac:spMkLst>
            <pc:docMk/>
            <pc:sldMk cId="3530718090" sldId="514"/>
            <ac:spMk id="5" creationId="{081019AA-DCF3-4142-94A2-AF417F816BE4}"/>
          </ac:spMkLst>
        </pc:spChg>
      </pc:sldChg>
      <pc:sldChg chg="add del">
        <pc:chgData name="Wendy Osborn" userId="aa5559b1-e1bc-415c-ad7c-8d51d8e9fcfb" providerId="ADAL" clId="{F28AB284-39B3-4048-A43B-F33785399E74}" dt="2023-10-13T16:07:12.687" v="853" actId="47"/>
        <pc:sldMkLst>
          <pc:docMk/>
          <pc:sldMk cId="1434728521" sldId="515"/>
        </pc:sldMkLst>
      </pc:sldChg>
      <pc:sldChg chg="add">
        <pc:chgData name="Wendy Osborn" userId="aa5559b1-e1bc-415c-ad7c-8d51d8e9fcfb" providerId="ADAL" clId="{F28AB284-39B3-4048-A43B-F33785399E74}" dt="2023-10-13T16:04:20.326" v="791"/>
        <pc:sldMkLst>
          <pc:docMk/>
          <pc:sldMk cId="2893694800" sldId="516"/>
        </pc:sldMkLst>
      </pc:sldChg>
      <pc:sldChg chg="add">
        <pc:chgData name="Wendy Osborn" userId="aa5559b1-e1bc-415c-ad7c-8d51d8e9fcfb" providerId="ADAL" clId="{F28AB284-39B3-4048-A43B-F33785399E74}" dt="2023-10-13T16:04:20.326" v="791"/>
        <pc:sldMkLst>
          <pc:docMk/>
          <pc:sldMk cId="36276490" sldId="517"/>
        </pc:sldMkLst>
      </pc:sldChg>
      <pc:sldChg chg="modSp add mod">
        <pc:chgData name="Wendy Osborn" userId="aa5559b1-e1bc-415c-ad7c-8d51d8e9fcfb" providerId="ADAL" clId="{F28AB284-39B3-4048-A43B-F33785399E74}" dt="2023-10-13T16:14:04.913" v="924" actId="255"/>
        <pc:sldMkLst>
          <pc:docMk/>
          <pc:sldMk cId="586179141" sldId="518"/>
        </pc:sldMkLst>
        <pc:spChg chg="mod">
          <ac:chgData name="Wendy Osborn" userId="aa5559b1-e1bc-415c-ad7c-8d51d8e9fcfb" providerId="ADAL" clId="{F28AB284-39B3-4048-A43B-F33785399E74}" dt="2023-10-13T16:14:04.913" v="924" actId="255"/>
          <ac:spMkLst>
            <pc:docMk/>
            <pc:sldMk cId="586179141" sldId="518"/>
            <ac:spMk id="5" creationId="{A4FC9910-D10D-460B-AEF2-BA661C6E1045}"/>
          </ac:spMkLst>
        </pc:spChg>
      </pc:sldChg>
      <pc:sldChg chg="modSp add mod">
        <pc:chgData name="Wendy Osborn" userId="aa5559b1-e1bc-415c-ad7c-8d51d8e9fcfb" providerId="ADAL" clId="{F28AB284-39B3-4048-A43B-F33785399E74}" dt="2023-10-13T16:14:17.638" v="926" actId="255"/>
        <pc:sldMkLst>
          <pc:docMk/>
          <pc:sldMk cId="3073650202" sldId="519"/>
        </pc:sldMkLst>
        <pc:spChg chg="mod">
          <ac:chgData name="Wendy Osborn" userId="aa5559b1-e1bc-415c-ad7c-8d51d8e9fcfb" providerId="ADAL" clId="{F28AB284-39B3-4048-A43B-F33785399E74}" dt="2023-10-13T16:14:17.638" v="926" actId="255"/>
          <ac:spMkLst>
            <pc:docMk/>
            <pc:sldMk cId="3073650202" sldId="519"/>
            <ac:spMk id="5" creationId="{A4FC9910-D10D-460B-AEF2-BA661C6E1045}"/>
          </ac:spMkLst>
        </pc:spChg>
      </pc:sldChg>
      <pc:sldChg chg="modSp add mod modClrScheme chgLayout">
        <pc:chgData name="Wendy Osborn" userId="aa5559b1-e1bc-415c-ad7c-8d51d8e9fcfb" providerId="ADAL" clId="{F28AB284-39B3-4048-A43B-F33785399E74}" dt="2023-10-13T16:14:29.224" v="927" actId="255"/>
        <pc:sldMkLst>
          <pc:docMk/>
          <pc:sldMk cId="2800368148" sldId="520"/>
        </pc:sldMkLst>
        <pc:spChg chg="mod">
          <ac:chgData name="Wendy Osborn" userId="aa5559b1-e1bc-415c-ad7c-8d51d8e9fcfb" providerId="ADAL" clId="{F28AB284-39B3-4048-A43B-F33785399E74}" dt="2023-10-13T16:14:29.224" v="927" actId="255"/>
          <ac:spMkLst>
            <pc:docMk/>
            <pc:sldMk cId="2800368148" sldId="520"/>
            <ac:spMk id="3" creationId="{99B3BBFC-D477-4C2F-8C22-CEA8947C1367}"/>
          </ac:spMkLst>
        </pc:spChg>
        <pc:graphicFrameChg chg="mod modGraphic">
          <ac:chgData name="Wendy Osborn" userId="aa5559b1-e1bc-415c-ad7c-8d51d8e9fcfb" providerId="ADAL" clId="{F28AB284-39B3-4048-A43B-F33785399E74}" dt="2023-10-13T16:07:29.701" v="854" actId="26606"/>
          <ac:graphicFrameMkLst>
            <pc:docMk/>
            <pc:sldMk cId="2800368148" sldId="520"/>
            <ac:graphicFrameMk id="4" creationId="{BC3FA5EE-AEE1-4412-B9EE-041812414A53}"/>
          </ac:graphicFrameMkLst>
        </pc:graphicFrameChg>
      </pc:sldChg>
      <pc:sldChg chg="add del">
        <pc:chgData name="Wendy Osborn" userId="aa5559b1-e1bc-415c-ad7c-8d51d8e9fcfb" providerId="ADAL" clId="{F28AB284-39B3-4048-A43B-F33785399E74}" dt="2023-10-13T16:08:33.931" v="855" actId="47"/>
        <pc:sldMkLst>
          <pc:docMk/>
          <pc:sldMk cId="2712670112" sldId="521"/>
        </pc:sldMkLst>
      </pc:sldChg>
      <pc:sldChg chg="modSp add mod">
        <pc:chgData name="Wendy Osborn" userId="aa5559b1-e1bc-415c-ad7c-8d51d8e9fcfb" providerId="ADAL" clId="{F28AB284-39B3-4048-A43B-F33785399E74}" dt="2023-10-13T16:14:37.680" v="928" actId="255"/>
        <pc:sldMkLst>
          <pc:docMk/>
          <pc:sldMk cId="1094541705" sldId="522"/>
        </pc:sldMkLst>
        <pc:spChg chg="mod">
          <ac:chgData name="Wendy Osborn" userId="aa5559b1-e1bc-415c-ad7c-8d51d8e9fcfb" providerId="ADAL" clId="{F28AB284-39B3-4048-A43B-F33785399E74}" dt="2023-10-13T16:14:37.680" v="928" actId="255"/>
          <ac:spMkLst>
            <pc:docMk/>
            <pc:sldMk cId="1094541705" sldId="522"/>
            <ac:spMk id="3" creationId="{E2CA023D-91CF-4FE4-BBE5-7C06F6D71474}"/>
          </ac:spMkLst>
        </pc:spChg>
      </pc:sldChg>
      <pc:sldChg chg="modSp add mod">
        <pc:chgData name="Wendy Osborn" userId="aa5559b1-e1bc-415c-ad7c-8d51d8e9fcfb" providerId="ADAL" clId="{F28AB284-39B3-4048-A43B-F33785399E74}" dt="2023-10-13T16:14:41.767" v="929" actId="1076"/>
        <pc:sldMkLst>
          <pc:docMk/>
          <pc:sldMk cId="2095144788" sldId="523"/>
        </pc:sldMkLst>
        <pc:spChg chg="mod">
          <ac:chgData name="Wendy Osborn" userId="aa5559b1-e1bc-415c-ad7c-8d51d8e9fcfb" providerId="ADAL" clId="{F28AB284-39B3-4048-A43B-F33785399E74}" dt="2023-10-13T16:14:41.767" v="929" actId="1076"/>
          <ac:spMkLst>
            <pc:docMk/>
            <pc:sldMk cId="2095144788" sldId="523"/>
            <ac:spMk id="3" creationId="{52AB0A72-F317-43C4-AA1A-54BAB33C9CED}"/>
          </ac:spMkLst>
        </pc:spChg>
      </pc:sldChg>
      <pc:sldChg chg="modSp new del mod">
        <pc:chgData name="Wendy Osborn" userId="aa5559b1-e1bc-415c-ad7c-8d51d8e9fcfb" providerId="ADAL" clId="{F28AB284-39B3-4048-A43B-F33785399E74}" dt="2023-10-13T16:11:32.972" v="915" actId="47"/>
        <pc:sldMkLst>
          <pc:docMk/>
          <pc:sldMk cId="70859542" sldId="524"/>
        </pc:sldMkLst>
        <pc:spChg chg="mod">
          <ac:chgData name="Wendy Osborn" userId="aa5559b1-e1bc-415c-ad7c-8d51d8e9fcfb" providerId="ADAL" clId="{F28AB284-39B3-4048-A43B-F33785399E74}" dt="2023-10-13T16:11:29.592" v="914" actId="20577"/>
          <ac:spMkLst>
            <pc:docMk/>
            <pc:sldMk cId="70859542" sldId="524"/>
            <ac:spMk id="3" creationId="{D23AF0DE-598A-73F5-EF8E-AA66E7F563DF}"/>
          </ac:spMkLst>
        </pc:spChg>
      </pc:sldChg>
      <pc:sldChg chg="add del">
        <pc:chgData name="Wendy Osborn" userId="aa5559b1-e1bc-415c-ad7c-8d51d8e9fcfb" providerId="ADAL" clId="{F28AB284-39B3-4048-A43B-F33785399E74}" dt="2023-10-13T16:09:13.959" v="859" actId="47"/>
        <pc:sldMkLst>
          <pc:docMk/>
          <pc:sldMk cId="2609167716" sldId="524"/>
        </pc:sldMkLst>
      </pc:sldChg>
      <pc:sldChg chg="new del">
        <pc:chgData name="Wendy Osborn" userId="aa5559b1-e1bc-415c-ad7c-8d51d8e9fcfb" providerId="ADAL" clId="{F28AB284-39B3-4048-A43B-F33785399E74}" dt="2023-10-13T16:16:10.307" v="942" actId="47"/>
        <pc:sldMkLst>
          <pc:docMk/>
          <pc:sldMk cId="4095956827" sldId="524"/>
        </pc:sldMkLst>
      </pc:sldChg>
      <pc:sldChg chg="add del">
        <pc:chgData name="Wendy Osborn" userId="aa5559b1-e1bc-415c-ad7c-8d51d8e9fcfb" providerId="ADAL" clId="{F28AB284-39B3-4048-A43B-F33785399E74}" dt="2023-10-13T16:09:12.108" v="858" actId="47"/>
        <pc:sldMkLst>
          <pc:docMk/>
          <pc:sldMk cId="2530898295" sldId="525"/>
        </pc:sldMkLst>
      </pc:sldChg>
      <pc:sldChg chg="add del">
        <pc:chgData name="Wendy Osborn" userId="aa5559b1-e1bc-415c-ad7c-8d51d8e9fcfb" providerId="ADAL" clId="{F28AB284-39B3-4048-A43B-F33785399E74}" dt="2023-10-13T16:09:10.408" v="857" actId="47"/>
        <pc:sldMkLst>
          <pc:docMk/>
          <pc:sldMk cId="1461025165" sldId="526"/>
        </pc:sldMkLst>
      </pc:sldChg>
      <pc:sldChg chg="add del">
        <pc:chgData name="Wendy Osborn" userId="aa5559b1-e1bc-415c-ad7c-8d51d8e9fcfb" providerId="ADAL" clId="{F28AB284-39B3-4048-A43B-F33785399E74}" dt="2023-10-13T16:09:16.633" v="860" actId="47"/>
        <pc:sldMkLst>
          <pc:docMk/>
          <pc:sldMk cId="3346466682" sldId="527"/>
        </pc:sldMkLst>
      </pc:sldChg>
      <pc:sldMasterChg chg="delSldLayout">
        <pc:chgData name="Wendy Osborn" userId="aa5559b1-e1bc-415c-ad7c-8d51d8e9fcfb" providerId="ADAL" clId="{F28AB284-39B3-4048-A43B-F33785399E74}" dt="2023-10-13T16:09:16.633" v="860" actId="47"/>
        <pc:sldMasterMkLst>
          <pc:docMk/>
          <pc:sldMasterMk cId="10448612" sldId="2147483703"/>
        </pc:sldMasterMkLst>
        <pc:sldLayoutChg chg="del">
          <pc:chgData name="Wendy Osborn" userId="aa5559b1-e1bc-415c-ad7c-8d51d8e9fcfb" providerId="ADAL" clId="{F28AB284-39B3-4048-A43B-F33785399E74}" dt="2023-10-13T16:09:03.998" v="856" actId="47"/>
          <pc:sldLayoutMkLst>
            <pc:docMk/>
            <pc:sldMasterMk cId="10448612" sldId="2147483703"/>
            <pc:sldLayoutMk cId="584581417" sldId="2147483718"/>
          </pc:sldLayoutMkLst>
        </pc:sldLayoutChg>
        <pc:sldLayoutChg chg="del">
          <pc:chgData name="Wendy Osborn" userId="aa5559b1-e1bc-415c-ad7c-8d51d8e9fcfb" providerId="ADAL" clId="{F28AB284-39B3-4048-A43B-F33785399E74}" dt="2023-10-13T16:09:16.633" v="860" actId="47"/>
          <pc:sldLayoutMkLst>
            <pc:docMk/>
            <pc:sldMasterMk cId="10448612" sldId="2147483703"/>
            <pc:sldLayoutMk cId="322190494" sldId="2147483719"/>
          </pc:sldLayoutMkLst>
        </pc:sldLayoutChg>
        <pc:sldLayoutChg chg="del">
          <pc:chgData name="Wendy Osborn" userId="aa5559b1-e1bc-415c-ad7c-8d51d8e9fcfb" providerId="ADAL" clId="{F28AB284-39B3-4048-A43B-F33785399E74}" dt="2023-10-13T16:09:03.998" v="856" actId="47"/>
          <pc:sldLayoutMkLst>
            <pc:docMk/>
            <pc:sldMasterMk cId="10448612" sldId="2147483703"/>
            <pc:sldLayoutMk cId="212406638" sldId="2147483721"/>
          </pc:sldLayoutMkLst>
        </pc:sldLayoutChg>
        <pc:sldLayoutChg chg="del">
          <pc:chgData name="Wendy Osborn" userId="aa5559b1-e1bc-415c-ad7c-8d51d8e9fcfb" providerId="ADAL" clId="{F28AB284-39B3-4048-A43B-F33785399E74}" dt="2023-10-13T16:09:03.998" v="856" actId="47"/>
          <pc:sldLayoutMkLst>
            <pc:docMk/>
            <pc:sldMasterMk cId="10448612" sldId="2147483703"/>
            <pc:sldLayoutMk cId="1830707323" sldId="2147483724"/>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F97C82-9875-4F08-925F-E0DD0362C882}" type="doc">
      <dgm:prSet loTypeId="urn:microsoft.com/office/officeart/2005/8/layout/hList2" loCatId="list" qsTypeId="urn:microsoft.com/office/officeart/2005/8/quickstyle/simple3" qsCatId="simple" csTypeId="urn:microsoft.com/office/officeart/2005/8/colors/accent1_1" csCatId="accent1" phldr="1"/>
      <dgm:spPr/>
      <dgm:t>
        <a:bodyPr/>
        <a:lstStyle/>
        <a:p>
          <a:endParaRPr lang="en-GB"/>
        </a:p>
      </dgm:t>
    </dgm:pt>
    <dgm:pt modelId="{EEA28A75-875F-46B2-831C-E845FF39C79F}">
      <dgm:prSet custT="1"/>
      <dgm:spPr/>
      <dgm:t>
        <a:bodyPr/>
        <a:lstStyle/>
        <a:p>
          <a:r>
            <a:rPr lang="en-GB" sz="1400" baseline="0"/>
            <a:t>Trade</a:t>
          </a:r>
          <a:endParaRPr lang="en-GB" sz="1400"/>
        </a:p>
      </dgm:t>
    </dgm:pt>
    <dgm:pt modelId="{C3E5BA0D-9898-4AAB-ADE5-16F16C5E6326}" type="parTrans" cxnId="{8E777DDD-2C87-499B-8DD9-349ABBFB1A19}">
      <dgm:prSet/>
      <dgm:spPr/>
      <dgm:t>
        <a:bodyPr/>
        <a:lstStyle/>
        <a:p>
          <a:endParaRPr lang="en-GB" sz="2400"/>
        </a:p>
      </dgm:t>
    </dgm:pt>
    <dgm:pt modelId="{40905A87-CC6E-46DC-9EC3-FB9BC36D6689}" type="sibTrans" cxnId="{8E777DDD-2C87-499B-8DD9-349ABBFB1A19}">
      <dgm:prSet/>
      <dgm:spPr/>
      <dgm:t>
        <a:bodyPr/>
        <a:lstStyle/>
        <a:p>
          <a:endParaRPr lang="en-GB" sz="2400"/>
        </a:p>
      </dgm:t>
    </dgm:pt>
    <dgm:pt modelId="{82D5E229-4990-489E-817C-121387906B58}">
      <dgm:prSet custT="1"/>
      <dgm:spPr/>
      <dgm:t>
        <a:bodyPr/>
        <a:lstStyle/>
        <a:p>
          <a:r>
            <a:rPr lang="en-GB" sz="1400" baseline="0"/>
            <a:t>Roofers</a:t>
          </a:r>
          <a:endParaRPr lang="en-GB" sz="1400"/>
        </a:p>
      </dgm:t>
    </dgm:pt>
    <dgm:pt modelId="{83239880-08A7-4A41-B439-648CDA3563C9}" type="parTrans" cxnId="{8F87F4B3-F7A9-4783-BD1C-F6378A0DDCE4}">
      <dgm:prSet/>
      <dgm:spPr/>
      <dgm:t>
        <a:bodyPr/>
        <a:lstStyle/>
        <a:p>
          <a:endParaRPr lang="en-GB" sz="2400"/>
        </a:p>
      </dgm:t>
    </dgm:pt>
    <dgm:pt modelId="{570B9397-6C5D-4499-9200-65817394A4C1}" type="sibTrans" cxnId="{8F87F4B3-F7A9-4783-BD1C-F6378A0DDCE4}">
      <dgm:prSet/>
      <dgm:spPr/>
      <dgm:t>
        <a:bodyPr/>
        <a:lstStyle/>
        <a:p>
          <a:endParaRPr lang="en-GB" sz="2400"/>
        </a:p>
      </dgm:t>
    </dgm:pt>
    <dgm:pt modelId="{77E7E70B-68A1-4A69-B368-10BE67DFD381}">
      <dgm:prSet custT="1"/>
      <dgm:spPr/>
      <dgm:t>
        <a:bodyPr/>
        <a:lstStyle/>
        <a:p>
          <a:r>
            <a:rPr lang="en-GB" sz="1400" baseline="0" dirty="0"/>
            <a:t>Plasterers/drylining </a:t>
          </a:r>
          <a:endParaRPr lang="en-GB" sz="1400" dirty="0"/>
        </a:p>
      </dgm:t>
    </dgm:pt>
    <dgm:pt modelId="{EAEAB63B-C55B-486B-9F77-D2B250C67599}" type="parTrans" cxnId="{3F699ED4-CD94-4592-97BF-8E1ECAC9E405}">
      <dgm:prSet/>
      <dgm:spPr/>
      <dgm:t>
        <a:bodyPr/>
        <a:lstStyle/>
        <a:p>
          <a:endParaRPr lang="en-GB" sz="2400"/>
        </a:p>
      </dgm:t>
    </dgm:pt>
    <dgm:pt modelId="{B58D7639-9971-4C0E-A34F-05CE89E19A92}" type="sibTrans" cxnId="{3F699ED4-CD94-4592-97BF-8E1ECAC9E405}">
      <dgm:prSet/>
      <dgm:spPr/>
      <dgm:t>
        <a:bodyPr/>
        <a:lstStyle/>
        <a:p>
          <a:endParaRPr lang="en-GB" sz="2400"/>
        </a:p>
      </dgm:t>
    </dgm:pt>
    <dgm:pt modelId="{ACF45DCB-2FB2-4776-A4D7-0D6A028AB65F}">
      <dgm:prSet custT="1"/>
      <dgm:spPr/>
      <dgm:t>
        <a:bodyPr/>
        <a:lstStyle/>
        <a:p>
          <a:r>
            <a:rPr lang="en-GB" sz="1400" baseline="0"/>
            <a:t>Bricklayers</a:t>
          </a:r>
          <a:endParaRPr lang="en-GB" sz="1400"/>
        </a:p>
      </dgm:t>
    </dgm:pt>
    <dgm:pt modelId="{C5BEEA9E-73EA-4198-A1CB-7F8BA6EC4EC5}" type="parTrans" cxnId="{F712E95D-B98F-4B06-88DE-D8EFCD260D76}">
      <dgm:prSet/>
      <dgm:spPr/>
      <dgm:t>
        <a:bodyPr/>
        <a:lstStyle/>
        <a:p>
          <a:endParaRPr lang="en-GB" sz="2400"/>
        </a:p>
      </dgm:t>
    </dgm:pt>
    <dgm:pt modelId="{EF7E1A27-2D34-47A6-B329-094997626E06}" type="sibTrans" cxnId="{F712E95D-B98F-4B06-88DE-D8EFCD260D76}">
      <dgm:prSet/>
      <dgm:spPr/>
      <dgm:t>
        <a:bodyPr/>
        <a:lstStyle/>
        <a:p>
          <a:endParaRPr lang="en-GB" sz="2400"/>
        </a:p>
      </dgm:t>
    </dgm:pt>
    <dgm:pt modelId="{6970EE08-5C41-4729-A99A-DF6AE4F8E555}">
      <dgm:prSet custT="1"/>
      <dgm:spPr/>
      <dgm:t>
        <a:bodyPr/>
        <a:lstStyle/>
        <a:p>
          <a:r>
            <a:rPr lang="en-GB" sz="1400" baseline="0"/>
            <a:t>Electrical trade and installations</a:t>
          </a:r>
          <a:endParaRPr lang="en-GB" sz="1400"/>
        </a:p>
      </dgm:t>
    </dgm:pt>
    <dgm:pt modelId="{25500815-4F3C-4A46-B4FA-6EF2695EE887}" type="parTrans" cxnId="{36734BB6-C0BA-43D0-AE60-21FACD2B2E9B}">
      <dgm:prSet/>
      <dgm:spPr/>
      <dgm:t>
        <a:bodyPr/>
        <a:lstStyle/>
        <a:p>
          <a:endParaRPr lang="en-GB" sz="2400"/>
        </a:p>
      </dgm:t>
    </dgm:pt>
    <dgm:pt modelId="{A3E71A0E-E175-4EC2-A796-A40854F29A64}" type="sibTrans" cxnId="{36734BB6-C0BA-43D0-AE60-21FACD2B2E9B}">
      <dgm:prSet/>
      <dgm:spPr/>
      <dgm:t>
        <a:bodyPr/>
        <a:lstStyle/>
        <a:p>
          <a:endParaRPr lang="en-GB" sz="2400"/>
        </a:p>
      </dgm:t>
    </dgm:pt>
    <dgm:pt modelId="{07202E1C-71A5-4DF0-BD9E-DAE368F9B265}">
      <dgm:prSet custT="1"/>
      <dgm:spPr/>
      <dgm:t>
        <a:bodyPr/>
        <a:lstStyle/>
        <a:p>
          <a:r>
            <a:rPr lang="en-GB" sz="1400" baseline="0" dirty="0"/>
            <a:t>Heating engineers and plumbers</a:t>
          </a:r>
          <a:endParaRPr lang="en-GB" sz="1400" dirty="0"/>
        </a:p>
      </dgm:t>
    </dgm:pt>
    <dgm:pt modelId="{26412EE3-F562-4D5A-A27A-4B5B5F22A257}" type="parTrans" cxnId="{2FD3A016-8C11-4445-AC0F-CE328C8D6C08}">
      <dgm:prSet/>
      <dgm:spPr/>
      <dgm:t>
        <a:bodyPr/>
        <a:lstStyle/>
        <a:p>
          <a:endParaRPr lang="en-GB" sz="2400"/>
        </a:p>
      </dgm:t>
    </dgm:pt>
    <dgm:pt modelId="{AC10DF51-CF45-4086-85C0-7C485A891113}" type="sibTrans" cxnId="{2FD3A016-8C11-4445-AC0F-CE328C8D6C08}">
      <dgm:prSet/>
      <dgm:spPr/>
      <dgm:t>
        <a:bodyPr/>
        <a:lstStyle/>
        <a:p>
          <a:endParaRPr lang="en-GB" sz="2400"/>
        </a:p>
      </dgm:t>
    </dgm:pt>
    <dgm:pt modelId="{F2D52A0B-A060-42AB-8018-125C6427BD4B}">
      <dgm:prSet custT="1"/>
      <dgm:spPr/>
      <dgm:t>
        <a:bodyPr/>
        <a:lstStyle/>
        <a:p>
          <a:r>
            <a:rPr lang="en-GB" sz="1400" baseline="0" dirty="0"/>
            <a:t>Wood trades and fit out (and potentially floorers)</a:t>
          </a:r>
          <a:endParaRPr lang="en-GB" sz="1400" dirty="0"/>
        </a:p>
      </dgm:t>
    </dgm:pt>
    <dgm:pt modelId="{DFCF94AB-6F4D-4D18-B82E-6AC9B29CEE7F}" type="parTrans" cxnId="{21EFC827-8BA5-46B9-98A0-5F2A098F58D5}">
      <dgm:prSet/>
      <dgm:spPr/>
      <dgm:t>
        <a:bodyPr/>
        <a:lstStyle/>
        <a:p>
          <a:endParaRPr lang="en-GB" sz="2400"/>
        </a:p>
      </dgm:t>
    </dgm:pt>
    <dgm:pt modelId="{D89241C6-9356-4038-AF36-B5B3B2E4484F}" type="sibTrans" cxnId="{21EFC827-8BA5-46B9-98A0-5F2A098F58D5}">
      <dgm:prSet/>
      <dgm:spPr/>
      <dgm:t>
        <a:bodyPr/>
        <a:lstStyle/>
        <a:p>
          <a:endParaRPr lang="en-GB" sz="2400"/>
        </a:p>
      </dgm:t>
    </dgm:pt>
    <dgm:pt modelId="{524D7971-1836-4440-927F-039970465078}">
      <dgm:prSet custT="1"/>
      <dgm:spPr/>
      <dgm:t>
        <a:bodyPr/>
        <a:lstStyle/>
        <a:p>
          <a:r>
            <a:rPr lang="en-GB" sz="1400" baseline="0"/>
            <a:t>Design and management</a:t>
          </a:r>
          <a:endParaRPr lang="en-GB" sz="1400"/>
        </a:p>
      </dgm:t>
    </dgm:pt>
    <dgm:pt modelId="{2D42FD4A-5D06-4A6E-B49F-60B38DF9EC80}" type="parTrans" cxnId="{51C955B4-3CF9-477C-B9E8-62FB3ACAE320}">
      <dgm:prSet/>
      <dgm:spPr/>
      <dgm:t>
        <a:bodyPr/>
        <a:lstStyle/>
        <a:p>
          <a:endParaRPr lang="en-GB" sz="2400"/>
        </a:p>
      </dgm:t>
    </dgm:pt>
    <dgm:pt modelId="{C8668572-A2BA-4F09-8067-A51C8A3C2AFB}" type="sibTrans" cxnId="{51C955B4-3CF9-477C-B9E8-62FB3ACAE320}">
      <dgm:prSet/>
      <dgm:spPr/>
      <dgm:t>
        <a:bodyPr/>
        <a:lstStyle/>
        <a:p>
          <a:endParaRPr lang="en-GB" sz="2400"/>
        </a:p>
      </dgm:t>
    </dgm:pt>
    <dgm:pt modelId="{4CA7F3CE-8201-4BF9-8D50-DE2A1DE6CF04}">
      <dgm:prSet custT="1"/>
      <dgm:spPr/>
      <dgm:t>
        <a:bodyPr/>
        <a:lstStyle/>
        <a:p>
          <a:r>
            <a:rPr lang="en-GB" sz="1400" baseline="0" dirty="0"/>
            <a:t>Retrofit Coordinators</a:t>
          </a:r>
          <a:endParaRPr lang="en-GB" sz="1400" dirty="0"/>
        </a:p>
      </dgm:t>
    </dgm:pt>
    <dgm:pt modelId="{DC24CAFA-2362-43F4-98EA-13254C582290}" type="parTrans" cxnId="{FF6ABF21-C77B-44E4-AAB0-A88BA11A8F41}">
      <dgm:prSet/>
      <dgm:spPr/>
      <dgm:t>
        <a:bodyPr/>
        <a:lstStyle/>
        <a:p>
          <a:endParaRPr lang="en-GB" sz="2400"/>
        </a:p>
      </dgm:t>
    </dgm:pt>
    <dgm:pt modelId="{69ABBFDC-6F6A-46DD-BCEA-B04541EB4739}" type="sibTrans" cxnId="{FF6ABF21-C77B-44E4-AAB0-A88BA11A8F41}">
      <dgm:prSet/>
      <dgm:spPr/>
      <dgm:t>
        <a:bodyPr/>
        <a:lstStyle/>
        <a:p>
          <a:endParaRPr lang="en-GB" sz="2400"/>
        </a:p>
      </dgm:t>
    </dgm:pt>
    <dgm:pt modelId="{D077F96A-5744-4429-9CA0-7AD5F15B995E}">
      <dgm:prSet custT="1"/>
      <dgm:spPr/>
      <dgm:t>
        <a:bodyPr/>
        <a:lstStyle/>
        <a:p>
          <a:r>
            <a:rPr lang="en-GB" sz="1400" baseline="0" dirty="0"/>
            <a:t>Architects </a:t>
          </a:r>
          <a:endParaRPr lang="en-GB" sz="1400" dirty="0"/>
        </a:p>
      </dgm:t>
    </dgm:pt>
    <dgm:pt modelId="{652C22D2-21D8-4B9F-ADEC-08F75FEB37C2}" type="parTrans" cxnId="{60CB66A2-9A83-4D1B-A095-301E43A9CAF8}">
      <dgm:prSet/>
      <dgm:spPr/>
      <dgm:t>
        <a:bodyPr/>
        <a:lstStyle/>
        <a:p>
          <a:endParaRPr lang="en-GB" sz="2400"/>
        </a:p>
      </dgm:t>
    </dgm:pt>
    <dgm:pt modelId="{785A7EED-C749-41F5-82E6-41B17282E21D}" type="sibTrans" cxnId="{60CB66A2-9A83-4D1B-A095-301E43A9CAF8}">
      <dgm:prSet/>
      <dgm:spPr/>
      <dgm:t>
        <a:bodyPr/>
        <a:lstStyle/>
        <a:p>
          <a:endParaRPr lang="en-GB" sz="2400"/>
        </a:p>
      </dgm:t>
    </dgm:pt>
    <dgm:pt modelId="{0F54CE0F-2565-4A32-BAA7-16BECD20C8B3}">
      <dgm:prSet custT="1"/>
      <dgm:spPr/>
      <dgm:t>
        <a:bodyPr/>
        <a:lstStyle/>
        <a:p>
          <a:r>
            <a:rPr lang="en-GB" sz="1400" baseline="0"/>
            <a:t>Education and training</a:t>
          </a:r>
          <a:endParaRPr lang="en-GB" sz="1400"/>
        </a:p>
      </dgm:t>
    </dgm:pt>
    <dgm:pt modelId="{67BBD32A-0CF7-47D3-8268-CC49DF29CDE2}" type="parTrans" cxnId="{7C129959-BA6D-4BBF-832E-D24CC3CB5FD9}">
      <dgm:prSet/>
      <dgm:spPr/>
      <dgm:t>
        <a:bodyPr/>
        <a:lstStyle/>
        <a:p>
          <a:endParaRPr lang="en-GB" sz="2400"/>
        </a:p>
      </dgm:t>
    </dgm:pt>
    <dgm:pt modelId="{EA4079A7-22C3-463B-9C27-099F298D861E}" type="sibTrans" cxnId="{7C129959-BA6D-4BBF-832E-D24CC3CB5FD9}">
      <dgm:prSet/>
      <dgm:spPr/>
      <dgm:t>
        <a:bodyPr/>
        <a:lstStyle/>
        <a:p>
          <a:endParaRPr lang="en-GB" sz="2400"/>
        </a:p>
      </dgm:t>
    </dgm:pt>
    <dgm:pt modelId="{3B95837D-CEB5-4AC1-9B72-CA911E910187}">
      <dgm:prSet custT="1"/>
      <dgm:spPr/>
      <dgm:t>
        <a:bodyPr/>
        <a:lstStyle/>
        <a:p>
          <a:r>
            <a:rPr lang="en-GB" sz="1400" baseline="0"/>
            <a:t>Trainers</a:t>
          </a:r>
          <a:endParaRPr lang="en-GB" sz="1400"/>
        </a:p>
      </dgm:t>
    </dgm:pt>
    <dgm:pt modelId="{AC3A5B06-E02E-4A5C-BA56-8CAF51CD0558}" type="parTrans" cxnId="{D9B582C8-1F39-4431-9FB5-71D21299CEF8}">
      <dgm:prSet/>
      <dgm:spPr/>
      <dgm:t>
        <a:bodyPr/>
        <a:lstStyle/>
        <a:p>
          <a:endParaRPr lang="en-GB" sz="2400"/>
        </a:p>
      </dgm:t>
    </dgm:pt>
    <dgm:pt modelId="{FBEB26FC-D526-4F44-A066-2F6BAF5ECF18}" type="sibTrans" cxnId="{D9B582C8-1F39-4431-9FB5-71D21299CEF8}">
      <dgm:prSet/>
      <dgm:spPr/>
      <dgm:t>
        <a:bodyPr/>
        <a:lstStyle/>
        <a:p>
          <a:endParaRPr lang="en-GB" sz="2400"/>
        </a:p>
      </dgm:t>
    </dgm:pt>
    <dgm:pt modelId="{3973272C-BED9-473F-A7A5-9665D9EED24F}">
      <dgm:prSet custT="1"/>
      <dgm:spPr/>
      <dgm:t>
        <a:bodyPr/>
        <a:lstStyle/>
        <a:p>
          <a:r>
            <a:rPr lang="en-GB" sz="1400" baseline="0"/>
            <a:t>Assessors</a:t>
          </a:r>
          <a:endParaRPr lang="en-GB" sz="1400"/>
        </a:p>
      </dgm:t>
    </dgm:pt>
    <dgm:pt modelId="{BBC0831D-D9B2-4F75-86DB-B86720D6CDF7}" type="parTrans" cxnId="{98AD6A54-C556-480E-BE87-A838251ED0DB}">
      <dgm:prSet/>
      <dgm:spPr/>
      <dgm:t>
        <a:bodyPr/>
        <a:lstStyle/>
        <a:p>
          <a:endParaRPr lang="en-GB" sz="2400"/>
        </a:p>
      </dgm:t>
    </dgm:pt>
    <dgm:pt modelId="{61ED708B-8ADA-40FD-A985-54E23E216603}" type="sibTrans" cxnId="{98AD6A54-C556-480E-BE87-A838251ED0DB}">
      <dgm:prSet/>
      <dgm:spPr/>
      <dgm:t>
        <a:bodyPr/>
        <a:lstStyle/>
        <a:p>
          <a:endParaRPr lang="en-GB" sz="2400"/>
        </a:p>
      </dgm:t>
    </dgm:pt>
    <dgm:pt modelId="{4BF9F17F-84AB-43DD-9151-33AEF2688346}">
      <dgm:prSet custT="1"/>
      <dgm:spPr/>
      <dgm:t>
        <a:bodyPr/>
        <a:lstStyle/>
        <a:p>
          <a:r>
            <a:rPr lang="en-GB" sz="1400" dirty="0"/>
            <a:t>Project and site managers</a:t>
          </a:r>
        </a:p>
      </dgm:t>
    </dgm:pt>
    <dgm:pt modelId="{401CEA49-A2AA-432B-8E3F-209582798716}" type="parTrans" cxnId="{930516FA-6287-4C55-BF29-6C665A8A5E0B}">
      <dgm:prSet/>
      <dgm:spPr/>
      <dgm:t>
        <a:bodyPr/>
        <a:lstStyle/>
        <a:p>
          <a:endParaRPr lang="en-GB" sz="2400"/>
        </a:p>
      </dgm:t>
    </dgm:pt>
    <dgm:pt modelId="{402A0E65-86D0-4C81-BE92-1E40504FE8A8}" type="sibTrans" cxnId="{930516FA-6287-4C55-BF29-6C665A8A5E0B}">
      <dgm:prSet/>
      <dgm:spPr/>
      <dgm:t>
        <a:bodyPr/>
        <a:lstStyle/>
        <a:p>
          <a:endParaRPr lang="en-GB" sz="2400"/>
        </a:p>
      </dgm:t>
    </dgm:pt>
    <dgm:pt modelId="{DC45D3D8-1856-4CC6-AD09-BE877D0281BC}">
      <dgm:prSet custT="1"/>
      <dgm:spPr/>
      <dgm:t>
        <a:bodyPr/>
        <a:lstStyle/>
        <a:p>
          <a:r>
            <a:rPr lang="en-GB" sz="1400" dirty="0"/>
            <a:t>Internal wall and external wall installation</a:t>
          </a:r>
        </a:p>
      </dgm:t>
    </dgm:pt>
    <dgm:pt modelId="{D650D2F5-0BFC-4D58-8EF2-3611C68B34D6}" type="parTrans" cxnId="{1ABBEE86-A634-4A39-864D-63D7C277C952}">
      <dgm:prSet/>
      <dgm:spPr/>
      <dgm:t>
        <a:bodyPr/>
        <a:lstStyle/>
        <a:p>
          <a:endParaRPr lang="en-GB" sz="2400"/>
        </a:p>
      </dgm:t>
    </dgm:pt>
    <dgm:pt modelId="{80C3630F-188D-4947-A885-4064EAC0DC27}" type="sibTrans" cxnId="{1ABBEE86-A634-4A39-864D-63D7C277C952}">
      <dgm:prSet/>
      <dgm:spPr/>
      <dgm:t>
        <a:bodyPr/>
        <a:lstStyle/>
        <a:p>
          <a:endParaRPr lang="en-GB" sz="2400"/>
        </a:p>
      </dgm:t>
    </dgm:pt>
    <dgm:pt modelId="{37F79767-2AD1-433E-B900-828735957675}" type="pres">
      <dgm:prSet presAssocID="{A9F97C82-9875-4F08-925F-E0DD0362C882}" presName="linearFlow" presStyleCnt="0">
        <dgm:presLayoutVars>
          <dgm:dir/>
          <dgm:animLvl val="lvl"/>
          <dgm:resizeHandles/>
        </dgm:presLayoutVars>
      </dgm:prSet>
      <dgm:spPr/>
    </dgm:pt>
    <dgm:pt modelId="{22418069-67B7-4A86-905E-D6C1B725C31A}" type="pres">
      <dgm:prSet presAssocID="{EEA28A75-875F-46B2-831C-E845FF39C79F}" presName="compositeNode" presStyleCnt="0">
        <dgm:presLayoutVars>
          <dgm:bulletEnabled val="1"/>
        </dgm:presLayoutVars>
      </dgm:prSet>
      <dgm:spPr/>
    </dgm:pt>
    <dgm:pt modelId="{2E5C74DC-D485-405F-BA12-63CB27967A36}" type="pres">
      <dgm:prSet presAssocID="{EEA28A75-875F-46B2-831C-E845FF39C79F}"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35AC4EA-797F-4023-86CB-3BFE4DEA0E46}" type="pres">
      <dgm:prSet presAssocID="{EEA28A75-875F-46B2-831C-E845FF39C79F}" presName="childNode" presStyleLbl="node1" presStyleIdx="0" presStyleCnt="3">
        <dgm:presLayoutVars>
          <dgm:bulletEnabled val="1"/>
        </dgm:presLayoutVars>
      </dgm:prSet>
      <dgm:spPr/>
    </dgm:pt>
    <dgm:pt modelId="{BCC5A9DC-4B52-4BB5-99B4-453776AE6E67}" type="pres">
      <dgm:prSet presAssocID="{EEA28A75-875F-46B2-831C-E845FF39C79F}" presName="parentNode" presStyleLbl="revTx" presStyleIdx="0" presStyleCnt="3">
        <dgm:presLayoutVars>
          <dgm:chMax val="0"/>
          <dgm:bulletEnabled val="1"/>
        </dgm:presLayoutVars>
      </dgm:prSet>
      <dgm:spPr/>
    </dgm:pt>
    <dgm:pt modelId="{2D45C825-6D0D-4DA9-83D1-CA0BFB260BAC}" type="pres">
      <dgm:prSet presAssocID="{40905A87-CC6E-46DC-9EC3-FB9BC36D6689}" presName="sibTrans" presStyleCnt="0"/>
      <dgm:spPr/>
    </dgm:pt>
    <dgm:pt modelId="{515D22EA-62DD-4DFB-8688-B716FF53EA9E}" type="pres">
      <dgm:prSet presAssocID="{524D7971-1836-4440-927F-039970465078}" presName="compositeNode" presStyleCnt="0">
        <dgm:presLayoutVars>
          <dgm:bulletEnabled val="1"/>
        </dgm:presLayoutVars>
      </dgm:prSet>
      <dgm:spPr/>
    </dgm:pt>
    <dgm:pt modelId="{CD937E9D-311E-4051-A5D6-9334FBF039B2}" type="pres">
      <dgm:prSet presAssocID="{524D7971-1836-4440-927F-039970465078}"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AD27E9D8-C929-4CC7-A68A-9A4500A7152C}" type="pres">
      <dgm:prSet presAssocID="{524D7971-1836-4440-927F-039970465078}" presName="childNode" presStyleLbl="node1" presStyleIdx="1" presStyleCnt="3">
        <dgm:presLayoutVars>
          <dgm:bulletEnabled val="1"/>
        </dgm:presLayoutVars>
      </dgm:prSet>
      <dgm:spPr/>
    </dgm:pt>
    <dgm:pt modelId="{D8E4267F-1BDE-498C-A3B7-29C7E82A79F8}" type="pres">
      <dgm:prSet presAssocID="{524D7971-1836-4440-927F-039970465078}" presName="parentNode" presStyleLbl="revTx" presStyleIdx="1" presStyleCnt="3">
        <dgm:presLayoutVars>
          <dgm:chMax val="0"/>
          <dgm:bulletEnabled val="1"/>
        </dgm:presLayoutVars>
      </dgm:prSet>
      <dgm:spPr/>
    </dgm:pt>
    <dgm:pt modelId="{8CBD9D38-1E95-4025-81F3-CA4FDFA65E41}" type="pres">
      <dgm:prSet presAssocID="{C8668572-A2BA-4F09-8067-A51C8A3C2AFB}" presName="sibTrans" presStyleCnt="0"/>
      <dgm:spPr/>
    </dgm:pt>
    <dgm:pt modelId="{6C09F1B1-1328-4E14-8548-47135BFD5DE7}" type="pres">
      <dgm:prSet presAssocID="{0F54CE0F-2565-4A32-BAA7-16BECD20C8B3}" presName="compositeNode" presStyleCnt="0">
        <dgm:presLayoutVars>
          <dgm:bulletEnabled val="1"/>
        </dgm:presLayoutVars>
      </dgm:prSet>
      <dgm:spPr/>
    </dgm:pt>
    <dgm:pt modelId="{E83EE758-2883-425F-8B53-0D8D72C62E35}" type="pres">
      <dgm:prSet presAssocID="{0F54CE0F-2565-4A32-BAA7-16BECD20C8B3}"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070C069-0245-46BC-837F-86CDD616FD28}" type="pres">
      <dgm:prSet presAssocID="{0F54CE0F-2565-4A32-BAA7-16BECD20C8B3}" presName="childNode" presStyleLbl="node1" presStyleIdx="2" presStyleCnt="3">
        <dgm:presLayoutVars>
          <dgm:bulletEnabled val="1"/>
        </dgm:presLayoutVars>
      </dgm:prSet>
      <dgm:spPr/>
    </dgm:pt>
    <dgm:pt modelId="{DA417C4A-5ACB-4DFB-B0AD-8C4A2F10BD3F}" type="pres">
      <dgm:prSet presAssocID="{0F54CE0F-2565-4A32-BAA7-16BECD20C8B3}" presName="parentNode" presStyleLbl="revTx" presStyleIdx="2" presStyleCnt="3">
        <dgm:presLayoutVars>
          <dgm:chMax val="0"/>
          <dgm:bulletEnabled val="1"/>
        </dgm:presLayoutVars>
      </dgm:prSet>
      <dgm:spPr/>
    </dgm:pt>
  </dgm:ptLst>
  <dgm:cxnLst>
    <dgm:cxn modelId="{C61D6401-D34F-4300-A8FC-F73C716CB697}" type="presOf" srcId="{F2D52A0B-A060-42AB-8018-125C6427BD4B}" destId="{035AC4EA-797F-4023-86CB-3BFE4DEA0E46}" srcOrd="0" destOrd="5" presId="urn:microsoft.com/office/officeart/2005/8/layout/hList2"/>
    <dgm:cxn modelId="{13B16002-6CF7-4A95-9BBD-05FD268E7D34}" type="presOf" srcId="{DC45D3D8-1856-4CC6-AD09-BE877D0281BC}" destId="{035AC4EA-797F-4023-86CB-3BFE4DEA0E46}" srcOrd="0" destOrd="6" presId="urn:microsoft.com/office/officeart/2005/8/layout/hList2"/>
    <dgm:cxn modelId="{2FD3A016-8C11-4445-AC0F-CE328C8D6C08}" srcId="{EEA28A75-875F-46B2-831C-E845FF39C79F}" destId="{07202E1C-71A5-4DF0-BD9E-DAE368F9B265}" srcOrd="4" destOrd="0" parTransId="{26412EE3-F562-4D5A-A27A-4B5B5F22A257}" sibTransId="{AC10DF51-CF45-4086-85C0-7C485A891113}"/>
    <dgm:cxn modelId="{16F42B17-ABDA-46BA-BE37-A45420CF11EC}" type="presOf" srcId="{EEA28A75-875F-46B2-831C-E845FF39C79F}" destId="{BCC5A9DC-4B52-4BB5-99B4-453776AE6E67}" srcOrd="0" destOrd="0" presId="urn:microsoft.com/office/officeart/2005/8/layout/hList2"/>
    <dgm:cxn modelId="{FF6ABF21-C77B-44E4-AAB0-A88BA11A8F41}" srcId="{524D7971-1836-4440-927F-039970465078}" destId="{4CA7F3CE-8201-4BF9-8D50-DE2A1DE6CF04}" srcOrd="0" destOrd="0" parTransId="{DC24CAFA-2362-43F4-98EA-13254C582290}" sibTransId="{69ABBFDC-6F6A-46DD-BCEA-B04541EB4739}"/>
    <dgm:cxn modelId="{21EFC827-8BA5-46B9-98A0-5F2A098F58D5}" srcId="{EEA28A75-875F-46B2-831C-E845FF39C79F}" destId="{F2D52A0B-A060-42AB-8018-125C6427BD4B}" srcOrd="5" destOrd="0" parTransId="{DFCF94AB-6F4D-4D18-B82E-6AC9B29CEE7F}" sibTransId="{D89241C6-9356-4038-AF36-B5B3B2E4484F}"/>
    <dgm:cxn modelId="{F3E7B12B-BF8E-4B0B-8763-CB1DBC989359}" type="presOf" srcId="{4BF9F17F-84AB-43DD-9151-33AEF2688346}" destId="{AD27E9D8-C929-4CC7-A68A-9A4500A7152C}" srcOrd="0" destOrd="2" presId="urn:microsoft.com/office/officeart/2005/8/layout/hList2"/>
    <dgm:cxn modelId="{4AD1D42C-E575-42C0-B75D-CBFFA600C34A}" type="presOf" srcId="{6970EE08-5C41-4729-A99A-DF6AE4F8E555}" destId="{035AC4EA-797F-4023-86CB-3BFE4DEA0E46}" srcOrd="0" destOrd="3" presId="urn:microsoft.com/office/officeart/2005/8/layout/hList2"/>
    <dgm:cxn modelId="{0AFE313E-8501-43CA-9F2B-C93C1191ECEA}" type="presOf" srcId="{4CA7F3CE-8201-4BF9-8D50-DE2A1DE6CF04}" destId="{AD27E9D8-C929-4CC7-A68A-9A4500A7152C}" srcOrd="0" destOrd="0" presId="urn:microsoft.com/office/officeart/2005/8/layout/hList2"/>
    <dgm:cxn modelId="{F712E95D-B98F-4B06-88DE-D8EFCD260D76}" srcId="{EEA28A75-875F-46B2-831C-E845FF39C79F}" destId="{ACF45DCB-2FB2-4776-A4D7-0D6A028AB65F}" srcOrd="2" destOrd="0" parTransId="{C5BEEA9E-73EA-4198-A1CB-7F8BA6EC4EC5}" sibTransId="{EF7E1A27-2D34-47A6-B329-094997626E06}"/>
    <dgm:cxn modelId="{98AD6A54-C556-480E-BE87-A838251ED0DB}" srcId="{0F54CE0F-2565-4A32-BAA7-16BECD20C8B3}" destId="{3973272C-BED9-473F-A7A5-9665D9EED24F}" srcOrd="1" destOrd="0" parTransId="{BBC0831D-D9B2-4F75-86DB-B86720D6CDF7}" sibTransId="{61ED708B-8ADA-40FD-A985-54E23E216603}"/>
    <dgm:cxn modelId="{21E93D57-C1FA-4258-8F99-BFB87B9DBB95}" type="presOf" srcId="{ACF45DCB-2FB2-4776-A4D7-0D6A028AB65F}" destId="{035AC4EA-797F-4023-86CB-3BFE4DEA0E46}" srcOrd="0" destOrd="2" presId="urn:microsoft.com/office/officeart/2005/8/layout/hList2"/>
    <dgm:cxn modelId="{7C129959-BA6D-4BBF-832E-D24CC3CB5FD9}" srcId="{A9F97C82-9875-4F08-925F-E0DD0362C882}" destId="{0F54CE0F-2565-4A32-BAA7-16BECD20C8B3}" srcOrd="2" destOrd="0" parTransId="{67BBD32A-0CF7-47D3-8268-CC49DF29CDE2}" sibTransId="{EA4079A7-22C3-463B-9C27-099F298D861E}"/>
    <dgm:cxn modelId="{8D9A7C5A-4265-4984-8B68-335DB9624239}" type="presOf" srcId="{A9F97C82-9875-4F08-925F-E0DD0362C882}" destId="{37F79767-2AD1-433E-B900-828735957675}" srcOrd="0" destOrd="0" presId="urn:microsoft.com/office/officeart/2005/8/layout/hList2"/>
    <dgm:cxn modelId="{2D9E3086-A788-498F-A705-15FC081029A4}" type="presOf" srcId="{07202E1C-71A5-4DF0-BD9E-DAE368F9B265}" destId="{035AC4EA-797F-4023-86CB-3BFE4DEA0E46}" srcOrd="0" destOrd="4" presId="urn:microsoft.com/office/officeart/2005/8/layout/hList2"/>
    <dgm:cxn modelId="{1ABBEE86-A634-4A39-864D-63D7C277C952}" srcId="{EEA28A75-875F-46B2-831C-E845FF39C79F}" destId="{DC45D3D8-1856-4CC6-AD09-BE877D0281BC}" srcOrd="6" destOrd="0" parTransId="{D650D2F5-0BFC-4D58-8EF2-3611C68B34D6}" sibTransId="{80C3630F-188D-4947-A885-4064EAC0DC27}"/>
    <dgm:cxn modelId="{E6DC449E-728E-40DD-8A82-157A40944BF6}" type="presOf" srcId="{3973272C-BED9-473F-A7A5-9665D9EED24F}" destId="{C070C069-0245-46BC-837F-86CDD616FD28}" srcOrd="0" destOrd="1" presId="urn:microsoft.com/office/officeart/2005/8/layout/hList2"/>
    <dgm:cxn modelId="{60CB66A2-9A83-4D1B-A095-301E43A9CAF8}" srcId="{524D7971-1836-4440-927F-039970465078}" destId="{D077F96A-5744-4429-9CA0-7AD5F15B995E}" srcOrd="1" destOrd="0" parTransId="{652C22D2-21D8-4B9F-ADEC-08F75FEB37C2}" sibTransId="{785A7EED-C749-41F5-82E6-41B17282E21D}"/>
    <dgm:cxn modelId="{8F87F4B3-F7A9-4783-BD1C-F6378A0DDCE4}" srcId="{EEA28A75-875F-46B2-831C-E845FF39C79F}" destId="{82D5E229-4990-489E-817C-121387906B58}" srcOrd="0" destOrd="0" parTransId="{83239880-08A7-4A41-B439-648CDA3563C9}" sibTransId="{570B9397-6C5D-4499-9200-65817394A4C1}"/>
    <dgm:cxn modelId="{51C955B4-3CF9-477C-B9E8-62FB3ACAE320}" srcId="{A9F97C82-9875-4F08-925F-E0DD0362C882}" destId="{524D7971-1836-4440-927F-039970465078}" srcOrd="1" destOrd="0" parTransId="{2D42FD4A-5D06-4A6E-B49F-60B38DF9EC80}" sibTransId="{C8668572-A2BA-4F09-8067-A51C8A3C2AFB}"/>
    <dgm:cxn modelId="{36734BB6-C0BA-43D0-AE60-21FACD2B2E9B}" srcId="{EEA28A75-875F-46B2-831C-E845FF39C79F}" destId="{6970EE08-5C41-4729-A99A-DF6AE4F8E555}" srcOrd="3" destOrd="0" parTransId="{25500815-4F3C-4A46-B4FA-6EF2695EE887}" sibTransId="{A3E71A0E-E175-4EC2-A796-A40854F29A64}"/>
    <dgm:cxn modelId="{D60D89B7-32A4-48D5-84C6-C4C3B19A9869}" type="presOf" srcId="{82D5E229-4990-489E-817C-121387906B58}" destId="{035AC4EA-797F-4023-86CB-3BFE4DEA0E46}" srcOrd="0" destOrd="0" presId="urn:microsoft.com/office/officeart/2005/8/layout/hList2"/>
    <dgm:cxn modelId="{8236F2B8-E3DB-4775-B54F-A2B383986C22}" type="presOf" srcId="{77E7E70B-68A1-4A69-B368-10BE67DFD381}" destId="{035AC4EA-797F-4023-86CB-3BFE4DEA0E46}" srcOrd="0" destOrd="1" presId="urn:microsoft.com/office/officeart/2005/8/layout/hList2"/>
    <dgm:cxn modelId="{D9B582C8-1F39-4431-9FB5-71D21299CEF8}" srcId="{0F54CE0F-2565-4A32-BAA7-16BECD20C8B3}" destId="{3B95837D-CEB5-4AC1-9B72-CA911E910187}" srcOrd="0" destOrd="0" parTransId="{AC3A5B06-E02E-4A5C-BA56-8CAF51CD0558}" sibTransId="{FBEB26FC-D526-4F44-A066-2F6BAF5ECF18}"/>
    <dgm:cxn modelId="{2AA980CA-4B86-48E7-AEF7-8EAF181EA30C}" type="presOf" srcId="{3B95837D-CEB5-4AC1-9B72-CA911E910187}" destId="{C070C069-0245-46BC-837F-86CDD616FD28}" srcOrd="0" destOrd="0" presId="urn:microsoft.com/office/officeart/2005/8/layout/hList2"/>
    <dgm:cxn modelId="{D2EFD1CC-3FE6-41BA-8B94-26F66B13500F}" type="presOf" srcId="{0F54CE0F-2565-4A32-BAA7-16BECD20C8B3}" destId="{DA417C4A-5ACB-4DFB-B0AD-8C4A2F10BD3F}" srcOrd="0" destOrd="0" presId="urn:microsoft.com/office/officeart/2005/8/layout/hList2"/>
    <dgm:cxn modelId="{3F699ED4-CD94-4592-97BF-8E1ECAC9E405}" srcId="{EEA28A75-875F-46B2-831C-E845FF39C79F}" destId="{77E7E70B-68A1-4A69-B368-10BE67DFD381}" srcOrd="1" destOrd="0" parTransId="{EAEAB63B-C55B-486B-9F77-D2B250C67599}" sibTransId="{B58D7639-9971-4C0E-A34F-05CE89E19A92}"/>
    <dgm:cxn modelId="{8E777DDD-2C87-499B-8DD9-349ABBFB1A19}" srcId="{A9F97C82-9875-4F08-925F-E0DD0362C882}" destId="{EEA28A75-875F-46B2-831C-E845FF39C79F}" srcOrd="0" destOrd="0" parTransId="{C3E5BA0D-9898-4AAB-ADE5-16F16C5E6326}" sibTransId="{40905A87-CC6E-46DC-9EC3-FB9BC36D6689}"/>
    <dgm:cxn modelId="{1CE93CEF-1580-4F17-82A6-96A68133CBA1}" type="presOf" srcId="{D077F96A-5744-4429-9CA0-7AD5F15B995E}" destId="{AD27E9D8-C929-4CC7-A68A-9A4500A7152C}" srcOrd="0" destOrd="1" presId="urn:microsoft.com/office/officeart/2005/8/layout/hList2"/>
    <dgm:cxn modelId="{CC3C11F3-AC42-455C-BF10-2F1065DA645E}" type="presOf" srcId="{524D7971-1836-4440-927F-039970465078}" destId="{D8E4267F-1BDE-498C-A3B7-29C7E82A79F8}" srcOrd="0" destOrd="0" presId="urn:microsoft.com/office/officeart/2005/8/layout/hList2"/>
    <dgm:cxn modelId="{930516FA-6287-4C55-BF29-6C665A8A5E0B}" srcId="{524D7971-1836-4440-927F-039970465078}" destId="{4BF9F17F-84AB-43DD-9151-33AEF2688346}" srcOrd="2" destOrd="0" parTransId="{401CEA49-A2AA-432B-8E3F-209582798716}" sibTransId="{402A0E65-86D0-4C81-BE92-1E40504FE8A8}"/>
    <dgm:cxn modelId="{49FFF152-DDBB-4E63-A8B5-E0E0BB78BBE7}" type="presParOf" srcId="{37F79767-2AD1-433E-B900-828735957675}" destId="{22418069-67B7-4A86-905E-D6C1B725C31A}" srcOrd="0" destOrd="0" presId="urn:microsoft.com/office/officeart/2005/8/layout/hList2"/>
    <dgm:cxn modelId="{3C0CDE29-222E-4BB7-8074-146EA337B84A}" type="presParOf" srcId="{22418069-67B7-4A86-905E-D6C1B725C31A}" destId="{2E5C74DC-D485-405F-BA12-63CB27967A36}" srcOrd="0" destOrd="0" presId="urn:microsoft.com/office/officeart/2005/8/layout/hList2"/>
    <dgm:cxn modelId="{55E75F66-8871-4514-97DC-96DD5DC17A71}" type="presParOf" srcId="{22418069-67B7-4A86-905E-D6C1B725C31A}" destId="{035AC4EA-797F-4023-86CB-3BFE4DEA0E46}" srcOrd="1" destOrd="0" presId="urn:microsoft.com/office/officeart/2005/8/layout/hList2"/>
    <dgm:cxn modelId="{74A2CBF5-462D-47C1-B857-32AF2A1F4C44}" type="presParOf" srcId="{22418069-67B7-4A86-905E-D6C1B725C31A}" destId="{BCC5A9DC-4B52-4BB5-99B4-453776AE6E67}" srcOrd="2" destOrd="0" presId="urn:microsoft.com/office/officeart/2005/8/layout/hList2"/>
    <dgm:cxn modelId="{B467803F-E776-42A5-A695-EF3B0B16AA18}" type="presParOf" srcId="{37F79767-2AD1-433E-B900-828735957675}" destId="{2D45C825-6D0D-4DA9-83D1-CA0BFB260BAC}" srcOrd="1" destOrd="0" presId="urn:microsoft.com/office/officeart/2005/8/layout/hList2"/>
    <dgm:cxn modelId="{FBDB560B-59FD-46A4-8DEB-48F978223BD7}" type="presParOf" srcId="{37F79767-2AD1-433E-B900-828735957675}" destId="{515D22EA-62DD-4DFB-8688-B716FF53EA9E}" srcOrd="2" destOrd="0" presId="urn:microsoft.com/office/officeart/2005/8/layout/hList2"/>
    <dgm:cxn modelId="{AEC6609D-E90F-4168-A713-E414CC55A243}" type="presParOf" srcId="{515D22EA-62DD-4DFB-8688-B716FF53EA9E}" destId="{CD937E9D-311E-4051-A5D6-9334FBF039B2}" srcOrd="0" destOrd="0" presId="urn:microsoft.com/office/officeart/2005/8/layout/hList2"/>
    <dgm:cxn modelId="{A5DC8293-8584-4D16-A461-2010F7898B89}" type="presParOf" srcId="{515D22EA-62DD-4DFB-8688-B716FF53EA9E}" destId="{AD27E9D8-C929-4CC7-A68A-9A4500A7152C}" srcOrd="1" destOrd="0" presId="urn:microsoft.com/office/officeart/2005/8/layout/hList2"/>
    <dgm:cxn modelId="{F0B5F054-848E-47B1-A63A-A406A7254A2E}" type="presParOf" srcId="{515D22EA-62DD-4DFB-8688-B716FF53EA9E}" destId="{D8E4267F-1BDE-498C-A3B7-29C7E82A79F8}" srcOrd="2" destOrd="0" presId="urn:microsoft.com/office/officeart/2005/8/layout/hList2"/>
    <dgm:cxn modelId="{F53D0549-B063-4675-95AC-6BE85DFEF489}" type="presParOf" srcId="{37F79767-2AD1-433E-B900-828735957675}" destId="{8CBD9D38-1E95-4025-81F3-CA4FDFA65E41}" srcOrd="3" destOrd="0" presId="urn:microsoft.com/office/officeart/2005/8/layout/hList2"/>
    <dgm:cxn modelId="{9C29F7F8-1F37-4C96-AF48-9CF1955D9C74}" type="presParOf" srcId="{37F79767-2AD1-433E-B900-828735957675}" destId="{6C09F1B1-1328-4E14-8548-47135BFD5DE7}" srcOrd="4" destOrd="0" presId="urn:microsoft.com/office/officeart/2005/8/layout/hList2"/>
    <dgm:cxn modelId="{EAEFD58A-F358-463E-82DA-F73FD59F6CDC}" type="presParOf" srcId="{6C09F1B1-1328-4E14-8548-47135BFD5DE7}" destId="{E83EE758-2883-425F-8B53-0D8D72C62E35}" srcOrd="0" destOrd="0" presId="urn:microsoft.com/office/officeart/2005/8/layout/hList2"/>
    <dgm:cxn modelId="{80F36AFC-6FB5-4D6C-9179-BFD47D58661D}" type="presParOf" srcId="{6C09F1B1-1328-4E14-8548-47135BFD5DE7}" destId="{C070C069-0245-46BC-837F-86CDD616FD28}" srcOrd="1" destOrd="0" presId="urn:microsoft.com/office/officeart/2005/8/layout/hList2"/>
    <dgm:cxn modelId="{2F80FAC5-C0E9-405F-8899-09DAAE29F17D}" type="presParOf" srcId="{6C09F1B1-1328-4E14-8548-47135BFD5DE7}" destId="{DA417C4A-5ACB-4DFB-B0AD-8C4A2F10BD3F}"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8B74DF-5577-4109-BFED-570553503F69}"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GB"/>
        </a:p>
      </dgm:t>
    </dgm:pt>
    <dgm:pt modelId="{3A872A59-B4EC-4C0B-A272-7460C2F85AF4}">
      <dgm:prSet phldrT="[Text]"/>
      <dgm:spPr/>
      <dgm:t>
        <a:bodyPr/>
        <a:lstStyle/>
        <a:p>
          <a:r>
            <a:rPr lang="en-GB" dirty="0"/>
            <a:t>Delivering construction projects in new ways</a:t>
          </a:r>
        </a:p>
      </dgm:t>
    </dgm:pt>
    <dgm:pt modelId="{53385B71-2469-4508-AFF2-2EC928117FB0}" type="parTrans" cxnId="{7ADB8208-9189-45EF-AE45-9E7F6FCCE280}">
      <dgm:prSet/>
      <dgm:spPr/>
      <dgm:t>
        <a:bodyPr/>
        <a:lstStyle/>
        <a:p>
          <a:endParaRPr lang="en-GB"/>
        </a:p>
      </dgm:t>
    </dgm:pt>
    <dgm:pt modelId="{3EE1B689-F945-4939-9455-47E2B90DE426}" type="sibTrans" cxnId="{7ADB8208-9189-45EF-AE45-9E7F6FCCE280}">
      <dgm:prSet/>
      <dgm:spPr/>
      <dgm:t>
        <a:bodyPr/>
        <a:lstStyle/>
        <a:p>
          <a:endParaRPr lang="en-GB"/>
        </a:p>
      </dgm:t>
    </dgm:pt>
    <dgm:pt modelId="{57CF331E-B753-48CA-A7C2-364AA7608EEC}">
      <dgm:prSet phldrT="[Text]"/>
      <dgm:spPr/>
      <dgm:t>
        <a:bodyPr/>
        <a:lstStyle/>
        <a:p>
          <a:r>
            <a:rPr lang="en-GB" dirty="0"/>
            <a:t>Working across a fragmented supply chain</a:t>
          </a:r>
        </a:p>
      </dgm:t>
    </dgm:pt>
    <dgm:pt modelId="{4D6C7A3A-2811-450E-A754-5841D79875E5}" type="parTrans" cxnId="{71FEE9D7-9B9C-42CC-8BD8-78360D863E9A}">
      <dgm:prSet/>
      <dgm:spPr/>
      <dgm:t>
        <a:bodyPr/>
        <a:lstStyle/>
        <a:p>
          <a:endParaRPr lang="en-GB"/>
        </a:p>
      </dgm:t>
    </dgm:pt>
    <dgm:pt modelId="{A0C6A093-ACF5-476A-9D58-1B9050D0FDD9}" type="sibTrans" cxnId="{71FEE9D7-9B9C-42CC-8BD8-78360D863E9A}">
      <dgm:prSet/>
      <dgm:spPr/>
      <dgm:t>
        <a:bodyPr/>
        <a:lstStyle/>
        <a:p>
          <a:endParaRPr lang="en-GB"/>
        </a:p>
      </dgm:t>
    </dgm:pt>
    <dgm:pt modelId="{C888C892-253A-4CB0-978D-7966736F9C41}">
      <dgm:prSet phldrT="[Text]"/>
      <dgm:spPr/>
      <dgm:t>
        <a:bodyPr/>
        <a:lstStyle/>
        <a:p>
          <a:r>
            <a:rPr lang="en-GB" dirty="0"/>
            <a:t>Supporting SMEs with essential skills for business and onsite delivery</a:t>
          </a:r>
        </a:p>
      </dgm:t>
    </dgm:pt>
    <dgm:pt modelId="{42B5157C-A52E-4185-8184-58A36BEF9B13}" type="parTrans" cxnId="{B4B3567F-1EB2-4D9F-A4E2-4BF8D403F34D}">
      <dgm:prSet/>
      <dgm:spPr/>
      <dgm:t>
        <a:bodyPr/>
        <a:lstStyle/>
        <a:p>
          <a:endParaRPr lang="en-GB"/>
        </a:p>
      </dgm:t>
    </dgm:pt>
    <dgm:pt modelId="{A0E2FE58-4C43-40E6-92BF-BF0FF90C8306}" type="sibTrans" cxnId="{B4B3567F-1EB2-4D9F-A4E2-4BF8D403F34D}">
      <dgm:prSet/>
      <dgm:spPr/>
      <dgm:t>
        <a:bodyPr/>
        <a:lstStyle/>
        <a:p>
          <a:endParaRPr lang="en-GB"/>
        </a:p>
      </dgm:t>
    </dgm:pt>
    <dgm:pt modelId="{2277E554-5349-4813-91C8-8B3B842E795F}" type="pres">
      <dgm:prSet presAssocID="{3E8B74DF-5577-4109-BFED-570553503F69}" presName="diagram" presStyleCnt="0">
        <dgm:presLayoutVars>
          <dgm:dir/>
          <dgm:resizeHandles val="exact"/>
        </dgm:presLayoutVars>
      </dgm:prSet>
      <dgm:spPr/>
    </dgm:pt>
    <dgm:pt modelId="{E0BCB087-A535-4880-B37E-CD0696085C4E}" type="pres">
      <dgm:prSet presAssocID="{3A872A59-B4EC-4C0B-A272-7460C2F85AF4}" presName="node" presStyleLbl="node1" presStyleIdx="0" presStyleCnt="3" custLinFactNeighborX="-420">
        <dgm:presLayoutVars>
          <dgm:bulletEnabled val="1"/>
        </dgm:presLayoutVars>
      </dgm:prSet>
      <dgm:spPr/>
    </dgm:pt>
    <dgm:pt modelId="{6F3E9C5E-3B49-4246-A9CE-D0941A9A4C1C}" type="pres">
      <dgm:prSet presAssocID="{3EE1B689-F945-4939-9455-47E2B90DE426}" presName="sibTrans" presStyleCnt="0"/>
      <dgm:spPr/>
    </dgm:pt>
    <dgm:pt modelId="{310AAF47-7792-4377-A14F-241C3E1FADED}" type="pres">
      <dgm:prSet presAssocID="{57CF331E-B753-48CA-A7C2-364AA7608EEC}" presName="node" presStyleLbl="node1" presStyleIdx="1" presStyleCnt="3">
        <dgm:presLayoutVars>
          <dgm:bulletEnabled val="1"/>
        </dgm:presLayoutVars>
      </dgm:prSet>
      <dgm:spPr/>
    </dgm:pt>
    <dgm:pt modelId="{29A6FF7A-965A-4539-B110-57806FC9D8D2}" type="pres">
      <dgm:prSet presAssocID="{A0C6A093-ACF5-476A-9D58-1B9050D0FDD9}" presName="sibTrans" presStyleCnt="0"/>
      <dgm:spPr/>
    </dgm:pt>
    <dgm:pt modelId="{6AC5F193-FDD9-454B-8154-4DB4903FA290}" type="pres">
      <dgm:prSet presAssocID="{C888C892-253A-4CB0-978D-7966736F9C41}" presName="node" presStyleLbl="node1" presStyleIdx="2" presStyleCnt="3" custLinFactNeighborX="0" custLinFactNeighborY="1164">
        <dgm:presLayoutVars>
          <dgm:bulletEnabled val="1"/>
        </dgm:presLayoutVars>
      </dgm:prSet>
      <dgm:spPr/>
    </dgm:pt>
  </dgm:ptLst>
  <dgm:cxnLst>
    <dgm:cxn modelId="{7ADB8208-9189-45EF-AE45-9E7F6FCCE280}" srcId="{3E8B74DF-5577-4109-BFED-570553503F69}" destId="{3A872A59-B4EC-4C0B-A272-7460C2F85AF4}" srcOrd="0" destOrd="0" parTransId="{53385B71-2469-4508-AFF2-2EC928117FB0}" sibTransId="{3EE1B689-F945-4939-9455-47E2B90DE426}"/>
    <dgm:cxn modelId="{D2D76224-AA8C-4D20-8AF7-09C4E6DE1F2B}" type="presOf" srcId="{3A872A59-B4EC-4C0B-A272-7460C2F85AF4}" destId="{E0BCB087-A535-4880-B37E-CD0696085C4E}" srcOrd="0" destOrd="0" presId="urn:microsoft.com/office/officeart/2005/8/layout/default"/>
    <dgm:cxn modelId="{0287334A-41FA-4C5C-81CC-3BC3BDCBBB6D}" type="presOf" srcId="{C888C892-253A-4CB0-978D-7966736F9C41}" destId="{6AC5F193-FDD9-454B-8154-4DB4903FA290}" srcOrd="0" destOrd="0" presId="urn:microsoft.com/office/officeart/2005/8/layout/default"/>
    <dgm:cxn modelId="{259EA973-EFB5-4A6F-AE64-B7BA29605A92}" type="presOf" srcId="{57CF331E-B753-48CA-A7C2-364AA7608EEC}" destId="{310AAF47-7792-4377-A14F-241C3E1FADED}" srcOrd="0" destOrd="0" presId="urn:microsoft.com/office/officeart/2005/8/layout/default"/>
    <dgm:cxn modelId="{B4B3567F-1EB2-4D9F-A4E2-4BF8D403F34D}" srcId="{3E8B74DF-5577-4109-BFED-570553503F69}" destId="{C888C892-253A-4CB0-978D-7966736F9C41}" srcOrd="2" destOrd="0" parTransId="{42B5157C-A52E-4185-8184-58A36BEF9B13}" sibTransId="{A0E2FE58-4C43-40E6-92BF-BF0FF90C8306}"/>
    <dgm:cxn modelId="{71FEE9D7-9B9C-42CC-8BD8-78360D863E9A}" srcId="{3E8B74DF-5577-4109-BFED-570553503F69}" destId="{57CF331E-B753-48CA-A7C2-364AA7608EEC}" srcOrd="1" destOrd="0" parTransId="{4D6C7A3A-2811-450E-A754-5841D79875E5}" sibTransId="{A0C6A093-ACF5-476A-9D58-1B9050D0FDD9}"/>
    <dgm:cxn modelId="{9A86F7EB-B47E-47D6-AF8C-A8890AB3BCB8}" type="presOf" srcId="{3E8B74DF-5577-4109-BFED-570553503F69}" destId="{2277E554-5349-4813-91C8-8B3B842E795F}" srcOrd="0" destOrd="0" presId="urn:microsoft.com/office/officeart/2005/8/layout/default"/>
    <dgm:cxn modelId="{B1496138-A453-4FE9-842F-DAD1E49530BA}" type="presParOf" srcId="{2277E554-5349-4813-91C8-8B3B842E795F}" destId="{E0BCB087-A535-4880-B37E-CD0696085C4E}" srcOrd="0" destOrd="0" presId="urn:microsoft.com/office/officeart/2005/8/layout/default"/>
    <dgm:cxn modelId="{C7518671-98E2-4288-A0C9-7A74B1891EA6}" type="presParOf" srcId="{2277E554-5349-4813-91C8-8B3B842E795F}" destId="{6F3E9C5E-3B49-4246-A9CE-D0941A9A4C1C}" srcOrd="1" destOrd="0" presId="urn:microsoft.com/office/officeart/2005/8/layout/default"/>
    <dgm:cxn modelId="{6753FCC8-6C13-4560-A6F2-3E672B42B26D}" type="presParOf" srcId="{2277E554-5349-4813-91C8-8B3B842E795F}" destId="{310AAF47-7792-4377-A14F-241C3E1FADED}" srcOrd="2" destOrd="0" presId="urn:microsoft.com/office/officeart/2005/8/layout/default"/>
    <dgm:cxn modelId="{25FA0D3B-A58D-44C6-A6BB-EDD38CAA74DB}" type="presParOf" srcId="{2277E554-5349-4813-91C8-8B3B842E795F}" destId="{29A6FF7A-965A-4539-B110-57806FC9D8D2}" srcOrd="3" destOrd="0" presId="urn:microsoft.com/office/officeart/2005/8/layout/default"/>
    <dgm:cxn modelId="{8FF9B3C9-F5AC-4CCE-85F5-278CBBACB027}" type="presParOf" srcId="{2277E554-5349-4813-91C8-8B3B842E795F}" destId="{6AC5F193-FDD9-454B-8154-4DB4903FA29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A3A7B5-C0B8-4AA0-9953-DE6ED8DBBC07}"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GB"/>
        </a:p>
      </dgm:t>
    </dgm:pt>
    <dgm:pt modelId="{1666E1F6-A27B-428C-B31A-958DD35AFEA8}">
      <dgm:prSet/>
      <dgm:spPr/>
      <dgm:t>
        <a:bodyPr/>
        <a:lstStyle/>
        <a:p>
          <a:pPr>
            <a:lnSpc>
              <a:spcPct val="100000"/>
            </a:lnSpc>
            <a:defRPr b="1"/>
          </a:pPr>
          <a:r>
            <a:rPr lang="en-US"/>
            <a:t>Try different methods to attract potential recruits</a:t>
          </a:r>
          <a:endParaRPr lang="en-GB"/>
        </a:p>
      </dgm:t>
    </dgm:pt>
    <dgm:pt modelId="{71DC1FB2-35D9-4721-83B3-85C2E3D223A8}" type="parTrans" cxnId="{AA85EC63-5D5C-4A1C-AFCB-43D8147AA954}">
      <dgm:prSet/>
      <dgm:spPr/>
      <dgm:t>
        <a:bodyPr/>
        <a:lstStyle/>
        <a:p>
          <a:endParaRPr lang="en-GB"/>
        </a:p>
      </dgm:t>
    </dgm:pt>
    <dgm:pt modelId="{527323F2-1CA9-4996-B977-2EF58B2C496E}" type="sibTrans" cxnId="{AA85EC63-5D5C-4A1C-AFCB-43D8147AA954}">
      <dgm:prSet/>
      <dgm:spPr/>
      <dgm:t>
        <a:bodyPr/>
        <a:lstStyle/>
        <a:p>
          <a:endParaRPr lang="en-GB"/>
        </a:p>
      </dgm:t>
    </dgm:pt>
    <dgm:pt modelId="{C181F7E6-8FCC-47D3-A069-C8BAC6EA1524}">
      <dgm:prSet/>
      <dgm:spPr/>
      <dgm:t>
        <a:bodyPr/>
        <a:lstStyle/>
        <a:p>
          <a:pPr>
            <a:lnSpc>
              <a:spcPct val="100000"/>
            </a:lnSpc>
            <a:defRPr b="1"/>
          </a:pPr>
          <a:r>
            <a:rPr lang="en-GB"/>
            <a:t>Develop employment practices</a:t>
          </a:r>
        </a:p>
      </dgm:t>
    </dgm:pt>
    <dgm:pt modelId="{80E93094-77A8-42FF-A316-60218832003D}" type="parTrans" cxnId="{63FE01C9-E268-4AF8-81A5-9FAE6CBC23C8}">
      <dgm:prSet/>
      <dgm:spPr/>
      <dgm:t>
        <a:bodyPr/>
        <a:lstStyle/>
        <a:p>
          <a:endParaRPr lang="en-GB"/>
        </a:p>
      </dgm:t>
    </dgm:pt>
    <dgm:pt modelId="{6E0BDAD1-10C7-4F08-BB98-19CB507958B9}" type="sibTrans" cxnId="{63FE01C9-E268-4AF8-81A5-9FAE6CBC23C8}">
      <dgm:prSet/>
      <dgm:spPr/>
      <dgm:t>
        <a:bodyPr/>
        <a:lstStyle/>
        <a:p>
          <a:endParaRPr lang="en-GB"/>
        </a:p>
      </dgm:t>
    </dgm:pt>
    <dgm:pt modelId="{923CECCE-8F29-4CB7-A366-7AC974BCB224}">
      <dgm:prSet/>
      <dgm:spPr/>
      <dgm:t>
        <a:bodyPr/>
        <a:lstStyle/>
        <a:p>
          <a:pPr>
            <a:lnSpc>
              <a:spcPct val="100000"/>
            </a:lnSpc>
            <a:defRPr b="1"/>
          </a:pPr>
          <a:r>
            <a:rPr lang="en-GB"/>
            <a:t>Cultural transformation</a:t>
          </a:r>
        </a:p>
      </dgm:t>
    </dgm:pt>
    <dgm:pt modelId="{78899E1F-1668-4DD7-8F9F-D22197BC0A56}" type="parTrans" cxnId="{41CD858C-6921-46AD-8470-96611C9FA41C}">
      <dgm:prSet/>
      <dgm:spPr/>
      <dgm:t>
        <a:bodyPr/>
        <a:lstStyle/>
        <a:p>
          <a:endParaRPr lang="en-GB"/>
        </a:p>
      </dgm:t>
    </dgm:pt>
    <dgm:pt modelId="{114DDFA3-D7DE-4EC8-A225-72FC661EF885}" type="sibTrans" cxnId="{41CD858C-6921-46AD-8470-96611C9FA41C}">
      <dgm:prSet/>
      <dgm:spPr/>
      <dgm:t>
        <a:bodyPr/>
        <a:lstStyle/>
        <a:p>
          <a:endParaRPr lang="en-GB"/>
        </a:p>
      </dgm:t>
    </dgm:pt>
    <dgm:pt modelId="{101120EF-B6AF-417F-A70A-276C331CCFAC}">
      <dgm:prSet/>
      <dgm:spPr/>
      <dgm:t>
        <a:bodyPr/>
        <a:lstStyle/>
        <a:p>
          <a:pPr>
            <a:lnSpc>
              <a:spcPct val="100000"/>
            </a:lnSpc>
          </a:pPr>
          <a:endParaRPr lang="en-GB"/>
        </a:p>
      </dgm:t>
    </dgm:pt>
    <dgm:pt modelId="{088C4516-4FD9-4C33-8434-F8C3EAA713CF}" type="parTrans" cxnId="{9C5022B8-DE10-4726-BC59-90AFCF9D00A4}">
      <dgm:prSet/>
      <dgm:spPr/>
      <dgm:t>
        <a:bodyPr/>
        <a:lstStyle/>
        <a:p>
          <a:endParaRPr lang="en-GB"/>
        </a:p>
      </dgm:t>
    </dgm:pt>
    <dgm:pt modelId="{1AF75283-D4AD-417E-8DDF-904945323B7B}" type="sibTrans" cxnId="{9C5022B8-DE10-4726-BC59-90AFCF9D00A4}">
      <dgm:prSet/>
      <dgm:spPr/>
      <dgm:t>
        <a:bodyPr/>
        <a:lstStyle/>
        <a:p>
          <a:endParaRPr lang="en-GB"/>
        </a:p>
      </dgm:t>
    </dgm:pt>
    <dgm:pt modelId="{50606464-4793-40E0-88CD-88DBF6E26308}">
      <dgm:prSet/>
      <dgm:spPr/>
      <dgm:t>
        <a:bodyPr/>
        <a:lstStyle/>
        <a:p>
          <a:pPr>
            <a:lnSpc>
              <a:spcPct val="100000"/>
            </a:lnSpc>
          </a:pPr>
          <a:r>
            <a:rPr lang="en-US" dirty="0"/>
            <a:t>Individuals’ expectations of the workplace are changing, industry aligns itself with these</a:t>
          </a:r>
          <a:endParaRPr lang="en-GB" dirty="0"/>
        </a:p>
      </dgm:t>
    </dgm:pt>
    <dgm:pt modelId="{A2BAEC02-2868-47C6-AEDD-517561F30BA6}" type="parTrans" cxnId="{4B057AA2-F4FA-4B4A-BD2C-D0B0F0B6961B}">
      <dgm:prSet/>
      <dgm:spPr/>
      <dgm:t>
        <a:bodyPr/>
        <a:lstStyle/>
        <a:p>
          <a:endParaRPr lang="en-GB"/>
        </a:p>
      </dgm:t>
    </dgm:pt>
    <dgm:pt modelId="{2C7808D1-21DE-46B4-9F1D-DCDE16F16486}" type="sibTrans" cxnId="{4B057AA2-F4FA-4B4A-BD2C-D0B0F0B6961B}">
      <dgm:prSet/>
      <dgm:spPr/>
      <dgm:t>
        <a:bodyPr/>
        <a:lstStyle/>
        <a:p>
          <a:endParaRPr lang="en-GB"/>
        </a:p>
      </dgm:t>
    </dgm:pt>
    <dgm:pt modelId="{142B14F1-F7C3-470D-A13A-C736B54130A2}">
      <dgm:prSet/>
      <dgm:spPr/>
      <dgm:t>
        <a:bodyPr/>
        <a:lstStyle/>
        <a:p>
          <a:pPr>
            <a:lnSpc>
              <a:spcPct val="100000"/>
            </a:lnSpc>
          </a:pPr>
          <a:r>
            <a:rPr lang="en-US" dirty="0"/>
            <a:t>Employers should highlight the values important to them to help </a:t>
          </a:r>
          <a:r>
            <a:rPr lang="en-GB" dirty="0"/>
            <a:t>candidates identify common ground</a:t>
          </a:r>
        </a:p>
      </dgm:t>
    </dgm:pt>
    <dgm:pt modelId="{900CFF38-3730-459A-9284-4D5208CFB5E1}" type="parTrans" cxnId="{D1D99454-A8DE-49E5-8F99-B975C76082A5}">
      <dgm:prSet/>
      <dgm:spPr/>
      <dgm:t>
        <a:bodyPr/>
        <a:lstStyle/>
        <a:p>
          <a:endParaRPr lang="en-GB"/>
        </a:p>
      </dgm:t>
    </dgm:pt>
    <dgm:pt modelId="{7B5023D9-4CC7-46F1-9A32-589F092A38C6}" type="sibTrans" cxnId="{D1D99454-A8DE-49E5-8F99-B975C76082A5}">
      <dgm:prSet/>
      <dgm:spPr/>
      <dgm:t>
        <a:bodyPr/>
        <a:lstStyle/>
        <a:p>
          <a:endParaRPr lang="en-GB"/>
        </a:p>
      </dgm:t>
    </dgm:pt>
    <dgm:pt modelId="{5452007A-0B66-4BE8-A7D2-7F279C13C669}">
      <dgm:prSet/>
      <dgm:spPr/>
      <dgm:t>
        <a:bodyPr/>
        <a:lstStyle/>
        <a:p>
          <a:pPr>
            <a:lnSpc>
              <a:spcPct val="100000"/>
            </a:lnSpc>
            <a:defRPr b="1"/>
          </a:pPr>
          <a:r>
            <a:rPr lang="en-GB"/>
            <a:t>Change perceptions</a:t>
          </a:r>
        </a:p>
      </dgm:t>
    </dgm:pt>
    <dgm:pt modelId="{1737E8A0-434A-4FE3-9059-302E2D36E196}" type="parTrans" cxnId="{7B723B2C-1B0B-4F2B-8F62-C6E546B8EA7C}">
      <dgm:prSet/>
      <dgm:spPr/>
      <dgm:t>
        <a:bodyPr/>
        <a:lstStyle/>
        <a:p>
          <a:endParaRPr lang="en-GB"/>
        </a:p>
      </dgm:t>
    </dgm:pt>
    <dgm:pt modelId="{8DA55F6A-42D2-4AB2-95B8-C4C091622A30}" type="sibTrans" cxnId="{7B723B2C-1B0B-4F2B-8F62-C6E546B8EA7C}">
      <dgm:prSet/>
      <dgm:spPr/>
      <dgm:t>
        <a:bodyPr/>
        <a:lstStyle/>
        <a:p>
          <a:endParaRPr lang="en-GB"/>
        </a:p>
      </dgm:t>
    </dgm:pt>
    <dgm:pt modelId="{4E0A7768-8F21-4E0B-B9E3-D1549B81A9BF}">
      <dgm:prSet/>
      <dgm:spPr/>
      <dgm:t>
        <a:bodyPr/>
        <a:lstStyle/>
        <a:p>
          <a:pPr>
            <a:lnSpc>
              <a:spcPct val="100000"/>
            </a:lnSpc>
          </a:pPr>
          <a:r>
            <a:rPr lang="en-US" dirty="0"/>
            <a:t>Those outside the industry tend to have a more narrow, negative view of construction, whereas those inside have a much more positive perception </a:t>
          </a:r>
          <a:endParaRPr lang="en-GB" dirty="0"/>
        </a:p>
      </dgm:t>
    </dgm:pt>
    <dgm:pt modelId="{24CBDB85-C47D-4AAE-AA9C-C5B0AB1CCDE5}" type="parTrans" cxnId="{7461DC78-D668-4ACD-BF44-96FC387EF658}">
      <dgm:prSet/>
      <dgm:spPr/>
      <dgm:t>
        <a:bodyPr/>
        <a:lstStyle/>
        <a:p>
          <a:endParaRPr lang="en-GB"/>
        </a:p>
      </dgm:t>
    </dgm:pt>
    <dgm:pt modelId="{4195B5B8-E4EC-432A-9566-D4314EF781DE}" type="sibTrans" cxnId="{7461DC78-D668-4ACD-BF44-96FC387EF658}">
      <dgm:prSet/>
      <dgm:spPr/>
      <dgm:t>
        <a:bodyPr/>
        <a:lstStyle/>
        <a:p>
          <a:endParaRPr lang="en-GB"/>
        </a:p>
      </dgm:t>
    </dgm:pt>
    <dgm:pt modelId="{1545EB30-17D7-4B8E-BCBF-973E72FA1337}">
      <dgm:prSet/>
      <dgm:spPr/>
      <dgm:t>
        <a:bodyPr/>
        <a:lstStyle/>
        <a:p>
          <a:pPr>
            <a:lnSpc>
              <a:spcPct val="100000"/>
            </a:lnSpc>
          </a:pPr>
          <a:r>
            <a:rPr lang="en-US" dirty="0"/>
            <a:t>Younger entrants report fewer positive experiences and require more support</a:t>
          </a:r>
          <a:endParaRPr lang="en-GB" dirty="0"/>
        </a:p>
      </dgm:t>
    </dgm:pt>
    <dgm:pt modelId="{C5564B9A-2A26-4685-82BA-54946D9C144C}" type="parTrans" cxnId="{7650E8DF-8337-4347-A56C-780E530500A6}">
      <dgm:prSet/>
      <dgm:spPr/>
      <dgm:t>
        <a:bodyPr/>
        <a:lstStyle/>
        <a:p>
          <a:endParaRPr lang="en-GB"/>
        </a:p>
      </dgm:t>
    </dgm:pt>
    <dgm:pt modelId="{3E09AF9C-3043-4A24-803D-A350CE180AB6}" type="sibTrans" cxnId="{7650E8DF-8337-4347-A56C-780E530500A6}">
      <dgm:prSet/>
      <dgm:spPr/>
      <dgm:t>
        <a:bodyPr/>
        <a:lstStyle/>
        <a:p>
          <a:endParaRPr lang="en-GB"/>
        </a:p>
      </dgm:t>
    </dgm:pt>
    <dgm:pt modelId="{55343F70-D930-4EC3-8C97-670931D785F6}">
      <dgm:prSet/>
      <dgm:spPr/>
      <dgm:t>
        <a:bodyPr/>
        <a:lstStyle/>
        <a:p>
          <a:pPr>
            <a:lnSpc>
              <a:spcPct val="100000"/>
            </a:lnSpc>
          </a:pPr>
          <a:r>
            <a:rPr lang="en-US" dirty="0"/>
            <a:t>Flexible working is highly valued but formal arrangements in construction are rare</a:t>
          </a:r>
          <a:endParaRPr lang="en-GB" dirty="0"/>
        </a:p>
      </dgm:t>
    </dgm:pt>
    <dgm:pt modelId="{F175E338-9DF6-4279-B8A3-FDF36D69705E}" type="parTrans" cxnId="{3E569699-390B-4A7E-8575-9232B54E8AE0}">
      <dgm:prSet/>
      <dgm:spPr/>
      <dgm:t>
        <a:bodyPr/>
        <a:lstStyle/>
        <a:p>
          <a:endParaRPr lang="en-GB"/>
        </a:p>
      </dgm:t>
    </dgm:pt>
    <dgm:pt modelId="{0FF3B1C5-EC12-40E3-9E23-0C6A9C9D0F32}" type="sibTrans" cxnId="{3E569699-390B-4A7E-8575-9232B54E8AE0}">
      <dgm:prSet/>
      <dgm:spPr/>
      <dgm:t>
        <a:bodyPr/>
        <a:lstStyle/>
        <a:p>
          <a:endParaRPr lang="en-GB"/>
        </a:p>
      </dgm:t>
    </dgm:pt>
    <dgm:pt modelId="{244EB319-B7BA-4690-B23B-BE22FF6CEB2E}">
      <dgm:prSet/>
      <dgm:spPr/>
      <dgm:t>
        <a:bodyPr/>
        <a:lstStyle/>
        <a:p>
          <a:pPr>
            <a:lnSpc>
              <a:spcPct val="100000"/>
            </a:lnSpc>
          </a:pPr>
          <a:r>
            <a:rPr lang="en-US" dirty="0"/>
            <a:t>It remains clear from the research that some antiquated attitudes and </a:t>
          </a:r>
          <a:r>
            <a:rPr lang="en-US" dirty="0" err="1"/>
            <a:t>behaviours</a:t>
          </a:r>
          <a:r>
            <a:rPr lang="en-US" dirty="0"/>
            <a:t> can deter many potential recruits</a:t>
          </a:r>
          <a:endParaRPr lang="en-GB" dirty="0"/>
        </a:p>
      </dgm:t>
    </dgm:pt>
    <dgm:pt modelId="{A4F542DA-F944-4F1A-9A25-15C5E3D00FD6}" type="parTrans" cxnId="{C503D278-2D5C-44C4-9112-67FFF0A8D7EA}">
      <dgm:prSet/>
      <dgm:spPr/>
      <dgm:t>
        <a:bodyPr/>
        <a:lstStyle/>
        <a:p>
          <a:endParaRPr lang="en-GB"/>
        </a:p>
      </dgm:t>
    </dgm:pt>
    <dgm:pt modelId="{9607E4EE-41A4-4C5C-8478-3C3108AF75CA}" type="sibTrans" cxnId="{C503D278-2D5C-44C4-9112-67FFF0A8D7EA}">
      <dgm:prSet/>
      <dgm:spPr/>
      <dgm:t>
        <a:bodyPr/>
        <a:lstStyle/>
        <a:p>
          <a:endParaRPr lang="en-GB"/>
        </a:p>
      </dgm:t>
    </dgm:pt>
    <dgm:pt modelId="{2B9D405F-F80D-403D-86B7-D214D3D263D2}">
      <dgm:prSet/>
      <dgm:spPr/>
      <dgm:t>
        <a:bodyPr/>
        <a:lstStyle/>
        <a:p>
          <a:pPr>
            <a:lnSpc>
              <a:spcPct val="100000"/>
            </a:lnSpc>
          </a:pPr>
          <a:r>
            <a:rPr lang="en-US" dirty="0" err="1"/>
            <a:t>Utilising</a:t>
          </a:r>
          <a:r>
            <a:rPr lang="en-US" dirty="0"/>
            <a:t> the voices of insiders could be key to changing outsiders’ perceptions</a:t>
          </a:r>
          <a:endParaRPr lang="en-GB" dirty="0"/>
        </a:p>
      </dgm:t>
    </dgm:pt>
    <dgm:pt modelId="{939B88CD-1D98-4437-9E97-2D4DA73079E9}" type="parTrans" cxnId="{9BF1A190-8F36-4321-879E-D3746ADD1A1C}">
      <dgm:prSet/>
      <dgm:spPr/>
      <dgm:t>
        <a:bodyPr/>
        <a:lstStyle/>
        <a:p>
          <a:endParaRPr lang="en-GB"/>
        </a:p>
      </dgm:t>
    </dgm:pt>
    <dgm:pt modelId="{03D5F08B-F497-409C-8C00-0CA2170CA34A}" type="sibTrans" cxnId="{9BF1A190-8F36-4321-879E-D3746ADD1A1C}">
      <dgm:prSet/>
      <dgm:spPr/>
      <dgm:t>
        <a:bodyPr/>
        <a:lstStyle/>
        <a:p>
          <a:endParaRPr lang="en-GB"/>
        </a:p>
      </dgm:t>
    </dgm:pt>
    <dgm:pt modelId="{8115B9E9-D99D-4BB3-9B12-C4838B159FA3}">
      <dgm:prSet/>
      <dgm:spPr/>
      <dgm:t>
        <a:bodyPr/>
        <a:lstStyle/>
        <a:p>
          <a:pPr>
            <a:lnSpc>
              <a:spcPct val="100000"/>
            </a:lnSpc>
          </a:pPr>
          <a:r>
            <a:rPr lang="en-US" dirty="0"/>
            <a:t>The sector must demonstrate consistently that it is for everyone – positive, fair, welcoming and makes provisions for people’s differences</a:t>
          </a:r>
          <a:endParaRPr lang="en-GB" dirty="0"/>
        </a:p>
      </dgm:t>
    </dgm:pt>
    <dgm:pt modelId="{6ED430E4-C14F-44FB-B602-E9D04C7D9178}" type="parTrans" cxnId="{F51BCD26-D908-4C13-BC40-1355FFC8CD3B}">
      <dgm:prSet/>
      <dgm:spPr/>
      <dgm:t>
        <a:bodyPr/>
        <a:lstStyle/>
        <a:p>
          <a:endParaRPr lang="en-GB"/>
        </a:p>
      </dgm:t>
    </dgm:pt>
    <dgm:pt modelId="{09349EF1-2F0A-4662-B4DB-2B1D3C704968}" type="sibTrans" cxnId="{F51BCD26-D908-4C13-BC40-1355FFC8CD3B}">
      <dgm:prSet/>
      <dgm:spPr/>
      <dgm:t>
        <a:bodyPr/>
        <a:lstStyle/>
        <a:p>
          <a:endParaRPr lang="en-GB"/>
        </a:p>
      </dgm:t>
    </dgm:pt>
    <dgm:pt modelId="{DC9BF51E-F943-46CA-A2F6-55097C4FEC7D}">
      <dgm:prSet/>
      <dgm:spPr/>
      <dgm:t>
        <a:bodyPr/>
        <a:lstStyle/>
        <a:p>
          <a:pPr>
            <a:lnSpc>
              <a:spcPct val="100000"/>
            </a:lnSpc>
          </a:pPr>
          <a:r>
            <a:rPr lang="en-US" dirty="0"/>
            <a:t>Structured induction </a:t>
          </a:r>
          <a:r>
            <a:rPr lang="en-US" dirty="0" err="1"/>
            <a:t>programmes</a:t>
          </a:r>
          <a:r>
            <a:rPr lang="en-US" dirty="0"/>
            <a:t> and training can improve retention rates</a:t>
          </a:r>
          <a:endParaRPr lang="en-GB" dirty="0"/>
        </a:p>
      </dgm:t>
    </dgm:pt>
    <dgm:pt modelId="{85DE1E95-E720-4064-A3E0-B73ADBA9944B}" type="parTrans" cxnId="{BD3F2304-73A3-41B8-9400-1C7E8711AF6D}">
      <dgm:prSet/>
      <dgm:spPr/>
      <dgm:t>
        <a:bodyPr/>
        <a:lstStyle/>
        <a:p>
          <a:endParaRPr lang="en-GB"/>
        </a:p>
      </dgm:t>
    </dgm:pt>
    <dgm:pt modelId="{1C1F2D8F-D7D9-4DE0-A116-918DA3ADA8B7}" type="sibTrans" cxnId="{BD3F2304-73A3-41B8-9400-1C7E8711AF6D}">
      <dgm:prSet/>
      <dgm:spPr/>
      <dgm:t>
        <a:bodyPr/>
        <a:lstStyle/>
        <a:p>
          <a:endParaRPr lang="en-GB"/>
        </a:p>
      </dgm:t>
    </dgm:pt>
    <dgm:pt modelId="{6BB3C241-7D63-49C0-A28A-093A455F9C6B}" type="pres">
      <dgm:prSet presAssocID="{DBA3A7B5-C0B8-4AA0-9953-DE6ED8DBBC07}" presName="root" presStyleCnt="0">
        <dgm:presLayoutVars>
          <dgm:dir/>
          <dgm:resizeHandles val="exact"/>
        </dgm:presLayoutVars>
      </dgm:prSet>
      <dgm:spPr/>
    </dgm:pt>
    <dgm:pt modelId="{44CF9826-08A3-4A68-9192-23C75C1B076C}" type="pres">
      <dgm:prSet presAssocID="{1666E1F6-A27B-428C-B31A-958DD35AFEA8}" presName="compNode" presStyleCnt="0"/>
      <dgm:spPr/>
    </dgm:pt>
    <dgm:pt modelId="{BF81D76C-71C7-45FD-AB92-6A66FD82579E}" type="pres">
      <dgm:prSet presAssocID="{1666E1F6-A27B-428C-B31A-958DD35AFEA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0A8A81FB-0C47-456A-A98E-5DB194265903}" type="pres">
      <dgm:prSet presAssocID="{1666E1F6-A27B-428C-B31A-958DD35AFEA8}" presName="iconSpace" presStyleCnt="0"/>
      <dgm:spPr/>
    </dgm:pt>
    <dgm:pt modelId="{ECBE81B8-7B45-4BE8-85AC-67E0A44FCE0C}" type="pres">
      <dgm:prSet presAssocID="{1666E1F6-A27B-428C-B31A-958DD35AFEA8}" presName="parTx" presStyleLbl="revTx" presStyleIdx="0" presStyleCnt="8">
        <dgm:presLayoutVars>
          <dgm:chMax val="0"/>
          <dgm:chPref val="0"/>
        </dgm:presLayoutVars>
      </dgm:prSet>
      <dgm:spPr/>
    </dgm:pt>
    <dgm:pt modelId="{A2AEECF0-040A-4AA7-B9F1-B9E7204F2031}" type="pres">
      <dgm:prSet presAssocID="{1666E1F6-A27B-428C-B31A-958DD35AFEA8}" presName="txSpace" presStyleCnt="0"/>
      <dgm:spPr/>
    </dgm:pt>
    <dgm:pt modelId="{169E8013-932C-4219-BE00-C094E93A27EA}" type="pres">
      <dgm:prSet presAssocID="{1666E1F6-A27B-428C-B31A-958DD35AFEA8}" presName="desTx" presStyleLbl="revTx" presStyleIdx="1" presStyleCnt="8">
        <dgm:presLayoutVars/>
      </dgm:prSet>
      <dgm:spPr/>
    </dgm:pt>
    <dgm:pt modelId="{EB9810DB-BDC8-44C9-B329-2C68ACD49AF6}" type="pres">
      <dgm:prSet presAssocID="{527323F2-1CA9-4996-B977-2EF58B2C496E}" presName="sibTrans" presStyleCnt="0"/>
      <dgm:spPr/>
    </dgm:pt>
    <dgm:pt modelId="{09BEEFFB-BEAC-4A7E-801B-C7449F221B7C}" type="pres">
      <dgm:prSet presAssocID="{C181F7E6-8FCC-47D3-A069-C8BAC6EA1524}" presName="compNode" presStyleCnt="0"/>
      <dgm:spPr/>
    </dgm:pt>
    <dgm:pt modelId="{5231D899-8F04-40B8-976D-5D457F33AC5D}" type="pres">
      <dgm:prSet presAssocID="{C181F7E6-8FCC-47D3-A069-C8BAC6EA15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E0906FD3-8A4F-49B6-B8D1-8B64D2D92E98}" type="pres">
      <dgm:prSet presAssocID="{C181F7E6-8FCC-47D3-A069-C8BAC6EA1524}" presName="iconSpace" presStyleCnt="0"/>
      <dgm:spPr/>
    </dgm:pt>
    <dgm:pt modelId="{63E7DB0A-E230-4FAE-89B4-9402A679B5BF}" type="pres">
      <dgm:prSet presAssocID="{C181F7E6-8FCC-47D3-A069-C8BAC6EA1524}" presName="parTx" presStyleLbl="revTx" presStyleIdx="2" presStyleCnt="8">
        <dgm:presLayoutVars>
          <dgm:chMax val="0"/>
          <dgm:chPref val="0"/>
        </dgm:presLayoutVars>
      </dgm:prSet>
      <dgm:spPr/>
    </dgm:pt>
    <dgm:pt modelId="{CC3CDAFF-770C-4ADB-A2E0-2D4810EB805B}" type="pres">
      <dgm:prSet presAssocID="{C181F7E6-8FCC-47D3-A069-C8BAC6EA1524}" presName="txSpace" presStyleCnt="0"/>
      <dgm:spPr/>
    </dgm:pt>
    <dgm:pt modelId="{05E1224D-CA51-4F8C-889D-B6F8E6276AC2}" type="pres">
      <dgm:prSet presAssocID="{C181F7E6-8FCC-47D3-A069-C8BAC6EA1524}" presName="desTx" presStyleLbl="revTx" presStyleIdx="3" presStyleCnt="8">
        <dgm:presLayoutVars/>
      </dgm:prSet>
      <dgm:spPr/>
    </dgm:pt>
    <dgm:pt modelId="{B31D1EE5-4900-4E80-8F0B-0F6994958758}" type="pres">
      <dgm:prSet presAssocID="{6E0BDAD1-10C7-4F08-BB98-19CB507958B9}" presName="sibTrans" presStyleCnt="0"/>
      <dgm:spPr/>
    </dgm:pt>
    <dgm:pt modelId="{9F82FFA6-10CD-456D-88E7-8A6186005ABA}" type="pres">
      <dgm:prSet presAssocID="{5452007A-0B66-4BE8-A7D2-7F279C13C669}" presName="compNode" presStyleCnt="0"/>
      <dgm:spPr/>
    </dgm:pt>
    <dgm:pt modelId="{C393FE02-EE11-4E65-8C43-5AD53B561BC4}" type="pres">
      <dgm:prSet presAssocID="{5452007A-0B66-4BE8-A7D2-7F279C13C66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E2837ADF-08FB-4913-93BF-325F769ED970}" type="pres">
      <dgm:prSet presAssocID="{5452007A-0B66-4BE8-A7D2-7F279C13C669}" presName="iconSpace" presStyleCnt="0"/>
      <dgm:spPr/>
    </dgm:pt>
    <dgm:pt modelId="{F23339CA-370F-487D-A12A-3644821738FE}" type="pres">
      <dgm:prSet presAssocID="{5452007A-0B66-4BE8-A7D2-7F279C13C669}" presName="parTx" presStyleLbl="revTx" presStyleIdx="4" presStyleCnt="8">
        <dgm:presLayoutVars>
          <dgm:chMax val="0"/>
          <dgm:chPref val="0"/>
        </dgm:presLayoutVars>
      </dgm:prSet>
      <dgm:spPr/>
    </dgm:pt>
    <dgm:pt modelId="{295E698B-3AD0-4578-985A-594A4DC7E478}" type="pres">
      <dgm:prSet presAssocID="{5452007A-0B66-4BE8-A7D2-7F279C13C669}" presName="txSpace" presStyleCnt="0"/>
      <dgm:spPr/>
    </dgm:pt>
    <dgm:pt modelId="{0C50814C-87EC-421D-9215-026DA40944FB}" type="pres">
      <dgm:prSet presAssocID="{5452007A-0B66-4BE8-A7D2-7F279C13C669}" presName="desTx" presStyleLbl="revTx" presStyleIdx="5" presStyleCnt="8">
        <dgm:presLayoutVars/>
      </dgm:prSet>
      <dgm:spPr/>
    </dgm:pt>
    <dgm:pt modelId="{0EA087E8-3846-4F94-951F-7BA35C0731AC}" type="pres">
      <dgm:prSet presAssocID="{8DA55F6A-42D2-4AB2-95B8-C4C091622A30}" presName="sibTrans" presStyleCnt="0"/>
      <dgm:spPr/>
    </dgm:pt>
    <dgm:pt modelId="{914C68C3-B10C-4B25-9359-B591B3FB7D85}" type="pres">
      <dgm:prSet presAssocID="{923CECCE-8F29-4CB7-A366-7AC974BCB224}" presName="compNode" presStyleCnt="0"/>
      <dgm:spPr/>
    </dgm:pt>
    <dgm:pt modelId="{DF548F4C-9F92-40F9-AC81-9A853F5ABE18}" type="pres">
      <dgm:prSet presAssocID="{923CECCE-8F29-4CB7-A366-7AC974BCB22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A7FA652E-0B05-48A8-9F1A-0A0EAC2443D8}" type="pres">
      <dgm:prSet presAssocID="{923CECCE-8F29-4CB7-A366-7AC974BCB224}" presName="iconSpace" presStyleCnt="0"/>
      <dgm:spPr/>
    </dgm:pt>
    <dgm:pt modelId="{B863DB94-6B1B-4B06-A2EE-9EEDEA745705}" type="pres">
      <dgm:prSet presAssocID="{923CECCE-8F29-4CB7-A366-7AC974BCB224}" presName="parTx" presStyleLbl="revTx" presStyleIdx="6" presStyleCnt="8">
        <dgm:presLayoutVars>
          <dgm:chMax val="0"/>
          <dgm:chPref val="0"/>
        </dgm:presLayoutVars>
      </dgm:prSet>
      <dgm:spPr/>
    </dgm:pt>
    <dgm:pt modelId="{9CCF193D-61D6-4E74-B25D-74D3AEE8A852}" type="pres">
      <dgm:prSet presAssocID="{923CECCE-8F29-4CB7-A366-7AC974BCB224}" presName="txSpace" presStyleCnt="0"/>
      <dgm:spPr/>
    </dgm:pt>
    <dgm:pt modelId="{A6CAEED6-EAA7-4151-8D32-00F9B4ED1924}" type="pres">
      <dgm:prSet presAssocID="{923CECCE-8F29-4CB7-A366-7AC974BCB224}" presName="desTx" presStyleLbl="revTx" presStyleIdx="7" presStyleCnt="8">
        <dgm:presLayoutVars/>
      </dgm:prSet>
      <dgm:spPr/>
    </dgm:pt>
  </dgm:ptLst>
  <dgm:cxnLst>
    <dgm:cxn modelId="{A2804302-3022-4C3F-B163-A0D149EF074D}" type="presOf" srcId="{101120EF-B6AF-417F-A70A-276C331CCFAC}" destId="{169E8013-932C-4219-BE00-C094E93A27EA}" srcOrd="0" destOrd="0" presId="urn:microsoft.com/office/officeart/2018/2/layout/IconLabelDescriptionList"/>
    <dgm:cxn modelId="{EDC56F02-2F3B-4573-BF7B-9082C7C6AE24}" type="presOf" srcId="{4E0A7768-8F21-4E0B-B9E3-D1549B81A9BF}" destId="{0C50814C-87EC-421D-9215-026DA40944FB}" srcOrd="0" destOrd="0" presId="urn:microsoft.com/office/officeart/2018/2/layout/IconLabelDescriptionList"/>
    <dgm:cxn modelId="{BD3F2304-73A3-41B8-9400-1C7E8711AF6D}" srcId="{C181F7E6-8FCC-47D3-A069-C8BAC6EA1524}" destId="{DC9BF51E-F943-46CA-A2F6-55097C4FEC7D}" srcOrd="1" destOrd="0" parTransId="{85DE1E95-E720-4064-A3E0-B73ADBA9944B}" sibTransId="{1C1F2D8F-D7D9-4DE0-A116-918DA3ADA8B7}"/>
    <dgm:cxn modelId="{F51BCD26-D908-4C13-BC40-1355FFC8CD3B}" srcId="{923CECCE-8F29-4CB7-A366-7AC974BCB224}" destId="{8115B9E9-D99D-4BB3-9B12-C4838B159FA3}" srcOrd="1" destOrd="0" parTransId="{6ED430E4-C14F-44FB-B602-E9D04C7D9178}" sibTransId="{09349EF1-2F0A-4662-B4DB-2B1D3C704968}"/>
    <dgm:cxn modelId="{7B723B2C-1B0B-4F2B-8F62-C6E546B8EA7C}" srcId="{DBA3A7B5-C0B8-4AA0-9953-DE6ED8DBBC07}" destId="{5452007A-0B66-4BE8-A7D2-7F279C13C669}" srcOrd="2" destOrd="0" parTransId="{1737E8A0-434A-4FE3-9059-302E2D36E196}" sibTransId="{8DA55F6A-42D2-4AB2-95B8-C4C091622A30}"/>
    <dgm:cxn modelId="{236A5340-69DD-439B-A374-32E02FFFF9E0}" type="presOf" srcId="{55343F70-D930-4EC3-8C97-670931D785F6}" destId="{05E1224D-CA51-4F8C-889D-B6F8E6276AC2}" srcOrd="0" destOrd="2" presId="urn:microsoft.com/office/officeart/2018/2/layout/IconLabelDescriptionList"/>
    <dgm:cxn modelId="{AA85EC63-5D5C-4A1C-AFCB-43D8147AA954}" srcId="{DBA3A7B5-C0B8-4AA0-9953-DE6ED8DBBC07}" destId="{1666E1F6-A27B-428C-B31A-958DD35AFEA8}" srcOrd="0" destOrd="0" parTransId="{71DC1FB2-35D9-4721-83B3-85C2E3D223A8}" sibTransId="{527323F2-1CA9-4996-B977-2EF58B2C496E}"/>
    <dgm:cxn modelId="{A1C70A4B-DEAC-40A5-924D-D04B5CA79115}" type="presOf" srcId="{DBA3A7B5-C0B8-4AA0-9953-DE6ED8DBBC07}" destId="{6BB3C241-7D63-49C0-A28A-093A455F9C6B}" srcOrd="0" destOrd="0" presId="urn:microsoft.com/office/officeart/2018/2/layout/IconLabelDescriptionList"/>
    <dgm:cxn modelId="{D1D99454-A8DE-49E5-8F99-B975C76082A5}" srcId="{1666E1F6-A27B-428C-B31A-958DD35AFEA8}" destId="{142B14F1-F7C3-470D-A13A-C736B54130A2}" srcOrd="2" destOrd="0" parTransId="{900CFF38-3730-459A-9284-4D5208CFB5E1}" sibTransId="{7B5023D9-4CC7-46F1-9A32-589F092A38C6}"/>
    <dgm:cxn modelId="{C503D278-2D5C-44C4-9112-67FFF0A8D7EA}" srcId="{923CECCE-8F29-4CB7-A366-7AC974BCB224}" destId="{244EB319-B7BA-4690-B23B-BE22FF6CEB2E}" srcOrd="0" destOrd="0" parTransId="{A4F542DA-F944-4F1A-9A25-15C5E3D00FD6}" sibTransId="{9607E4EE-41A4-4C5C-8478-3C3108AF75CA}"/>
    <dgm:cxn modelId="{7461DC78-D668-4ACD-BF44-96FC387EF658}" srcId="{5452007A-0B66-4BE8-A7D2-7F279C13C669}" destId="{4E0A7768-8F21-4E0B-B9E3-D1549B81A9BF}" srcOrd="0" destOrd="0" parTransId="{24CBDB85-C47D-4AAE-AA9C-C5B0AB1CCDE5}" sibTransId="{4195B5B8-E4EC-432A-9566-D4314EF781DE}"/>
    <dgm:cxn modelId="{A1BEB259-F2A2-489E-8E12-A1434E8A5A1C}" type="presOf" srcId="{C181F7E6-8FCC-47D3-A069-C8BAC6EA1524}" destId="{63E7DB0A-E230-4FAE-89B4-9402A679B5BF}" srcOrd="0" destOrd="0" presId="urn:microsoft.com/office/officeart/2018/2/layout/IconLabelDescriptionList"/>
    <dgm:cxn modelId="{41CD858C-6921-46AD-8470-96611C9FA41C}" srcId="{DBA3A7B5-C0B8-4AA0-9953-DE6ED8DBBC07}" destId="{923CECCE-8F29-4CB7-A366-7AC974BCB224}" srcOrd="3" destOrd="0" parTransId="{78899E1F-1668-4DD7-8F9F-D22197BC0A56}" sibTransId="{114DDFA3-D7DE-4EC8-A225-72FC661EF885}"/>
    <dgm:cxn modelId="{9BF1A190-8F36-4321-879E-D3746ADD1A1C}" srcId="{5452007A-0B66-4BE8-A7D2-7F279C13C669}" destId="{2B9D405F-F80D-403D-86B7-D214D3D263D2}" srcOrd="1" destOrd="0" parTransId="{939B88CD-1D98-4437-9E97-2D4DA73079E9}" sibTransId="{03D5F08B-F497-409C-8C00-0CA2170CA34A}"/>
    <dgm:cxn modelId="{3E569699-390B-4A7E-8575-9232B54E8AE0}" srcId="{C181F7E6-8FCC-47D3-A069-C8BAC6EA1524}" destId="{55343F70-D930-4EC3-8C97-670931D785F6}" srcOrd="2" destOrd="0" parTransId="{F175E338-9DF6-4279-B8A3-FDF36D69705E}" sibTransId="{0FF3B1C5-EC12-40E3-9E23-0C6A9C9D0F32}"/>
    <dgm:cxn modelId="{92DA7E9A-D317-4763-ACD3-AD4E42DFC4E3}" type="presOf" srcId="{923CECCE-8F29-4CB7-A366-7AC974BCB224}" destId="{B863DB94-6B1B-4B06-A2EE-9EEDEA745705}" srcOrd="0" destOrd="0" presId="urn:microsoft.com/office/officeart/2018/2/layout/IconLabelDescriptionList"/>
    <dgm:cxn modelId="{884C699D-F5BA-4002-AF31-46738CF6100E}" type="presOf" srcId="{2B9D405F-F80D-403D-86B7-D214D3D263D2}" destId="{0C50814C-87EC-421D-9215-026DA40944FB}" srcOrd="0" destOrd="1" presId="urn:microsoft.com/office/officeart/2018/2/layout/IconLabelDescriptionList"/>
    <dgm:cxn modelId="{2B49B29D-6B3C-4EDC-A1DE-CD789491A55A}" type="presOf" srcId="{8115B9E9-D99D-4BB3-9B12-C4838B159FA3}" destId="{A6CAEED6-EAA7-4151-8D32-00F9B4ED1924}" srcOrd="0" destOrd="1" presId="urn:microsoft.com/office/officeart/2018/2/layout/IconLabelDescriptionList"/>
    <dgm:cxn modelId="{4B057AA2-F4FA-4B4A-BD2C-D0B0F0B6961B}" srcId="{1666E1F6-A27B-428C-B31A-958DD35AFEA8}" destId="{50606464-4793-40E0-88CD-88DBF6E26308}" srcOrd="1" destOrd="0" parTransId="{A2BAEC02-2868-47C6-AEDD-517561F30BA6}" sibTransId="{2C7808D1-21DE-46B4-9F1D-DCDE16F16486}"/>
    <dgm:cxn modelId="{270C9AB5-8060-4865-87DB-B690802184F0}" type="presOf" srcId="{5452007A-0B66-4BE8-A7D2-7F279C13C669}" destId="{F23339CA-370F-487D-A12A-3644821738FE}" srcOrd="0" destOrd="0" presId="urn:microsoft.com/office/officeart/2018/2/layout/IconLabelDescriptionList"/>
    <dgm:cxn modelId="{9C5022B8-DE10-4726-BC59-90AFCF9D00A4}" srcId="{1666E1F6-A27B-428C-B31A-958DD35AFEA8}" destId="{101120EF-B6AF-417F-A70A-276C331CCFAC}" srcOrd="0" destOrd="0" parTransId="{088C4516-4FD9-4C33-8434-F8C3EAA713CF}" sibTransId="{1AF75283-D4AD-417E-8DDF-904945323B7B}"/>
    <dgm:cxn modelId="{1D0A4AB8-01A9-49BC-BDC7-AB14E5FF6247}" type="presOf" srcId="{244EB319-B7BA-4690-B23B-BE22FF6CEB2E}" destId="{A6CAEED6-EAA7-4151-8D32-00F9B4ED1924}" srcOrd="0" destOrd="0" presId="urn:microsoft.com/office/officeart/2018/2/layout/IconLabelDescriptionList"/>
    <dgm:cxn modelId="{2CA69CC0-21F5-41E2-B3A5-FEE79C28FF0B}" type="presOf" srcId="{1666E1F6-A27B-428C-B31A-958DD35AFEA8}" destId="{ECBE81B8-7B45-4BE8-85AC-67E0A44FCE0C}" srcOrd="0" destOrd="0" presId="urn:microsoft.com/office/officeart/2018/2/layout/IconLabelDescriptionList"/>
    <dgm:cxn modelId="{63FE01C9-E268-4AF8-81A5-9FAE6CBC23C8}" srcId="{DBA3A7B5-C0B8-4AA0-9953-DE6ED8DBBC07}" destId="{C181F7E6-8FCC-47D3-A069-C8BAC6EA1524}" srcOrd="1" destOrd="0" parTransId="{80E93094-77A8-42FF-A316-60218832003D}" sibTransId="{6E0BDAD1-10C7-4F08-BB98-19CB507958B9}"/>
    <dgm:cxn modelId="{9240D3DB-8CF2-4D9F-A41E-E99613A2B383}" type="presOf" srcId="{142B14F1-F7C3-470D-A13A-C736B54130A2}" destId="{169E8013-932C-4219-BE00-C094E93A27EA}" srcOrd="0" destOrd="2" presId="urn:microsoft.com/office/officeart/2018/2/layout/IconLabelDescriptionList"/>
    <dgm:cxn modelId="{7650E8DF-8337-4347-A56C-780E530500A6}" srcId="{C181F7E6-8FCC-47D3-A069-C8BAC6EA1524}" destId="{1545EB30-17D7-4B8E-BCBF-973E72FA1337}" srcOrd="0" destOrd="0" parTransId="{C5564B9A-2A26-4685-82BA-54946D9C144C}" sibTransId="{3E09AF9C-3043-4A24-803D-A350CE180AB6}"/>
    <dgm:cxn modelId="{1E1132E3-6733-4436-8621-A78C5454FAF9}" type="presOf" srcId="{50606464-4793-40E0-88CD-88DBF6E26308}" destId="{169E8013-932C-4219-BE00-C094E93A27EA}" srcOrd="0" destOrd="1" presId="urn:microsoft.com/office/officeart/2018/2/layout/IconLabelDescriptionList"/>
    <dgm:cxn modelId="{8565FCE6-7B8A-460A-B19E-BFF75A47E36B}" type="presOf" srcId="{1545EB30-17D7-4B8E-BCBF-973E72FA1337}" destId="{05E1224D-CA51-4F8C-889D-B6F8E6276AC2}" srcOrd="0" destOrd="0" presId="urn:microsoft.com/office/officeart/2018/2/layout/IconLabelDescriptionList"/>
    <dgm:cxn modelId="{C9C2D7EB-C0A4-4C87-AED8-59A31AC7C9AA}" type="presOf" srcId="{DC9BF51E-F943-46CA-A2F6-55097C4FEC7D}" destId="{05E1224D-CA51-4F8C-889D-B6F8E6276AC2}" srcOrd="0" destOrd="1" presId="urn:microsoft.com/office/officeart/2018/2/layout/IconLabelDescriptionList"/>
    <dgm:cxn modelId="{ECB6660C-9B19-42F1-B9CD-2A863497C9BC}" type="presParOf" srcId="{6BB3C241-7D63-49C0-A28A-093A455F9C6B}" destId="{44CF9826-08A3-4A68-9192-23C75C1B076C}" srcOrd="0" destOrd="0" presId="urn:microsoft.com/office/officeart/2018/2/layout/IconLabelDescriptionList"/>
    <dgm:cxn modelId="{C6D792CA-E5B5-40D2-BD8B-12530C52FFA7}" type="presParOf" srcId="{44CF9826-08A3-4A68-9192-23C75C1B076C}" destId="{BF81D76C-71C7-45FD-AB92-6A66FD82579E}" srcOrd="0" destOrd="0" presId="urn:microsoft.com/office/officeart/2018/2/layout/IconLabelDescriptionList"/>
    <dgm:cxn modelId="{0688BF38-F70E-4545-86BB-40F379E8A3FC}" type="presParOf" srcId="{44CF9826-08A3-4A68-9192-23C75C1B076C}" destId="{0A8A81FB-0C47-456A-A98E-5DB194265903}" srcOrd="1" destOrd="0" presId="urn:microsoft.com/office/officeart/2018/2/layout/IconLabelDescriptionList"/>
    <dgm:cxn modelId="{46D61E95-EF0C-48C2-9464-E46A3D89E8CD}" type="presParOf" srcId="{44CF9826-08A3-4A68-9192-23C75C1B076C}" destId="{ECBE81B8-7B45-4BE8-85AC-67E0A44FCE0C}" srcOrd="2" destOrd="0" presId="urn:microsoft.com/office/officeart/2018/2/layout/IconLabelDescriptionList"/>
    <dgm:cxn modelId="{812C4E36-3FBD-42F0-9BB5-ADD5FDA746D7}" type="presParOf" srcId="{44CF9826-08A3-4A68-9192-23C75C1B076C}" destId="{A2AEECF0-040A-4AA7-B9F1-B9E7204F2031}" srcOrd="3" destOrd="0" presId="urn:microsoft.com/office/officeart/2018/2/layout/IconLabelDescriptionList"/>
    <dgm:cxn modelId="{6EC927EE-309F-44B3-91E7-46F1FE85B105}" type="presParOf" srcId="{44CF9826-08A3-4A68-9192-23C75C1B076C}" destId="{169E8013-932C-4219-BE00-C094E93A27EA}" srcOrd="4" destOrd="0" presId="urn:microsoft.com/office/officeart/2018/2/layout/IconLabelDescriptionList"/>
    <dgm:cxn modelId="{2461496D-BA86-4BBC-BE98-E25E100E6B8D}" type="presParOf" srcId="{6BB3C241-7D63-49C0-A28A-093A455F9C6B}" destId="{EB9810DB-BDC8-44C9-B329-2C68ACD49AF6}" srcOrd="1" destOrd="0" presId="urn:microsoft.com/office/officeart/2018/2/layout/IconLabelDescriptionList"/>
    <dgm:cxn modelId="{DEA6E5E2-3DD0-434D-A06C-FA3D4508F034}" type="presParOf" srcId="{6BB3C241-7D63-49C0-A28A-093A455F9C6B}" destId="{09BEEFFB-BEAC-4A7E-801B-C7449F221B7C}" srcOrd="2" destOrd="0" presId="urn:microsoft.com/office/officeart/2018/2/layout/IconLabelDescriptionList"/>
    <dgm:cxn modelId="{3FF0C29F-3E21-4A1F-B83C-329A867DF5AA}" type="presParOf" srcId="{09BEEFFB-BEAC-4A7E-801B-C7449F221B7C}" destId="{5231D899-8F04-40B8-976D-5D457F33AC5D}" srcOrd="0" destOrd="0" presId="urn:microsoft.com/office/officeart/2018/2/layout/IconLabelDescriptionList"/>
    <dgm:cxn modelId="{D5E3A80C-C657-4E5F-B88E-A15F5C1D55A7}" type="presParOf" srcId="{09BEEFFB-BEAC-4A7E-801B-C7449F221B7C}" destId="{E0906FD3-8A4F-49B6-B8D1-8B64D2D92E98}" srcOrd="1" destOrd="0" presId="urn:microsoft.com/office/officeart/2018/2/layout/IconLabelDescriptionList"/>
    <dgm:cxn modelId="{F2A013AC-95E5-4175-8BD8-B4E6339C8C0D}" type="presParOf" srcId="{09BEEFFB-BEAC-4A7E-801B-C7449F221B7C}" destId="{63E7DB0A-E230-4FAE-89B4-9402A679B5BF}" srcOrd="2" destOrd="0" presId="urn:microsoft.com/office/officeart/2018/2/layout/IconLabelDescriptionList"/>
    <dgm:cxn modelId="{CEF8BDC2-AC73-42F0-A2C5-C1FCA974A9EE}" type="presParOf" srcId="{09BEEFFB-BEAC-4A7E-801B-C7449F221B7C}" destId="{CC3CDAFF-770C-4ADB-A2E0-2D4810EB805B}" srcOrd="3" destOrd="0" presId="urn:microsoft.com/office/officeart/2018/2/layout/IconLabelDescriptionList"/>
    <dgm:cxn modelId="{0C5089F3-ACA2-449D-BA5A-CCB4413F257A}" type="presParOf" srcId="{09BEEFFB-BEAC-4A7E-801B-C7449F221B7C}" destId="{05E1224D-CA51-4F8C-889D-B6F8E6276AC2}" srcOrd="4" destOrd="0" presId="urn:microsoft.com/office/officeart/2018/2/layout/IconLabelDescriptionList"/>
    <dgm:cxn modelId="{065DDE30-B5F4-4C44-B3A2-229169DDE9E5}" type="presParOf" srcId="{6BB3C241-7D63-49C0-A28A-093A455F9C6B}" destId="{B31D1EE5-4900-4E80-8F0B-0F6994958758}" srcOrd="3" destOrd="0" presId="urn:microsoft.com/office/officeart/2018/2/layout/IconLabelDescriptionList"/>
    <dgm:cxn modelId="{5615EB07-746C-49AC-BAEA-07A39CD8A48F}" type="presParOf" srcId="{6BB3C241-7D63-49C0-A28A-093A455F9C6B}" destId="{9F82FFA6-10CD-456D-88E7-8A6186005ABA}" srcOrd="4" destOrd="0" presId="urn:microsoft.com/office/officeart/2018/2/layout/IconLabelDescriptionList"/>
    <dgm:cxn modelId="{53DAE3F9-2EB3-48B6-997E-F4880307ACB5}" type="presParOf" srcId="{9F82FFA6-10CD-456D-88E7-8A6186005ABA}" destId="{C393FE02-EE11-4E65-8C43-5AD53B561BC4}" srcOrd="0" destOrd="0" presId="urn:microsoft.com/office/officeart/2018/2/layout/IconLabelDescriptionList"/>
    <dgm:cxn modelId="{B3538B8D-E0CD-4507-A7B0-19AB416A5AF6}" type="presParOf" srcId="{9F82FFA6-10CD-456D-88E7-8A6186005ABA}" destId="{E2837ADF-08FB-4913-93BF-325F769ED970}" srcOrd="1" destOrd="0" presId="urn:microsoft.com/office/officeart/2018/2/layout/IconLabelDescriptionList"/>
    <dgm:cxn modelId="{A1AE3F4A-85FE-4524-B80B-BBF8F1C76D5A}" type="presParOf" srcId="{9F82FFA6-10CD-456D-88E7-8A6186005ABA}" destId="{F23339CA-370F-487D-A12A-3644821738FE}" srcOrd="2" destOrd="0" presId="urn:microsoft.com/office/officeart/2018/2/layout/IconLabelDescriptionList"/>
    <dgm:cxn modelId="{D9B01412-E4F4-45DD-90D8-70324CA5DADC}" type="presParOf" srcId="{9F82FFA6-10CD-456D-88E7-8A6186005ABA}" destId="{295E698B-3AD0-4578-985A-594A4DC7E478}" srcOrd="3" destOrd="0" presId="urn:microsoft.com/office/officeart/2018/2/layout/IconLabelDescriptionList"/>
    <dgm:cxn modelId="{CB0B9829-2C11-49D0-B6EF-0E6C9A4DBF78}" type="presParOf" srcId="{9F82FFA6-10CD-456D-88E7-8A6186005ABA}" destId="{0C50814C-87EC-421D-9215-026DA40944FB}" srcOrd="4" destOrd="0" presId="urn:microsoft.com/office/officeart/2018/2/layout/IconLabelDescriptionList"/>
    <dgm:cxn modelId="{8107C8A7-9797-4B11-A52C-F3BDEE4FB922}" type="presParOf" srcId="{6BB3C241-7D63-49C0-A28A-093A455F9C6B}" destId="{0EA087E8-3846-4F94-951F-7BA35C0731AC}" srcOrd="5" destOrd="0" presId="urn:microsoft.com/office/officeart/2018/2/layout/IconLabelDescriptionList"/>
    <dgm:cxn modelId="{24F3D8D8-7973-4314-86D3-89566E129FBC}" type="presParOf" srcId="{6BB3C241-7D63-49C0-A28A-093A455F9C6B}" destId="{914C68C3-B10C-4B25-9359-B591B3FB7D85}" srcOrd="6" destOrd="0" presId="urn:microsoft.com/office/officeart/2018/2/layout/IconLabelDescriptionList"/>
    <dgm:cxn modelId="{B1F42825-F3F3-4826-BA3E-F70DC0989ED1}" type="presParOf" srcId="{914C68C3-B10C-4B25-9359-B591B3FB7D85}" destId="{DF548F4C-9F92-40F9-AC81-9A853F5ABE18}" srcOrd="0" destOrd="0" presId="urn:microsoft.com/office/officeart/2018/2/layout/IconLabelDescriptionList"/>
    <dgm:cxn modelId="{AF7C0042-6DF0-47A0-83AC-FC091F280394}" type="presParOf" srcId="{914C68C3-B10C-4B25-9359-B591B3FB7D85}" destId="{A7FA652E-0B05-48A8-9F1A-0A0EAC2443D8}" srcOrd="1" destOrd="0" presId="urn:microsoft.com/office/officeart/2018/2/layout/IconLabelDescriptionList"/>
    <dgm:cxn modelId="{83A88A66-218F-48D7-A033-00EEA7DDE505}" type="presParOf" srcId="{914C68C3-B10C-4B25-9359-B591B3FB7D85}" destId="{B863DB94-6B1B-4B06-A2EE-9EEDEA745705}" srcOrd="2" destOrd="0" presId="urn:microsoft.com/office/officeart/2018/2/layout/IconLabelDescriptionList"/>
    <dgm:cxn modelId="{3D59B576-1795-4756-92AD-53ADFE0AC386}" type="presParOf" srcId="{914C68C3-B10C-4B25-9359-B591B3FB7D85}" destId="{9CCF193D-61D6-4E74-B25D-74D3AEE8A852}" srcOrd="3" destOrd="0" presId="urn:microsoft.com/office/officeart/2018/2/layout/IconLabelDescriptionList"/>
    <dgm:cxn modelId="{3AF34447-1BBB-4268-BC44-22BAC9550C6B}" type="presParOf" srcId="{914C68C3-B10C-4B25-9359-B591B3FB7D85}" destId="{A6CAEED6-EAA7-4151-8D32-00F9B4ED1924}"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5A9DC-4B52-4BB5-99B4-453776AE6E67}">
      <dsp:nvSpPr>
        <dsp:cNvPr id="0" name=""/>
        <dsp:cNvSpPr/>
      </dsp:nvSpPr>
      <dsp:spPr>
        <a:xfrm rot="16200000">
          <a:off x="-1256855" y="2025781"/>
          <a:ext cx="3053282" cy="428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7850" bIns="0" numCol="1" spcCol="1270" anchor="t" anchorCtr="0">
          <a:noAutofit/>
        </a:bodyPr>
        <a:lstStyle/>
        <a:p>
          <a:pPr marL="0" lvl="0" indent="0" algn="r" defTabSz="622300">
            <a:lnSpc>
              <a:spcPct val="90000"/>
            </a:lnSpc>
            <a:spcBef>
              <a:spcPct val="0"/>
            </a:spcBef>
            <a:spcAft>
              <a:spcPct val="35000"/>
            </a:spcAft>
            <a:buNone/>
          </a:pPr>
          <a:r>
            <a:rPr lang="en-GB" sz="1400" kern="1200" baseline="0"/>
            <a:t>Trade</a:t>
          </a:r>
          <a:endParaRPr lang="en-GB" sz="1400" kern="1200"/>
        </a:p>
      </dsp:txBody>
      <dsp:txXfrm>
        <a:off x="-1256855" y="2025781"/>
        <a:ext cx="3053282" cy="428428"/>
      </dsp:txXfrm>
    </dsp:sp>
    <dsp:sp modelId="{035AC4EA-797F-4023-86CB-3BFE4DEA0E46}">
      <dsp:nvSpPr>
        <dsp:cNvPr id="0" name=""/>
        <dsp:cNvSpPr/>
      </dsp:nvSpPr>
      <dsp:spPr>
        <a:xfrm>
          <a:off x="483999" y="713354"/>
          <a:ext cx="2134029" cy="305328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377850"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baseline="0"/>
            <a:t>Roofers</a:t>
          </a:r>
          <a:endParaRPr lang="en-GB" sz="1400" kern="1200"/>
        </a:p>
        <a:p>
          <a:pPr marL="114300" lvl="1" indent="-114300" algn="l" defTabSz="622300">
            <a:lnSpc>
              <a:spcPct val="90000"/>
            </a:lnSpc>
            <a:spcBef>
              <a:spcPct val="0"/>
            </a:spcBef>
            <a:spcAft>
              <a:spcPct val="15000"/>
            </a:spcAft>
            <a:buChar char="•"/>
          </a:pPr>
          <a:r>
            <a:rPr lang="en-GB" sz="1400" kern="1200" baseline="0" dirty="0"/>
            <a:t>Plasterers/drylining </a:t>
          </a:r>
          <a:endParaRPr lang="en-GB" sz="1400" kern="1200" dirty="0"/>
        </a:p>
        <a:p>
          <a:pPr marL="114300" lvl="1" indent="-114300" algn="l" defTabSz="622300">
            <a:lnSpc>
              <a:spcPct val="90000"/>
            </a:lnSpc>
            <a:spcBef>
              <a:spcPct val="0"/>
            </a:spcBef>
            <a:spcAft>
              <a:spcPct val="15000"/>
            </a:spcAft>
            <a:buChar char="•"/>
          </a:pPr>
          <a:r>
            <a:rPr lang="en-GB" sz="1400" kern="1200" baseline="0"/>
            <a:t>Bricklayers</a:t>
          </a:r>
          <a:endParaRPr lang="en-GB" sz="1400" kern="1200"/>
        </a:p>
        <a:p>
          <a:pPr marL="114300" lvl="1" indent="-114300" algn="l" defTabSz="622300">
            <a:lnSpc>
              <a:spcPct val="90000"/>
            </a:lnSpc>
            <a:spcBef>
              <a:spcPct val="0"/>
            </a:spcBef>
            <a:spcAft>
              <a:spcPct val="15000"/>
            </a:spcAft>
            <a:buChar char="•"/>
          </a:pPr>
          <a:r>
            <a:rPr lang="en-GB" sz="1400" kern="1200" baseline="0"/>
            <a:t>Electrical trade and installations</a:t>
          </a:r>
          <a:endParaRPr lang="en-GB" sz="1400" kern="1200"/>
        </a:p>
        <a:p>
          <a:pPr marL="114300" lvl="1" indent="-114300" algn="l" defTabSz="622300">
            <a:lnSpc>
              <a:spcPct val="90000"/>
            </a:lnSpc>
            <a:spcBef>
              <a:spcPct val="0"/>
            </a:spcBef>
            <a:spcAft>
              <a:spcPct val="15000"/>
            </a:spcAft>
            <a:buChar char="•"/>
          </a:pPr>
          <a:r>
            <a:rPr lang="en-GB" sz="1400" kern="1200" baseline="0" dirty="0"/>
            <a:t>Heating engineers and plumbers</a:t>
          </a:r>
          <a:endParaRPr lang="en-GB" sz="1400" kern="1200" dirty="0"/>
        </a:p>
        <a:p>
          <a:pPr marL="114300" lvl="1" indent="-114300" algn="l" defTabSz="622300">
            <a:lnSpc>
              <a:spcPct val="90000"/>
            </a:lnSpc>
            <a:spcBef>
              <a:spcPct val="0"/>
            </a:spcBef>
            <a:spcAft>
              <a:spcPct val="15000"/>
            </a:spcAft>
            <a:buChar char="•"/>
          </a:pPr>
          <a:r>
            <a:rPr lang="en-GB" sz="1400" kern="1200" baseline="0" dirty="0"/>
            <a:t>Wood trades and fit out (and potentially floorers)</a:t>
          </a:r>
          <a:endParaRPr lang="en-GB" sz="1400" kern="1200" dirty="0"/>
        </a:p>
        <a:p>
          <a:pPr marL="114300" lvl="1" indent="-114300" algn="l" defTabSz="622300">
            <a:lnSpc>
              <a:spcPct val="90000"/>
            </a:lnSpc>
            <a:spcBef>
              <a:spcPct val="0"/>
            </a:spcBef>
            <a:spcAft>
              <a:spcPct val="15000"/>
            </a:spcAft>
            <a:buChar char="•"/>
          </a:pPr>
          <a:r>
            <a:rPr lang="en-GB" sz="1400" kern="1200" dirty="0"/>
            <a:t>Internal wall and external wall installation</a:t>
          </a:r>
        </a:p>
      </dsp:txBody>
      <dsp:txXfrm>
        <a:off x="483999" y="713354"/>
        <a:ext cx="2134029" cy="3053282"/>
      </dsp:txXfrm>
    </dsp:sp>
    <dsp:sp modelId="{2E5C74DC-D485-405F-BA12-63CB27967A36}">
      <dsp:nvSpPr>
        <dsp:cNvPr id="0" name=""/>
        <dsp:cNvSpPr/>
      </dsp:nvSpPr>
      <dsp:spPr>
        <a:xfrm>
          <a:off x="55571" y="147828"/>
          <a:ext cx="856857" cy="8568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8E4267F-1BDE-498C-A3B7-29C7E82A79F8}">
      <dsp:nvSpPr>
        <dsp:cNvPr id="0" name=""/>
        <dsp:cNvSpPr/>
      </dsp:nvSpPr>
      <dsp:spPr>
        <a:xfrm rot="16200000">
          <a:off x="1868615" y="2025781"/>
          <a:ext cx="3053282" cy="428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7850" bIns="0" numCol="1" spcCol="1270" anchor="t" anchorCtr="0">
          <a:noAutofit/>
        </a:bodyPr>
        <a:lstStyle/>
        <a:p>
          <a:pPr marL="0" lvl="0" indent="0" algn="r" defTabSz="622300">
            <a:lnSpc>
              <a:spcPct val="90000"/>
            </a:lnSpc>
            <a:spcBef>
              <a:spcPct val="0"/>
            </a:spcBef>
            <a:spcAft>
              <a:spcPct val="35000"/>
            </a:spcAft>
            <a:buNone/>
          </a:pPr>
          <a:r>
            <a:rPr lang="en-GB" sz="1400" kern="1200" baseline="0"/>
            <a:t>Design and management</a:t>
          </a:r>
          <a:endParaRPr lang="en-GB" sz="1400" kern="1200"/>
        </a:p>
      </dsp:txBody>
      <dsp:txXfrm>
        <a:off x="1868615" y="2025781"/>
        <a:ext cx="3053282" cy="428428"/>
      </dsp:txXfrm>
    </dsp:sp>
    <dsp:sp modelId="{AD27E9D8-C929-4CC7-A68A-9A4500A7152C}">
      <dsp:nvSpPr>
        <dsp:cNvPr id="0" name=""/>
        <dsp:cNvSpPr/>
      </dsp:nvSpPr>
      <dsp:spPr>
        <a:xfrm>
          <a:off x="3609471" y="713354"/>
          <a:ext cx="2134029" cy="305328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377850"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baseline="0" dirty="0"/>
            <a:t>Retrofit Coordinators</a:t>
          </a:r>
          <a:endParaRPr lang="en-GB" sz="1400" kern="1200" dirty="0"/>
        </a:p>
        <a:p>
          <a:pPr marL="114300" lvl="1" indent="-114300" algn="l" defTabSz="622300">
            <a:lnSpc>
              <a:spcPct val="90000"/>
            </a:lnSpc>
            <a:spcBef>
              <a:spcPct val="0"/>
            </a:spcBef>
            <a:spcAft>
              <a:spcPct val="15000"/>
            </a:spcAft>
            <a:buChar char="•"/>
          </a:pPr>
          <a:r>
            <a:rPr lang="en-GB" sz="1400" kern="1200" baseline="0" dirty="0"/>
            <a:t>Architects </a:t>
          </a:r>
          <a:endParaRPr lang="en-GB" sz="1400" kern="1200" dirty="0"/>
        </a:p>
        <a:p>
          <a:pPr marL="114300" lvl="1" indent="-114300" algn="l" defTabSz="622300">
            <a:lnSpc>
              <a:spcPct val="90000"/>
            </a:lnSpc>
            <a:spcBef>
              <a:spcPct val="0"/>
            </a:spcBef>
            <a:spcAft>
              <a:spcPct val="15000"/>
            </a:spcAft>
            <a:buChar char="•"/>
          </a:pPr>
          <a:r>
            <a:rPr lang="en-GB" sz="1400" kern="1200" dirty="0"/>
            <a:t>Project and site managers</a:t>
          </a:r>
        </a:p>
      </dsp:txBody>
      <dsp:txXfrm>
        <a:off x="3609471" y="713354"/>
        <a:ext cx="2134029" cy="3053282"/>
      </dsp:txXfrm>
    </dsp:sp>
    <dsp:sp modelId="{CD937E9D-311E-4051-A5D6-9334FBF039B2}">
      <dsp:nvSpPr>
        <dsp:cNvPr id="0" name=""/>
        <dsp:cNvSpPr/>
      </dsp:nvSpPr>
      <dsp:spPr>
        <a:xfrm>
          <a:off x="3181042" y="147828"/>
          <a:ext cx="856857" cy="8568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A417C4A-5ACB-4DFB-B0AD-8C4A2F10BD3F}">
      <dsp:nvSpPr>
        <dsp:cNvPr id="0" name=""/>
        <dsp:cNvSpPr/>
      </dsp:nvSpPr>
      <dsp:spPr>
        <a:xfrm rot="16200000">
          <a:off x="4994087" y="2025781"/>
          <a:ext cx="3053282" cy="428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7850" bIns="0" numCol="1" spcCol="1270" anchor="t" anchorCtr="0">
          <a:noAutofit/>
        </a:bodyPr>
        <a:lstStyle/>
        <a:p>
          <a:pPr marL="0" lvl="0" indent="0" algn="r" defTabSz="622300">
            <a:lnSpc>
              <a:spcPct val="90000"/>
            </a:lnSpc>
            <a:spcBef>
              <a:spcPct val="0"/>
            </a:spcBef>
            <a:spcAft>
              <a:spcPct val="35000"/>
            </a:spcAft>
            <a:buNone/>
          </a:pPr>
          <a:r>
            <a:rPr lang="en-GB" sz="1400" kern="1200" baseline="0"/>
            <a:t>Education and training</a:t>
          </a:r>
          <a:endParaRPr lang="en-GB" sz="1400" kern="1200"/>
        </a:p>
      </dsp:txBody>
      <dsp:txXfrm>
        <a:off x="4994087" y="2025781"/>
        <a:ext cx="3053282" cy="428428"/>
      </dsp:txXfrm>
    </dsp:sp>
    <dsp:sp modelId="{C070C069-0245-46BC-837F-86CDD616FD28}">
      <dsp:nvSpPr>
        <dsp:cNvPr id="0" name=""/>
        <dsp:cNvSpPr/>
      </dsp:nvSpPr>
      <dsp:spPr>
        <a:xfrm>
          <a:off x="6734943" y="713354"/>
          <a:ext cx="2134029" cy="305328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377850"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baseline="0"/>
            <a:t>Trainers</a:t>
          </a:r>
          <a:endParaRPr lang="en-GB" sz="1400" kern="1200"/>
        </a:p>
        <a:p>
          <a:pPr marL="114300" lvl="1" indent="-114300" algn="l" defTabSz="622300">
            <a:lnSpc>
              <a:spcPct val="90000"/>
            </a:lnSpc>
            <a:spcBef>
              <a:spcPct val="0"/>
            </a:spcBef>
            <a:spcAft>
              <a:spcPct val="15000"/>
            </a:spcAft>
            <a:buChar char="•"/>
          </a:pPr>
          <a:r>
            <a:rPr lang="en-GB" sz="1400" kern="1200" baseline="0"/>
            <a:t>Assessors</a:t>
          </a:r>
          <a:endParaRPr lang="en-GB" sz="1400" kern="1200"/>
        </a:p>
      </dsp:txBody>
      <dsp:txXfrm>
        <a:off x="6734943" y="713354"/>
        <a:ext cx="2134029" cy="3053282"/>
      </dsp:txXfrm>
    </dsp:sp>
    <dsp:sp modelId="{E83EE758-2883-425F-8B53-0D8D72C62E35}">
      <dsp:nvSpPr>
        <dsp:cNvPr id="0" name=""/>
        <dsp:cNvSpPr/>
      </dsp:nvSpPr>
      <dsp:spPr>
        <a:xfrm>
          <a:off x="6306514" y="147828"/>
          <a:ext cx="856857" cy="8568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CB087-A535-4880-B37E-CD0696085C4E}">
      <dsp:nvSpPr>
        <dsp:cNvPr id="0" name=""/>
        <dsp:cNvSpPr/>
      </dsp:nvSpPr>
      <dsp:spPr>
        <a:xfrm>
          <a:off x="0" y="862580"/>
          <a:ext cx="2719437" cy="163166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Delivering construction projects in new ways</a:t>
          </a:r>
        </a:p>
      </dsp:txBody>
      <dsp:txXfrm>
        <a:off x="0" y="862580"/>
        <a:ext cx="2719437" cy="1631662"/>
      </dsp:txXfrm>
    </dsp:sp>
    <dsp:sp modelId="{310AAF47-7792-4377-A14F-241C3E1FADED}">
      <dsp:nvSpPr>
        <dsp:cNvPr id="0" name=""/>
        <dsp:cNvSpPr/>
      </dsp:nvSpPr>
      <dsp:spPr>
        <a:xfrm>
          <a:off x="2991380" y="862580"/>
          <a:ext cx="2719437" cy="163166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Working across a fragmented supply chain</a:t>
          </a:r>
        </a:p>
      </dsp:txBody>
      <dsp:txXfrm>
        <a:off x="2991380" y="862580"/>
        <a:ext cx="2719437" cy="1631662"/>
      </dsp:txXfrm>
    </dsp:sp>
    <dsp:sp modelId="{6AC5F193-FDD9-454B-8154-4DB4903FA290}">
      <dsp:nvSpPr>
        <dsp:cNvPr id="0" name=""/>
        <dsp:cNvSpPr/>
      </dsp:nvSpPr>
      <dsp:spPr>
        <a:xfrm>
          <a:off x="5982761" y="881573"/>
          <a:ext cx="2719437" cy="163166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Supporting SMEs with essential skills for business and onsite delivery</a:t>
          </a:r>
        </a:p>
      </dsp:txBody>
      <dsp:txXfrm>
        <a:off x="5982761" y="881573"/>
        <a:ext cx="2719437" cy="1631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1D76C-71C7-45FD-AB92-6A66FD82579E}">
      <dsp:nvSpPr>
        <dsp:cNvPr id="0" name=""/>
        <dsp:cNvSpPr/>
      </dsp:nvSpPr>
      <dsp:spPr>
        <a:xfrm>
          <a:off x="8840" y="143001"/>
          <a:ext cx="647577" cy="6475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BE81B8-7B45-4BE8-85AC-67E0A44FCE0C}">
      <dsp:nvSpPr>
        <dsp:cNvPr id="0" name=""/>
        <dsp:cNvSpPr/>
      </dsp:nvSpPr>
      <dsp:spPr>
        <a:xfrm>
          <a:off x="8840" y="932663"/>
          <a:ext cx="1850222" cy="62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Try different methods to attract potential recruits</a:t>
          </a:r>
          <a:endParaRPr lang="en-GB" sz="1400" kern="1200"/>
        </a:p>
      </dsp:txBody>
      <dsp:txXfrm>
        <a:off x="8840" y="932663"/>
        <a:ext cx="1850222" cy="624450"/>
      </dsp:txXfrm>
    </dsp:sp>
    <dsp:sp modelId="{169E8013-932C-4219-BE00-C094E93A27EA}">
      <dsp:nvSpPr>
        <dsp:cNvPr id="0" name=""/>
        <dsp:cNvSpPr/>
      </dsp:nvSpPr>
      <dsp:spPr>
        <a:xfrm>
          <a:off x="8840" y="1623199"/>
          <a:ext cx="1850222" cy="18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endParaRPr lang="en-GB" sz="1100" kern="1200"/>
        </a:p>
        <a:p>
          <a:pPr marL="0" lvl="0" indent="0" algn="l" defTabSz="488950">
            <a:lnSpc>
              <a:spcPct val="100000"/>
            </a:lnSpc>
            <a:spcBef>
              <a:spcPct val="0"/>
            </a:spcBef>
            <a:spcAft>
              <a:spcPct val="35000"/>
            </a:spcAft>
            <a:buNone/>
          </a:pPr>
          <a:r>
            <a:rPr lang="en-US" sz="1100" kern="1200" dirty="0"/>
            <a:t>Individuals’ expectations of the workplace are changing, industry aligns itself with these</a:t>
          </a:r>
          <a:endParaRPr lang="en-GB" sz="1100" kern="1200" dirty="0"/>
        </a:p>
        <a:p>
          <a:pPr marL="0" lvl="0" indent="0" algn="l" defTabSz="488950">
            <a:lnSpc>
              <a:spcPct val="100000"/>
            </a:lnSpc>
            <a:spcBef>
              <a:spcPct val="0"/>
            </a:spcBef>
            <a:spcAft>
              <a:spcPct val="35000"/>
            </a:spcAft>
            <a:buNone/>
          </a:pPr>
          <a:r>
            <a:rPr lang="en-US" sz="1100" kern="1200" dirty="0"/>
            <a:t>Employers should highlight the values important to them to help </a:t>
          </a:r>
          <a:r>
            <a:rPr lang="en-GB" sz="1100" kern="1200" dirty="0"/>
            <a:t>candidates identify common ground</a:t>
          </a:r>
        </a:p>
      </dsp:txBody>
      <dsp:txXfrm>
        <a:off x="8840" y="1623199"/>
        <a:ext cx="1850222" cy="1824089"/>
      </dsp:txXfrm>
    </dsp:sp>
    <dsp:sp modelId="{5231D899-8F04-40B8-976D-5D457F33AC5D}">
      <dsp:nvSpPr>
        <dsp:cNvPr id="0" name=""/>
        <dsp:cNvSpPr/>
      </dsp:nvSpPr>
      <dsp:spPr>
        <a:xfrm>
          <a:off x="2182851" y="143001"/>
          <a:ext cx="647577" cy="6475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E7DB0A-E230-4FAE-89B4-9402A679B5BF}">
      <dsp:nvSpPr>
        <dsp:cNvPr id="0" name=""/>
        <dsp:cNvSpPr/>
      </dsp:nvSpPr>
      <dsp:spPr>
        <a:xfrm>
          <a:off x="2182851" y="932663"/>
          <a:ext cx="1850222" cy="62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t>Develop employment practices</a:t>
          </a:r>
        </a:p>
      </dsp:txBody>
      <dsp:txXfrm>
        <a:off x="2182851" y="932663"/>
        <a:ext cx="1850222" cy="624450"/>
      </dsp:txXfrm>
    </dsp:sp>
    <dsp:sp modelId="{05E1224D-CA51-4F8C-889D-B6F8E6276AC2}">
      <dsp:nvSpPr>
        <dsp:cNvPr id="0" name=""/>
        <dsp:cNvSpPr/>
      </dsp:nvSpPr>
      <dsp:spPr>
        <a:xfrm>
          <a:off x="2182851" y="1623199"/>
          <a:ext cx="1850222" cy="18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Younger entrants report fewer positive experiences and require more support</a:t>
          </a:r>
          <a:endParaRPr lang="en-GB" sz="1100" kern="1200" dirty="0"/>
        </a:p>
        <a:p>
          <a:pPr marL="0" lvl="0" indent="0" algn="l" defTabSz="488950">
            <a:lnSpc>
              <a:spcPct val="100000"/>
            </a:lnSpc>
            <a:spcBef>
              <a:spcPct val="0"/>
            </a:spcBef>
            <a:spcAft>
              <a:spcPct val="35000"/>
            </a:spcAft>
            <a:buNone/>
          </a:pPr>
          <a:r>
            <a:rPr lang="en-US" sz="1100" kern="1200" dirty="0"/>
            <a:t>Structured induction </a:t>
          </a:r>
          <a:r>
            <a:rPr lang="en-US" sz="1100" kern="1200" dirty="0" err="1"/>
            <a:t>programmes</a:t>
          </a:r>
          <a:r>
            <a:rPr lang="en-US" sz="1100" kern="1200" dirty="0"/>
            <a:t> and training can improve retention rates</a:t>
          </a:r>
          <a:endParaRPr lang="en-GB" sz="1100" kern="1200" dirty="0"/>
        </a:p>
        <a:p>
          <a:pPr marL="0" lvl="0" indent="0" algn="l" defTabSz="488950">
            <a:lnSpc>
              <a:spcPct val="100000"/>
            </a:lnSpc>
            <a:spcBef>
              <a:spcPct val="0"/>
            </a:spcBef>
            <a:spcAft>
              <a:spcPct val="35000"/>
            </a:spcAft>
            <a:buNone/>
          </a:pPr>
          <a:r>
            <a:rPr lang="en-US" sz="1100" kern="1200" dirty="0"/>
            <a:t>Flexible working is highly valued but formal arrangements in construction are rare</a:t>
          </a:r>
          <a:endParaRPr lang="en-GB" sz="1100" kern="1200" dirty="0"/>
        </a:p>
      </dsp:txBody>
      <dsp:txXfrm>
        <a:off x="2182851" y="1623199"/>
        <a:ext cx="1850222" cy="1824089"/>
      </dsp:txXfrm>
    </dsp:sp>
    <dsp:sp modelId="{C393FE02-EE11-4E65-8C43-5AD53B561BC4}">
      <dsp:nvSpPr>
        <dsp:cNvPr id="0" name=""/>
        <dsp:cNvSpPr/>
      </dsp:nvSpPr>
      <dsp:spPr>
        <a:xfrm>
          <a:off x="4356863" y="143001"/>
          <a:ext cx="647577" cy="6475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3339CA-370F-487D-A12A-3644821738FE}">
      <dsp:nvSpPr>
        <dsp:cNvPr id="0" name=""/>
        <dsp:cNvSpPr/>
      </dsp:nvSpPr>
      <dsp:spPr>
        <a:xfrm>
          <a:off x="4356863" y="932663"/>
          <a:ext cx="1850222" cy="62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t>Change perceptions</a:t>
          </a:r>
        </a:p>
      </dsp:txBody>
      <dsp:txXfrm>
        <a:off x="4356863" y="932663"/>
        <a:ext cx="1850222" cy="624450"/>
      </dsp:txXfrm>
    </dsp:sp>
    <dsp:sp modelId="{0C50814C-87EC-421D-9215-026DA40944FB}">
      <dsp:nvSpPr>
        <dsp:cNvPr id="0" name=""/>
        <dsp:cNvSpPr/>
      </dsp:nvSpPr>
      <dsp:spPr>
        <a:xfrm>
          <a:off x="4356863" y="1623199"/>
          <a:ext cx="1850222" cy="18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Those outside the industry tend to have a more narrow, negative view of construction, whereas those inside have a much more positive perception </a:t>
          </a:r>
          <a:endParaRPr lang="en-GB" sz="1100" kern="1200" dirty="0"/>
        </a:p>
        <a:p>
          <a:pPr marL="0" lvl="0" indent="0" algn="l" defTabSz="488950">
            <a:lnSpc>
              <a:spcPct val="100000"/>
            </a:lnSpc>
            <a:spcBef>
              <a:spcPct val="0"/>
            </a:spcBef>
            <a:spcAft>
              <a:spcPct val="35000"/>
            </a:spcAft>
            <a:buNone/>
          </a:pPr>
          <a:r>
            <a:rPr lang="en-US" sz="1100" kern="1200" dirty="0" err="1"/>
            <a:t>Utilising</a:t>
          </a:r>
          <a:r>
            <a:rPr lang="en-US" sz="1100" kern="1200" dirty="0"/>
            <a:t> the voices of insiders could be key to changing outsiders’ perceptions</a:t>
          </a:r>
          <a:endParaRPr lang="en-GB" sz="1100" kern="1200" dirty="0"/>
        </a:p>
      </dsp:txBody>
      <dsp:txXfrm>
        <a:off x="4356863" y="1623199"/>
        <a:ext cx="1850222" cy="1824089"/>
      </dsp:txXfrm>
    </dsp:sp>
    <dsp:sp modelId="{DF548F4C-9F92-40F9-AC81-9A853F5ABE18}">
      <dsp:nvSpPr>
        <dsp:cNvPr id="0" name=""/>
        <dsp:cNvSpPr/>
      </dsp:nvSpPr>
      <dsp:spPr>
        <a:xfrm>
          <a:off x="6530875" y="143001"/>
          <a:ext cx="647577" cy="6475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63DB94-6B1B-4B06-A2EE-9EEDEA745705}">
      <dsp:nvSpPr>
        <dsp:cNvPr id="0" name=""/>
        <dsp:cNvSpPr/>
      </dsp:nvSpPr>
      <dsp:spPr>
        <a:xfrm>
          <a:off x="6530875" y="932663"/>
          <a:ext cx="1850222" cy="62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a:t>Cultural transformation</a:t>
          </a:r>
        </a:p>
      </dsp:txBody>
      <dsp:txXfrm>
        <a:off x="6530875" y="932663"/>
        <a:ext cx="1850222" cy="624450"/>
      </dsp:txXfrm>
    </dsp:sp>
    <dsp:sp modelId="{A6CAEED6-EAA7-4151-8D32-00F9B4ED1924}">
      <dsp:nvSpPr>
        <dsp:cNvPr id="0" name=""/>
        <dsp:cNvSpPr/>
      </dsp:nvSpPr>
      <dsp:spPr>
        <a:xfrm>
          <a:off x="6530875" y="1623199"/>
          <a:ext cx="1850222" cy="18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It remains clear from the research that some antiquated attitudes and </a:t>
          </a:r>
          <a:r>
            <a:rPr lang="en-US" sz="1100" kern="1200" dirty="0" err="1"/>
            <a:t>behaviours</a:t>
          </a:r>
          <a:r>
            <a:rPr lang="en-US" sz="1100" kern="1200" dirty="0"/>
            <a:t> can deter many potential recruits</a:t>
          </a:r>
          <a:endParaRPr lang="en-GB" sz="1100" kern="1200" dirty="0"/>
        </a:p>
        <a:p>
          <a:pPr marL="0" lvl="0" indent="0" algn="l" defTabSz="488950">
            <a:lnSpc>
              <a:spcPct val="100000"/>
            </a:lnSpc>
            <a:spcBef>
              <a:spcPct val="0"/>
            </a:spcBef>
            <a:spcAft>
              <a:spcPct val="35000"/>
            </a:spcAft>
            <a:buNone/>
          </a:pPr>
          <a:r>
            <a:rPr lang="en-US" sz="1100" kern="1200" dirty="0"/>
            <a:t>The sector must demonstrate consistently that it is for everyone – positive, fair, welcoming and makes provisions for people’s differences</a:t>
          </a:r>
          <a:endParaRPr lang="en-GB" sz="1100" kern="1200" dirty="0"/>
        </a:p>
      </dsp:txBody>
      <dsp:txXfrm>
        <a:off x="6530875" y="1623199"/>
        <a:ext cx="1850222" cy="1824089"/>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9A002-F36E-0141-B81E-1AFC1834E0D2}"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AFE50-48CC-1542-BBB2-C5F7E554F6CB}" type="slidenum">
              <a:rPr lang="en-US" smtClean="0"/>
              <a:t>‹#›</a:t>
            </a:fld>
            <a:endParaRPr lang="en-US"/>
          </a:p>
        </p:txBody>
      </p:sp>
    </p:spTree>
    <p:extLst>
      <p:ext uri="{BB962C8B-B14F-4D97-AF65-F5344CB8AC3E}">
        <p14:creationId xmlns:p14="http://schemas.microsoft.com/office/powerpoint/2010/main" val="175740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72" indent="-235572" defTabSz="942289">
              <a:buFont typeface="+mj-lt"/>
              <a:buAutoNum type="arabicPeriod"/>
              <a:defRPr/>
            </a:pPr>
            <a:r>
              <a:rPr lang="en-GB" baseline="0" dirty="0"/>
              <a:t>Buildings constructed now will be 4 x the performance of older buildings. In terms of emissions therefore, the existing stock is responsible for 95% of the problem. Existing stock is therefore the priority for removing operational carbon.</a:t>
            </a:r>
          </a:p>
          <a:p>
            <a:pPr marL="235572" indent="-235572" defTabSz="942289">
              <a:buFont typeface="+mj-lt"/>
              <a:buAutoNum type="arabicPeriod"/>
              <a:defRPr/>
            </a:pPr>
            <a:r>
              <a:rPr lang="en-GB" dirty="0"/>
              <a:t>However, when embodied carbon is considered, annual emissions from new construction, (including products, transport and construction activities) account for around a quarter of annual emissions from the sector</a:t>
            </a:r>
          </a:p>
          <a:p>
            <a:pPr marL="235572" indent="-235572" defTabSz="942289">
              <a:buFont typeface="+mj-lt"/>
              <a:buAutoNum type="arabicPeriod"/>
              <a:defRPr/>
            </a:pPr>
            <a:r>
              <a:rPr lang="en-GB" baseline="0" dirty="0"/>
              <a:t>£300bn in domestic energy efficiency to deliver net zero - £3bn investment in a green recovery on the greens homes grant is a drop in the ocean.</a:t>
            </a:r>
            <a:endParaRPr lang="en-GB" dirty="0"/>
          </a:p>
          <a:p>
            <a:pPr marL="235572" indent="-235572" defTabSz="942289">
              <a:buFont typeface="+mj-lt"/>
              <a:buAutoNum type="arabicPeriod"/>
              <a:defRPr/>
            </a:pPr>
            <a:r>
              <a:rPr lang="en-GB" dirty="0"/>
              <a:t>Where do we get 330,000 people from? Re-skilling, new entrants.</a:t>
            </a:r>
          </a:p>
          <a:p>
            <a:pPr marL="235572" indent="-235572" defTabSz="942289">
              <a:buFont typeface="+mj-lt"/>
              <a:buAutoNum type="arabicPeriod"/>
              <a:defRPr/>
            </a:pPr>
            <a:r>
              <a:rPr lang="en-GB" dirty="0"/>
              <a:t>Our skills analysis breaks this down into numbers of individual by SOC code, e.g. 10k building envelope specialists, 20k plumbing and HVAC tradespeople.</a:t>
            </a:r>
          </a:p>
          <a:p>
            <a:endParaRPr lang="en-GB" dirty="0"/>
          </a:p>
        </p:txBody>
      </p:sp>
      <p:sp>
        <p:nvSpPr>
          <p:cNvPr id="4" name="Slide Number Placeholder 3"/>
          <p:cNvSpPr>
            <a:spLocks noGrp="1"/>
          </p:cNvSpPr>
          <p:nvPr>
            <p:ph type="sldNum" sz="quarter" idx="10"/>
          </p:nvPr>
        </p:nvSpPr>
        <p:spPr/>
        <p:txBody>
          <a:bodyPr/>
          <a:lstStyle/>
          <a:p>
            <a:fld id="{D8EAFE50-48CC-1542-BBB2-C5F7E554F6CB}" type="slidenum">
              <a:rPr lang="en-US" smtClean="0"/>
              <a:t>6</a:t>
            </a:fld>
            <a:endParaRPr lang="en-US"/>
          </a:p>
        </p:txBody>
      </p:sp>
    </p:spTree>
    <p:extLst>
      <p:ext uri="{BB962C8B-B14F-4D97-AF65-F5344CB8AC3E}">
        <p14:creationId xmlns:p14="http://schemas.microsoft.com/office/powerpoint/2010/main" val="2428840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EAFE50-48CC-1542-BBB2-C5F7E554F6CB}" type="slidenum">
              <a:rPr lang="en-US" smtClean="0"/>
              <a:t>18</a:t>
            </a:fld>
            <a:endParaRPr lang="en-US"/>
          </a:p>
        </p:txBody>
      </p:sp>
    </p:spTree>
    <p:extLst>
      <p:ext uri="{BB962C8B-B14F-4D97-AF65-F5344CB8AC3E}">
        <p14:creationId xmlns:p14="http://schemas.microsoft.com/office/powerpoint/2010/main" val="385608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EAFE50-48CC-1542-BBB2-C5F7E554F6CB}" type="slidenum">
              <a:rPr lang="en-US" smtClean="0"/>
              <a:t>19</a:t>
            </a:fld>
            <a:endParaRPr lang="en-US"/>
          </a:p>
        </p:txBody>
      </p:sp>
    </p:spTree>
    <p:extLst>
      <p:ext uri="{BB962C8B-B14F-4D97-AF65-F5344CB8AC3E}">
        <p14:creationId xmlns:p14="http://schemas.microsoft.com/office/powerpoint/2010/main" val="2935190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EAFE50-48CC-1542-BBB2-C5F7E554F6CB}" type="slidenum">
              <a:rPr lang="en-US" smtClean="0"/>
              <a:t>21</a:t>
            </a:fld>
            <a:endParaRPr lang="en-US"/>
          </a:p>
        </p:txBody>
      </p:sp>
    </p:spTree>
    <p:extLst>
      <p:ext uri="{BB962C8B-B14F-4D97-AF65-F5344CB8AC3E}">
        <p14:creationId xmlns:p14="http://schemas.microsoft.com/office/powerpoint/2010/main" val="317390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72" indent="-235572" defTabSz="942289">
              <a:buFont typeface="+mj-lt"/>
              <a:buAutoNum type="arabicPeriod"/>
              <a:defRPr/>
            </a:pPr>
            <a:r>
              <a:rPr lang="en-GB" dirty="0"/>
              <a:t>Training that supports reduction of errors and defects = QMS, Get It</a:t>
            </a:r>
            <a:r>
              <a:rPr lang="en-GB" baseline="0" dirty="0"/>
              <a:t> Right initiative.</a:t>
            </a:r>
          </a:p>
          <a:p>
            <a:pPr marL="235572" indent="-235572" defTabSz="942289">
              <a:buFont typeface="+mj-lt"/>
              <a:buAutoNum type="arabicPeriod"/>
              <a:defRPr/>
            </a:pPr>
            <a:r>
              <a:rPr lang="en-GB" dirty="0"/>
              <a:t>Green Register, Supply Chain School,</a:t>
            </a:r>
            <a:r>
              <a:rPr lang="en-GB" baseline="0" dirty="0"/>
              <a:t> Retrofit Academy. Resources such as the “</a:t>
            </a:r>
            <a:r>
              <a:rPr lang="en-GB" dirty="0"/>
              <a:t>Understanding Conservation” website.</a:t>
            </a:r>
          </a:p>
          <a:p>
            <a:pPr marL="235572" indent="-235572" defTabSz="942289">
              <a:buFont typeface="+mj-lt"/>
              <a:buAutoNum type="arabicPeriod"/>
              <a:defRPr/>
            </a:pPr>
            <a:endParaRPr lang="en-GB" dirty="0"/>
          </a:p>
          <a:p>
            <a:pPr marL="235572" indent="-235572" defTabSz="942289">
              <a:buFont typeface="+mj-lt"/>
              <a:buAutoNum type="arabicPeriod"/>
              <a:defRPr/>
            </a:pPr>
            <a:endParaRPr lang="en-GB" dirty="0"/>
          </a:p>
          <a:p>
            <a:pPr marL="235572" indent="-235572" defTabSz="942289">
              <a:buFont typeface="+mj-lt"/>
              <a:buAutoNum type="arabicPeriod"/>
              <a:defRPr/>
            </a:pPr>
            <a:endParaRPr lang="en-GB" dirty="0"/>
          </a:p>
          <a:p>
            <a:endParaRPr lang="en-GB" dirty="0"/>
          </a:p>
        </p:txBody>
      </p:sp>
      <p:sp>
        <p:nvSpPr>
          <p:cNvPr id="4" name="Slide Number Placeholder 3"/>
          <p:cNvSpPr>
            <a:spLocks noGrp="1"/>
          </p:cNvSpPr>
          <p:nvPr>
            <p:ph type="sldNum" sz="quarter" idx="10"/>
          </p:nvPr>
        </p:nvSpPr>
        <p:spPr/>
        <p:txBody>
          <a:bodyPr/>
          <a:lstStyle/>
          <a:p>
            <a:fld id="{D8EAFE50-48CC-1542-BBB2-C5F7E554F6CB}" type="slidenum">
              <a:rPr lang="en-US" smtClean="0"/>
              <a:t>7</a:t>
            </a:fld>
            <a:endParaRPr lang="en-US"/>
          </a:p>
        </p:txBody>
      </p:sp>
    </p:spTree>
    <p:extLst>
      <p:ext uri="{BB962C8B-B14F-4D97-AF65-F5344CB8AC3E}">
        <p14:creationId xmlns:p14="http://schemas.microsoft.com/office/powerpoint/2010/main" val="242884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EAFE50-48CC-1542-BBB2-C5F7E554F6CB}" type="slidenum">
              <a:rPr lang="en-US" smtClean="0"/>
              <a:t>8</a:t>
            </a:fld>
            <a:endParaRPr lang="en-US"/>
          </a:p>
        </p:txBody>
      </p:sp>
    </p:spTree>
    <p:extLst>
      <p:ext uri="{BB962C8B-B14F-4D97-AF65-F5344CB8AC3E}">
        <p14:creationId xmlns:p14="http://schemas.microsoft.com/office/powerpoint/2010/main" val="3212936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rPr>
              <a:t>Digital construction is the use of technology and digital tools in the construction processes, like design, gathering of materials, and project planning. Any type of digital software or technology used as part of a construction process can be considered digital construction.  Examples:</a:t>
            </a:r>
          </a:p>
          <a:p>
            <a:pPr marL="285750" indent="-285750"/>
            <a:r>
              <a:rPr lang="en-GB" dirty="0">
                <a:solidFill>
                  <a:schemeClr val="bg1"/>
                </a:solidFill>
              </a:rPr>
              <a:t>Mobile technology </a:t>
            </a:r>
          </a:p>
          <a:p>
            <a:pPr marL="285750" indent="-285750"/>
            <a:r>
              <a:rPr lang="en-GB" dirty="0">
                <a:solidFill>
                  <a:schemeClr val="bg1"/>
                </a:solidFill>
              </a:rPr>
              <a:t>Building Information Modelling (BIM)</a:t>
            </a:r>
          </a:p>
          <a:p>
            <a:pPr marL="285750" indent="-285750"/>
            <a:r>
              <a:rPr lang="en-GB" dirty="0">
                <a:solidFill>
                  <a:schemeClr val="bg1"/>
                </a:solidFill>
              </a:rPr>
              <a:t>Virtual reality </a:t>
            </a:r>
          </a:p>
          <a:p>
            <a:pPr marL="285750" indent="-285750"/>
            <a:r>
              <a:rPr lang="en-GB" dirty="0">
                <a:solidFill>
                  <a:schemeClr val="bg1"/>
                </a:solidFill>
              </a:rPr>
              <a:t>Artificial intelligence</a:t>
            </a:r>
          </a:p>
          <a:p>
            <a:pPr marL="285750" indent="-285750"/>
            <a:r>
              <a:rPr lang="en-GB" dirty="0">
                <a:solidFill>
                  <a:schemeClr val="bg1"/>
                </a:solidFill>
              </a:rPr>
              <a:t>3D printing </a:t>
            </a:r>
          </a:p>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10</a:t>
            </a:fld>
            <a:endParaRPr lang="en-US"/>
          </a:p>
        </p:txBody>
      </p:sp>
    </p:spTree>
    <p:extLst>
      <p:ext uri="{BB962C8B-B14F-4D97-AF65-F5344CB8AC3E}">
        <p14:creationId xmlns:p14="http://schemas.microsoft.com/office/powerpoint/2010/main" val="661816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CSN forecast 2022-26 indicating significant growth- this is against a backdrop of high employment levels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Data regarding LGBTQIA+ is limited- 2016 CLC estimate 97.9% of the workforce identified as heterosexual </a:t>
            </a:r>
          </a:p>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12</a:t>
            </a:fld>
            <a:endParaRPr lang="en-US"/>
          </a:p>
        </p:txBody>
      </p:sp>
    </p:spTree>
    <p:extLst>
      <p:ext uri="{BB962C8B-B14F-4D97-AF65-F5344CB8AC3E}">
        <p14:creationId xmlns:p14="http://schemas.microsoft.com/office/powerpoint/2010/main" val="335056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sz="1200" b="1" dirty="0"/>
              <a:t>Research purpose</a:t>
            </a:r>
          </a:p>
          <a:p>
            <a:pPr indent="0"/>
            <a:r>
              <a:rPr lang="en-US" sz="1200" dirty="0"/>
              <a:t>Identify ways to:</a:t>
            </a:r>
          </a:p>
          <a:p>
            <a:pPr marL="116550" indent="-285750">
              <a:buFont typeface="Arial" panose="020B0604020202020204" pitchFamily="34" charset="0"/>
              <a:buChar char="•"/>
            </a:pPr>
            <a:r>
              <a:rPr lang="en-US" sz="1200" dirty="0"/>
              <a:t>Increase the number and diversity of new recruits</a:t>
            </a:r>
          </a:p>
          <a:p>
            <a:pPr marL="116550" indent="-285750">
              <a:buFont typeface="Arial" panose="020B0604020202020204" pitchFamily="34" charset="0"/>
              <a:buChar char="•"/>
            </a:pPr>
            <a:r>
              <a:rPr lang="en-US" sz="1200" dirty="0"/>
              <a:t>Identify what makes construction an attractive or unattractive career choice for new recruits and career changers</a:t>
            </a:r>
          </a:p>
          <a:p>
            <a:pPr marL="116550" indent="-285750">
              <a:buFont typeface="Arial" panose="020B0604020202020204" pitchFamily="34" charset="0"/>
              <a:buChar char="•"/>
            </a:pPr>
            <a:r>
              <a:rPr lang="en-US" sz="1200" dirty="0"/>
              <a:t>Explore alternative recruitment methods</a:t>
            </a:r>
          </a:p>
          <a:p>
            <a:pPr indent="0"/>
            <a:r>
              <a:rPr lang="en-US" sz="1200" b="1" dirty="0"/>
              <a:t>Approach</a:t>
            </a:r>
          </a:p>
          <a:p>
            <a:pPr marL="285750" indent="-285750">
              <a:buFont typeface="Arial" panose="020B0604020202020204" pitchFamily="34" charset="0"/>
              <a:buChar char="•"/>
            </a:pPr>
            <a:r>
              <a:rPr lang="en-US" sz="1200" dirty="0"/>
              <a:t>The research sought the views of 1,100 individuals of working age again from a range of backgrounds</a:t>
            </a:r>
          </a:p>
          <a:p>
            <a:pPr marL="285750" indent="-285750">
              <a:buFont typeface="Arial" panose="020B0604020202020204" pitchFamily="34" charset="0"/>
              <a:buChar char="•"/>
            </a:pPr>
            <a:r>
              <a:rPr lang="en-US" sz="1200" dirty="0"/>
              <a:t>This gives us a view from those ‘outside’ of construction. In this survey; careers values, perceptions and future plans were explored</a:t>
            </a:r>
            <a:endParaRPr lang="en-GB" sz="1200" dirty="0"/>
          </a:p>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14</a:t>
            </a:fld>
            <a:endParaRPr lang="en-US"/>
          </a:p>
        </p:txBody>
      </p:sp>
    </p:spTree>
    <p:extLst>
      <p:ext uri="{BB962C8B-B14F-4D97-AF65-F5344CB8AC3E}">
        <p14:creationId xmlns:p14="http://schemas.microsoft.com/office/powerpoint/2010/main" val="287266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All respondents felt it was important to work in an industry that shares their values, for construction this was the case too. </a:t>
            </a:r>
          </a:p>
          <a:p>
            <a:endParaRPr lang="en-GB" sz="1000" dirty="0"/>
          </a:p>
          <a:p>
            <a:r>
              <a:rPr lang="en-GB" sz="1000" dirty="0"/>
              <a:t>When thinking about values in a career; stability, pride in work, helping others, and flexibility were of most importance, with (+ variety/change for construction)</a:t>
            </a:r>
          </a:p>
          <a:p>
            <a:r>
              <a:rPr lang="en-GB" sz="1000" dirty="0"/>
              <a:t>When thinking about attraction factors most common are - work environment, employer reputation, and good salary.</a:t>
            </a:r>
          </a:p>
          <a:p>
            <a:endParaRPr lang="en-GB" sz="1000" dirty="0"/>
          </a:p>
          <a:p>
            <a:r>
              <a:rPr lang="en-GB" sz="1000" dirty="0"/>
              <a:t>Values and attraction factors vary – background and industry, however -  there are some shared values between construction, engineering, IT &amp; communications, manufacturing (+ transport etc) so possible priority targets?</a:t>
            </a:r>
          </a:p>
          <a:p>
            <a:endParaRPr lang="en-GB" sz="1000" dirty="0"/>
          </a:p>
          <a:p>
            <a:r>
              <a:rPr lang="en-GB" sz="1000" dirty="0"/>
              <a:t>There was a tendency to have some understanding prior to entry; particularly entry requirements and availability of jobs</a:t>
            </a:r>
          </a:p>
          <a:p>
            <a:endParaRPr lang="en-GB" sz="1000" dirty="0"/>
          </a:p>
          <a:p>
            <a:r>
              <a:rPr lang="en-GB" sz="1000" dirty="0"/>
              <a:t>The most common sources of information to find out about their sector before joining were;  Informed by online research, personal networks and employer websites + teachers and social media. Little insights through employer or workplace contacts or formal IAG services/professionals</a:t>
            </a:r>
          </a:p>
          <a:p>
            <a:endParaRPr lang="en-GB" sz="1000" dirty="0"/>
          </a:p>
          <a:p>
            <a:r>
              <a:rPr lang="en-GB" sz="1000" dirty="0">
                <a:solidFill>
                  <a:srgbClr val="FF0000"/>
                </a:solidFill>
              </a:rPr>
              <a:t>Construction insiders more confident in their knowledge + find it easier to gain insights</a:t>
            </a:r>
          </a:p>
          <a:p>
            <a:r>
              <a:rPr lang="en-GB" sz="1000" dirty="0">
                <a:solidFill>
                  <a:srgbClr val="FF0000"/>
                </a:solidFill>
              </a:rPr>
              <a:t>Construction insiders rely heavily on personal networks for IAG and to find work – this can create barriers for outsiders</a:t>
            </a:r>
          </a:p>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15</a:t>
            </a:fld>
            <a:endParaRPr lang="en-US"/>
          </a:p>
        </p:txBody>
      </p:sp>
    </p:spTree>
    <p:extLst>
      <p:ext uri="{BB962C8B-B14F-4D97-AF65-F5344CB8AC3E}">
        <p14:creationId xmlns:p14="http://schemas.microsoft.com/office/powerpoint/2010/main" val="271973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All respondents felt it was important to work in an industry that shares their values, for construction this was the case too. </a:t>
            </a:r>
          </a:p>
          <a:p>
            <a:endParaRPr lang="en-GB" sz="1000" dirty="0"/>
          </a:p>
          <a:p>
            <a:r>
              <a:rPr lang="en-GB" sz="1000" dirty="0"/>
              <a:t>When thinking about values in a career; stability, pride in work, helping others, and flexibility were of most importance, with (+ variety/change for construction)</a:t>
            </a:r>
          </a:p>
          <a:p>
            <a:r>
              <a:rPr lang="en-GB" sz="1000" dirty="0"/>
              <a:t>When thinking about attraction factors most common are - work environment, employer reputation, and good salary.</a:t>
            </a:r>
          </a:p>
          <a:p>
            <a:endParaRPr lang="en-GB" sz="1000" dirty="0"/>
          </a:p>
          <a:p>
            <a:r>
              <a:rPr lang="en-GB" sz="1000" dirty="0"/>
              <a:t>Values and attraction factors vary – background and industry, however -  there are some shared values between construction, engineering, IT &amp; communications, manufacturing (+ transport etc) so possible priority targets?</a:t>
            </a:r>
          </a:p>
          <a:p>
            <a:endParaRPr lang="en-GB" sz="1000" dirty="0"/>
          </a:p>
          <a:p>
            <a:r>
              <a:rPr lang="en-GB" sz="1000" dirty="0"/>
              <a:t>There was a tendency to have some understanding prior to entry; particularly entry requirements and availability of jobs</a:t>
            </a:r>
          </a:p>
          <a:p>
            <a:endParaRPr lang="en-GB" sz="1000" dirty="0"/>
          </a:p>
          <a:p>
            <a:r>
              <a:rPr lang="en-GB" sz="1000" dirty="0"/>
              <a:t>The most common sources of information to find out about their sector before joining were;  Informed by online research, personal networks and employer websites + teachers and social media. Little insights through employer or workplace contacts or formal IAG services/professionals</a:t>
            </a:r>
          </a:p>
          <a:p>
            <a:endParaRPr lang="en-GB" sz="1000" dirty="0"/>
          </a:p>
          <a:p>
            <a:r>
              <a:rPr lang="en-GB" sz="1000" dirty="0">
                <a:solidFill>
                  <a:srgbClr val="FF0000"/>
                </a:solidFill>
              </a:rPr>
              <a:t>Construction insiders more confident in their knowledge + find it easier to gain insights</a:t>
            </a:r>
          </a:p>
          <a:p>
            <a:r>
              <a:rPr lang="en-GB" sz="1000" dirty="0">
                <a:solidFill>
                  <a:srgbClr val="FF0000"/>
                </a:solidFill>
              </a:rPr>
              <a:t>Construction insiders rely heavily on personal networks for IAG and to find work – this can create barriers for outsiders</a:t>
            </a:r>
          </a:p>
          <a:p>
            <a:endParaRPr lang="en-GB" dirty="0"/>
          </a:p>
        </p:txBody>
      </p:sp>
      <p:sp>
        <p:nvSpPr>
          <p:cNvPr id="4" name="Slide Number Placeholder 3"/>
          <p:cNvSpPr>
            <a:spLocks noGrp="1"/>
          </p:cNvSpPr>
          <p:nvPr>
            <p:ph type="sldNum" sz="quarter" idx="5"/>
          </p:nvPr>
        </p:nvSpPr>
        <p:spPr/>
        <p:txBody>
          <a:bodyPr/>
          <a:lstStyle/>
          <a:p>
            <a:fld id="{D8EAFE50-48CC-1542-BBB2-C5F7E554F6CB}" type="slidenum">
              <a:rPr lang="en-US" smtClean="0"/>
              <a:t>16</a:t>
            </a:fld>
            <a:endParaRPr lang="en-US"/>
          </a:p>
        </p:txBody>
      </p:sp>
    </p:spTree>
    <p:extLst>
      <p:ext uri="{BB962C8B-B14F-4D97-AF65-F5344CB8AC3E}">
        <p14:creationId xmlns:p14="http://schemas.microsoft.com/office/powerpoint/2010/main" val="276439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On the whole those in construction tend to have positive experiences of the industry with good experiences when first starting such as; informal inductions, supportive colleagues, visible career pathways</a:t>
            </a:r>
          </a:p>
          <a:p>
            <a:r>
              <a:rPr lang="en-GB" sz="1000" dirty="0"/>
              <a:t>Expectations of the industry were met. This could be because their expectations were low in the first place, or they didn’t have any expectations. </a:t>
            </a:r>
          </a:p>
          <a:p>
            <a:endParaRPr lang="en-GB" sz="1000" dirty="0"/>
          </a:p>
          <a:p>
            <a:r>
              <a:rPr lang="en-GB" sz="1000" dirty="0"/>
              <a:t>Those who are in the industry plan to stay (at least in the short term) to use skills and qualifications, enjoy the work and pay, and see the industry can offer progression opportunities either by moving employer or become self employed.</a:t>
            </a:r>
          </a:p>
          <a:p>
            <a:endParaRPr lang="en-GB" sz="1000" dirty="0"/>
          </a:p>
          <a:p>
            <a:r>
              <a:rPr lang="en-GB" sz="1000" dirty="0"/>
              <a:t>Insider respondents noted that they felt the industry was becoming more diverse, but there were still incidents of discrimination– further research probably needs to be carried out here to address this issue.</a:t>
            </a:r>
          </a:p>
          <a:p>
            <a:endParaRPr lang="en-GB" sz="1000" dirty="0"/>
          </a:p>
          <a:p>
            <a:r>
              <a:rPr lang="en-GB" sz="1000" dirty="0"/>
              <a:t>Individuals have and would promote the industry but suggest doing research and understanding employers values/culture is important.  </a:t>
            </a:r>
          </a:p>
          <a:p>
            <a:endParaRPr lang="en-GB" sz="1000" dirty="0"/>
          </a:p>
          <a:p>
            <a:r>
              <a:rPr lang="en-GB" sz="1000" dirty="0"/>
              <a:t>However, there are factors in which would make them consider leaving the industry – these were they wanted to improve their work/life balance, because they would want to change occupation, because they felt the pay had become unsatisfactory, or there was a lack of promotion or career opportunities, and the physical demands of the work.</a:t>
            </a:r>
          </a:p>
          <a:p>
            <a:r>
              <a:rPr lang="en-GB" sz="1000" dirty="0"/>
              <a:t>Or equally better pay elsewhere or retraining. </a:t>
            </a:r>
          </a:p>
        </p:txBody>
      </p:sp>
      <p:sp>
        <p:nvSpPr>
          <p:cNvPr id="4" name="Slide Number Placeholder 3"/>
          <p:cNvSpPr>
            <a:spLocks noGrp="1"/>
          </p:cNvSpPr>
          <p:nvPr>
            <p:ph type="sldNum" sz="quarter" idx="5"/>
          </p:nvPr>
        </p:nvSpPr>
        <p:spPr/>
        <p:txBody>
          <a:bodyPr/>
          <a:lstStyle/>
          <a:p>
            <a:fld id="{D8EAFE50-48CC-1542-BBB2-C5F7E554F6CB}" type="slidenum">
              <a:rPr lang="en-US" smtClean="0"/>
              <a:t>17</a:t>
            </a:fld>
            <a:endParaRPr lang="en-US"/>
          </a:p>
        </p:txBody>
      </p:sp>
    </p:spTree>
    <p:extLst>
      <p:ext uri="{BB962C8B-B14F-4D97-AF65-F5344CB8AC3E}">
        <p14:creationId xmlns:p14="http://schemas.microsoft.com/office/powerpoint/2010/main" val="312497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COVER">
    <p:spTree>
      <p:nvGrpSpPr>
        <p:cNvPr id="1" name=""/>
        <p:cNvGrpSpPr/>
        <p:nvPr/>
      </p:nvGrpSpPr>
      <p:grpSpPr>
        <a:xfrm>
          <a:off x="0" y="0"/>
          <a:ext cx="0" cy="0"/>
          <a:chOff x="0" y="0"/>
          <a:chExt cx="0" cy="0"/>
        </a:xfrm>
      </p:grpSpPr>
      <p:sp>
        <p:nvSpPr>
          <p:cNvPr id="8" name="Picture Placeholder 14"/>
          <p:cNvSpPr>
            <a:spLocks noGrp="1"/>
          </p:cNvSpPr>
          <p:nvPr>
            <p:ph type="pic" sz="quarter" idx="14"/>
          </p:nvPr>
        </p:nvSpPr>
        <p:spPr>
          <a:xfrm>
            <a:off x="0" y="2571752"/>
            <a:ext cx="9144000" cy="2571751"/>
          </a:xfrm>
          <a:prstGeom prst="rect">
            <a:avLst/>
          </a:prstGeom>
          <a:solidFill>
            <a:schemeClr val="tx2">
              <a:lumMod val="40000"/>
              <a:lumOff val="60000"/>
            </a:schemeClr>
          </a:solidFill>
        </p:spPr>
        <p:txBody>
          <a:bodyPr/>
          <a:lstStyle/>
          <a:p>
            <a:r>
              <a:rPr lang="en-US"/>
              <a:t>Click icon to add picture</a:t>
            </a:r>
            <a:endParaRPr lang="en-US" dirty="0"/>
          </a:p>
        </p:txBody>
      </p:sp>
      <p:sp>
        <p:nvSpPr>
          <p:cNvPr id="6" name="Title 4"/>
          <p:cNvSpPr>
            <a:spLocks noGrp="1"/>
          </p:cNvSpPr>
          <p:nvPr>
            <p:ph type="title" hasCustomPrompt="1"/>
          </p:nvPr>
        </p:nvSpPr>
        <p:spPr>
          <a:xfrm>
            <a:off x="295099" y="1050127"/>
            <a:ext cx="8453614" cy="773325"/>
          </a:xfrm>
          <a:prstGeom prst="rect">
            <a:avLst/>
          </a:prstGeom>
        </p:spPr>
        <p:txBody>
          <a:bodyPr tIns="0" bIns="0" anchor="b" anchorCtr="0"/>
          <a:lstStyle>
            <a:lvl1pPr>
              <a:lnSpc>
                <a:spcPct val="110000"/>
              </a:lnSpc>
              <a:defRPr sz="2800">
                <a:latin typeface="Arial" charset="0"/>
                <a:ea typeface="Arial" charset="0"/>
                <a:cs typeface="Arial" charset="0"/>
              </a:defRPr>
            </a:lvl1pPr>
          </a:lstStyle>
          <a:p>
            <a:r>
              <a:rPr lang="en-US" dirty="0"/>
              <a:t>Click to edit title style, Arial 28pt</a:t>
            </a:r>
          </a:p>
        </p:txBody>
      </p:sp>
      <p:sp>
        <p:nvSpPr>
          <p:cNvPr id="9" name="Text Placeholder 6"/>
          <p:cNvSpPr>
            <a:spLocks noGrp="1"/>
          </p:cNvSpPr>
          <p:nvPr>
            <p:ph type="body" sz="quarter" idx="11" hasCustomPrompt="1"/>
          </p:nvPr>
        </p:nvSpPr>
        <p:spPr>
          <a:xfrm>
            <a:off x="295100" y="1786877"/>
            <a:ext cx="3508375" cy="351235"/>
          </a:xfrm>
          <a:prstGeom prst="rect">
            <a:avLst/>
          </a:prstGeom>
        </p:spPr>
        <p:txBody>
          <a:bodyPr/>
          <a:lstStyle>
            <a:lvl1pPr marL="0" indent="0">
              <a:lnSpc>
                <a:spcPct val="110000"/>
              </a:lnSpc>
              <a:buFontTx/>
              <a:buNone/>
              <a:defRPr sz="2400">
                <a:solidFill>
                  <a:srgbClr val="B5BFC8"/>
                </a:solidFill>
                <a:latin typeface="Arial" charset="0"/>
                <a:ea typeface="Arial" charset="0"/>
                <a:cs typeface="Arial" charset="0"/>
              </a:defRPr>
            </a:lvl1pPr>
          </a:lstStyle>
          <a:p>
            <a:pPr lvl="0"/>
            <a:r>
              <a:rPr lang="en-US" dirty="0"/>
              <a:t>DD/MM/YYYY</a:t>
            </a:r>
          </a:p>
        </p:txBody>
      </p:sp>
    </p:spTree>
    <p:extLst>
      <p:ext uri="{BB962C8B-B14F-4D97-AF65-F5344CB8AC3E}">
        <p14:creationId xmlns:p14="http://schemas.microsoft.com/office/powerpoint/2010/main" val="166364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Body ">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2" y="780547"/>
            <a:ext cx="7067631" cy="3519992"/>
          </a:xfrm>
          <a:prstGeom prst="rect">
            <a:avLst/>
          </a:prstGeom>
        </p:spPr>
        <p:txBody>
          <a:bodyPr>
            <a:noAutofit/>
          </a:bodyPr>
          <a:lstStyle>
            <a:lvl1pPr marL="0" indent="0">
              <a:lnSpc>
                <a:spcPct val="100000"/>
              </a:lnSpc>
              <a:buFont typeface="Arial" charset="0"/>
              <a:buNone/>
              <a:defRPr sz="1600" baseline="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Click to edit body copy text styles, Arial 16pt. All copy should be ranged left and hang from the first red horizontal &amp; first red vertical grid line.</a:t>
            </a:r>
            <a:br>
              <a:rPr lang="en-US" dirty="0"/>
            </a:br>
            <a:r>
              <a:rPr lang="en-GB" dirty="0"/>
              <a:t>Adjust the width of this text box so it is narrower and the lines look neater,     if required.</a:t>
            </a:r>
            <a:br>
              <a:rPr lang="en-GB" dirty="0"/>
            </a:br>
            <a:r>
              <a:rPr lang="en-US" dirty="0"/>
              <a:t>To highlight information, bold can be used, or use a </a:t>
            </a:r>
            <a:r>
              <a:rPr lang="en-US" dirty="0" err="1"/>
              <a:t>colour</a:t>
            </a:r>
            <a:r>
              <a:rPr lang="en-US" dirty="0"/>
              <a:t> to pull out important information. Key points can be pulled out in the circle shape -       a slide of benefit circles can be found at the end of this template document, to copy &amp; paste onto your slide.</a:t>
            </a:r>
            <a:br>
              <a:rPr lang="en-US" dirty="0"/>
            </a:br>
            <a:r>
              <a:rPr lang="en-US" dirty="0"/>
              <a:t>Ensure the footer is updated on the “Main Slides” Master, so it applies        to all content pages.</a:t>
            </a:r>
          </a:p>
          <a:p>
            <a:pPr lvl="0"/>
            <a:endParaRPr lang="en-US" dirty="0"/>
          </a:p>
        </p:txBody>
      </p:sp>
      <p:sp>
        <p:nvSpPr>
          <p:cNvPr id="4" name="Title 2"/>
          <p:cNvSpPr>
            <a:spLocks noGrp="1"/>
          </p:cNvSpPr>
          <p:nvPr>
            <p:ph type="title" hasCustomPrompt="1"/>
          </p:nvPr>
        </p:nvSpPr>
        <p:spPr>
          <a:xfrm>
            <a:off x="263294" y="298343"/>
            <a:ext cx="8485420" cy="373895"/>
          </a:xfrm>
          <a:prstGeom prst="rect">
            <a:avLst/>
          </a:prstGeom>
        </p:spPr>
        <p:txBody>
          <a:bodyPr/>
          <a:lstStyle>
            <a:lvl1pPr>
              <a:defRPr sz="2200">
                <a:solidFill>
                  <a:srgbClr val="B1006E"/>
                </a:solidFill>
              </a:defRPr>
            </a:lvl1pPr>
          </a:lstStyle>
          <a:p>
            <a:r>
              <a:rPr lang="en-US" dirty="0"/>
              <a:t>Click to edit title style, Arial 22pt, in </a:t>
            </a:r>
            <a:r>
              <a:rPr lang="en-US" dirty="0" err="1"/>
              <a:t>colour</a:t>
            </a:r>
            <a:endParaRPr lang="en-US" dirty="0"/>
          </a:p>
        </p:txBody>
      </p:sp>
    </p:spTree>
    <p:extLst>
      <p:ext uri="{BB962C8B-B14F-4D97-AF65-F5344CB8AC3E}">
        <p14:creationId xmlns:p14="http://schemas.microsoft.com/office/powerpoint/2010/main" val="213923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List - Circ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71423" y="780547"/>
            <a:ext cx="7072352"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B1006E"/>
              </a:buClr>
              <a:buSzPct val="100000"/>
              <a:buFont typeface="Arial" charset="0"/>
              <a:buChar char="•"/>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dirty="0"/>
              <a:t>Information can appear as a list, Arial 16pt.</a:t>
            </a:r>
            <a:br>
              <a:rPr lang="en-GB" dirty="0"/>
            </a:br>
            <a:r>
              <a:rPr lang="en-GB" dirty="0"/>
              <a:t>This template contains bullet points. </a:t>
            </a:r>
            <a:br>
              <a:rPr lang="en-GB" dirty="0"/>
            </a:br>
            <a:r>
              <a:rPr lang="en-GB" dirty="0"/>
              <a:t>If there is a lot of information, split across several slides rather than putting it all on one.</a:t>
            </a:r>
            <a:br>
              <a:rPr lang="en-GB" dirty="0"/>
            </a:br>
            <a:r>
              <a:rPr lang="en-US" dirty="0"/>
              <a:t>Key points can be pulled out in the circle shape - a slide of benefit circles can be found at the end of this template document, to copy &amp; paste onto your slide.</a:t>
            </a:r>
            <a:br>
              <a:rPr lang="en-US" dirty="0"/>
            </a:br>
            <a:r>
              <a:rPr lang="en-US" dirty="0"/>
              <a:t>Ensure the footer is updated on the “Main Slides” Master, so it applies to all content pages. </a:t>
            </a:r>
          </a:p>
        </p:txBody>
      </p:sp>
      <p:sp>
        <p:nvSpPr>
          <p:cNvPr id="3"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dirty="0"/>
              <a:t>Click to edit title style, Arial 22pt, in </a:t>
            </a:r>
            <a:r>
              <a:rPr lang="en-US" dirty="0" err="1"/>
              <a:t>colour</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List">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5" y="780547"/>
            <a:ext cx="7080300"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00B0F0"/>
              </a:buClr>
              <a:buSzPct val="100000"/>
              <a:buFont typeface="+mj-lt"/>
              <a:buAutoNum type="arabicPeriod"/>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dirty="0"/>
              <a:t>Information can appear as a list, Arial 16pt.</a:t>
            </a:r>
            <a:br>
              <a:rPr lang="en-GB" dirty="0"/>
            </a:br>
            <a:r>
              <a:rPr lang="en-GB" dirty="0"/>
              <a:t>This template contains numbered points.</a:t>
            </a:r>
            <a:br>
              <a:rPr lang="en-GB" dirty="0"/>
            </a:br>
            <a:r>
              <a:rPr lang="en-GB" dirty="0"/>
              <a:t>If there is a lot of information, split across several slides rather than putting it all on one. </a:t>
            </a:r>
            <a:br>
              <a:rPr lang="en-GB" dirty="0"/>
            </a:br>
            <a:r>
              <a:rPr lang="en-US" dirty="0"/>
              <a:t>Key points can be pulled out in the circle shape - a slide of benefit circles can be found at the end of this template document, to copy &amp; paste onto your slide.</a:t>
            </a:r>
            <a:br>
              <a:rPr lang="en-US" dirty="0"/>
            </a:br>
            <a:r>
              <a:rPr lang="en-US" dirty="0"/>
              <a:t>Ensure the footer is updated on the “Main Slides” Master, so it applies to all content pages. </a:t>
            </a:r>
          </a:p>
        </p:txBody>
      </p:sp>
      <p:sp>
        <p:nvSpPr>
          <p:cNvPr id="4"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dirty="0"/>
              <a:t>Click to edit title style, Arial 24pt, in </a:t>
            </a:r>
            <a:r>
              <a:rPr lang="en-US" dirty="0" err="1"/>
              <a:t>colour</a:t>
            </a:r>
            <a:endParaRPr lang="en-US" dirty="0"/>
          </a:p>
        </p:txBody>
      </p:sp>
    </p:spTree>
    <p:extLst>
      <p:ext uri="{BB962C8B-B14F-4D97-AF65-F5344CB8AC3E}">
        <p14:creationId xmlns:p14="http://schemas.microsoft.com/office/powerpoint/2010/main" val="1128567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Pictur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4562856"/>
          </a:xfrm>
          <a:prstGeom prst="rect">
            <a:avLst/>
          </a:prstGeom>
          <a:noFill/>
          <a:ln>
            <a:noFill/>
          </a:ln>
        </p:spPr>
        <p:txBody>
          <a:bodyPr anchor="t"/>
          <a:lstStyle>
            <a:lvl1pPr algn="ctr">
              <a:defRPr/>
            </a:lvl1pPr>
          </a:lstStyle>
          <a:p>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Graph / Chart">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358775" y="844550"/>
            <a:ext cx="8389938" cy="3590290"/>
          </a:xfrm>
          <a:prstGeom prst="rect">
            <a:avLst/>
          </a:prstGeom>
        </p:spPr>
        <p:txBody>
          <a:bodyPr/>
          <a:lstStyle>
            <a:lvl1pPr>
              <a:defRPr sz="1600" baseline="0"/>
            </a:lvl1pPr>
          </a:lstStyle>
          <a:p>
            <a:pPr lvl="0"/>
            <a:r>
              <a:rPr lang="en-US" dirty="0"/>
              <a:t>Use this space to insert a graph, diagram or chart</a:t>
            </a:r>
            <a:endParaRPr lang="en-GB" dirty="0"/>
          </a:p>
        </p:txBody>
      </p:sp>
      <p:sp>
        <p:nvSpPr>
          <p:cNvPr id="8" name="Title 7"/>
          <p:cNvSpPr>
            <a:spLocks noGrp="1"/>
          </p:cNvSpPr>
          <p:nvPr>
            <p:ph type="title" hasCustomPrompt="1"/>
          </p:nvPr>
        </p:nvSpPr>
        <p:spPr>
          <a:xfrm>
            <a:off x="263293" y="306293"/>
            <a:ext cx="8485419" cy="373895"/>
          </a:xfrm>
          <a:prstGeom prst="rect">
            <a:avLst/>
          </a:prstGeom>
        </p:spPr>
        <p:txBody>
          <a:bodyPr/>
          <a:lstStyle>
            <a:lvl1pPr>
              <a:defRPr sz="2200">
                <a:solidFill>
                  <a:srgbClr val="B1006E"/>
                </a:solidFill>
              </a:defRPr>
            </a:lvl1pPr>
          </a:lstStyle>
          <a:p>
            <a:r>
              <a:rPr lang="en-US" dirty="0"/>
              <a:t>Click to edit title style, Arial 22pt, in </a:t>
            </a:r>
            <a:r>
              <a:rPr lang="en-US" dirty="0" err="1"/>
              <a:t>colour</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07828" y="1412002"/>
            <a:ext cx="8440885" cy="3355261"/>
          </a:xfrm>
          <a:prstGeom prst="rect">
            <a:avLst/>
          </a:prstGeom>
        </p:spPr>
        <p:txBody>
          <a:bodyPr/>
          <a:lstStyle>
            <a:lvl1pPr marL="457189" indent="-457189">
              <a:lnSpc>
                <a:spcPct val="110000"/>
              </a:lnSpc>
              <a:buClr>
                <a:srgbClr val="B1006E"/>
              </a:buClr>
              <a:buFont typeface="+mj-lt"/>
              <a:buAutoNum type="arabicPeriod"/>
              <a:defRPr sz="2200" baseline="0">
                <a:solidFill>
                  <a:srgbClr val="4D5D68"/>
                </a:solidFill>
                <a:latin typeface="Arial" charset="0"/>
                <a:ea typeface="Arial" charset="0"/>
                <a:cs typeface="Arial" charset="0"/>
              </a:defRPr>
            </a:lvl1pPr>
            <a:lvl2pPr>
              <a:defRPr sz="1800"/>
            </a:lvl2pPr>
            <a:lvl3pPr>
              <a:defRPr sz="1800"/>
            </a:lvl3pPr>
            <a:lvl4pPr>
              <a:defRPr sz="1800"/>
            </a:lvl4pPr>
            <a:lvl5pPr>
              <a:defRPr sz="1800"/>
            </a:lvl5pPr>
          </a:lstStyle>
          <a:p>
            <a:pPr lvl="0"/>
            <a:r>
              <a:rPr lang="en-US" dirty="0"/>
              <a:t>Click to edit contents list, Arial 22pt</a:t>
            </a:r>
            <a:br>
              <a:rPr lang="en-US" dirty="0"/>
            </a:br>
            <a:r>
              <a:rPr lang="en-US" dirty="0"/>
              <a:t>Section titles go here</a:t>
            </a:r>
          </a:p>
        </p:txBody>
      </p:sp>
    </p:spTree>
    <p:extLst>
      <p:ext uri="{BB962C8B-B14F-4D97-AF65-F5344CB8AC3E}">
        <p14:creationId xmlns:p14="http://schemas.microsoft.com/office/powerpoint/2010/main" val="66925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395291" y="2571752"/>
            <a:ext cx="8353425" cy="2195511"/>
          </a:xfrm>
          <a:prstGeom prst="rect">
            <a:avLst/>
          </a:prstGeom>
          <a:solidFill>
            <a:schemeClr val="tx2">
              <a:lumMod val="40000"/>
              <a:lumOff val="60000"/>
            </a:schemeClr>
          </a:solidFill>
        </p:spPr>
        <p:txBody>
          <a:bodyPr/>
          <a:lstStyle/>
          <a:p>
            <a:r>
              <a:rPr lang="en-US"/>
              <a:t>Click icon to add picture</a:t>
            </a:r>
            <a:endParaRPr lang="en-US" dirty="0"/>
          </a:p>
        </p:txBody>
      </p:sp>
      <p:sp>
        <p:nvSpPr>
          <p:cNvPr id="4" name="Title 16"/>
          <p:cNvSpPr>
            <a:spLocks noGrp="1"/>
          </p:cNvSpPr>
          <p:nvPr>
            <p:ph type="title" hasCustomPrompt="1"/>
          </p:nvPr>
        </p:nvSpPr>
        <p:spPr>
          <a:xfrm>
            <a:off x="299874" y="991340"/>
            <a:ext cx="7886700" cy="825169"/>
          </a:xfrm>
          <a:prstGeom prst="rect">
            <a:avLst/>
          </a:prstGeom>
        </p:spPr>
        <p:txBody>
          <a:bodyPr tIns="0" bIns="0" anchor="b"/>
          <a:lstStyle>
            <a:lvl1pPr>
              <a:lnSpc>
                <a:spcPct val="110000"/>
              </a:lnSpc>
              <a:defRPr sz="2800">
                <a:solidFill>
                  <a:schemeClr val="accent2"/>
                </a:solidFill>
                <a:latin typeface="Arial" charset="0"/>
                <a:ea typeface="Arial" charset="0"/>
                <a:cs typeface="Arial" charset="0"/>
              </a:defRPr>
            </a:lvl1pPr>
          </a:lstStyle>
          <a:p>
            <a:r>
              <a:rPr lang="en-US" dirty="0"/>
              <a:t>Click to edit Section Divider title, Arial 28pt</a:t>
            </a:r>
          </a:p>
        </p:txBody>
      </p:sp>
    </p:spTree>
    <p:extLst>
      <p:ext uri="{BB962C8B-B14F-4D97-AF65-F5344CB8AC3E}">
        <p14:creationId xmlns:p14="http://schemas.microsoft.com/office/powerpoint/2010/main" val="179690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in List - Circ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71423" y="780547"/>
            <a:ext cx="7072352" cy="3519992"/>
          </a:xfrm>
          <a:prstGeom prst="rect">
            <a:avLst/>
          </a:prstGeom>
        </p:spPr>
        <p:txBody>
          <a:bodyPr numCol="1">
            <a:noAutofit/>
          </a:bodyPr>
          <a:lstStyle>
            <a:lvl1pPr marL="342891" marR="0" indent="-342891" algn="l" defTabSz="914377" rtl="0" eaLnBrk="1" fontAlgn="auto" latinLnBrk="0" hangingPunct="1">
              <a:lnSpc>
                <a:spcPct val="100000"/>
              </a:lnSpc>
              <a:spcBef>
                <a:spcPts val="1000"/>
              </a:spcBef>
              <a:spcAft>
                <a:spcPts val="0"/>
              </a:spcAft>
              <a:buClr>
                <a:srgbClr val="B1006E"/>
              </a:buClr>
              <a:buSzPct val="100000"/>
              <a:buFont typeface="Arial" charset="0"/>
              <a:buChar char="•"/>
              <a:tabLst/>
              <a:defRPr sz="1600" baseline="0"/>
            </a:lvl1pPr>
            <a:lvl2pPr marL="685783" marR="0" indent="-169196" algn="l" defTabSz="914377"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dirty="0"/>
              <a:t>Information can appear as a list, Arial 16pt.</a:t>
            </a:r>
            <a:br>
              <a:rPr lang="en-GB" dirty="0"/>
            </a:br>
            <a:r>
              <a:rPr lang="en-GB" dirty="0"/>
              <a:t>This template contains bullet points. </a:t>
            </a:r>
            <a:br>
              <a:rPr lang="en-GB" dirty="0"/>
            </a:br>
            <a:r>
              <a:rPr lang="en-GB" dirty="0"/>
              <a:t>If there is a lot of information, split across several slides rather than putting it all on one.</a:t>
            </a:r>
            <a:br>
              <a:rPr lang="en-GB" dirty="0"/>
            </a:br>
            <a:r>
              <a:rPr lang="en-US" dirty="0"/>
              <a:t>Key points can be pulled out in the circle shape - a slide of benefit circles can be found at the end of this template document, to copy &amp; paste onto your slide.</a:t>
            </a:r>
            <a:br>
              <a:rPr lang="en-US" dirty="0"/>
            </a:br>
            <a:r>
              <a:rPr lang="en-US" dirty="0"/>
              <a:t>Ensure the footer is updated on the “Main Slides” Master, so it applies to all content pages. </a:t>
            </a:r>
          </a:p>
        </p:txBody>
      </p:sp>
      <p:sp>
        <p:nvSpPr>
          <p:cNvPr id="3" name="Title 2"/>
          <p:cNvSpPr>
            <a:spLocks noGrp="1"/>
          </p:cNvSpPr>
          <p:nvPr>
            <p:ph type="title" hasCustomPrompt="1"/>
          </p:nvPr>
        </p:nvSpPr>
        <p:spPr>
          <a:xfrm>
            <a:off x="271245" y="298344"/>
            <a:ext cx="8477468" cy="373895"/>
          </a:xfrm>
          <a:prstGeom prst="rect">
            <a:avLst/>
          </a:prstGeom>
        </p:spPr>
        <p:txBody>
          <a:bodyPr/>
          <a:lstStyle>
            <a:lvl1pPr>
              <a:defRPr sz="2200">
                <a:solidFill>
                  <a:srgbClr val="B1006E"/>
                </a:solidFill>
              </a:defRPr>
            </a:lvl1pPr>
          </a:lstStyle>
          <a:p>
            <a:r>
              <a:rPr lang="en-US" dirty="0"/>
              <a:t>Click to edit title style, Arial 22pt, in </a:t>
            </a:r>
            <a:r>
              <a:rPr lang="en-US" dirty="0" err="1"/>
              <a:t>colour</a:t>
            </a:r>
            <a:endParaRPr lang="en-US" dirty="0"/>
          </a:p>
        </p:txBody>
      </p:sp>
    </p:spTree>
    <p:extLst>
      <p:ext uri="{BB962C8B-B14F-4D97-AF65-F5344CB8AC3E}">
        <p14:creationId xmlns:p14="http://schemas.microsoft.com/office/powerpoint/2010/main" val="66336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Body ">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63472" y="780547"/>
            <a:ext cx="7067631" cy="3519992"/>
          </a:xfrm>
          <a:prstGeom prst="rect">
            <a:avLst/>
          </a:prstGeom>
        </p:spPr>
        <p:txBody>
          <a:bodyPr>
            <a:noAutofit/>
          </a:bodyPr>
          <a:lstStyle>
            <a:lvl1pPr marL="0" indent="0">
              <a:lnSpc>
                <a:spcPct val="100000"/>
              </a:lnSpc>
              <a:buFont typeface="Arial" charset="0"/>
              <a:buNone/>
              <a:defRPr sz="1600" baseline="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Click to edit body copy text styles, Arial 16pt. All copy should be ranged left and hang from the first red horizontal &amp; first red vertical grid line.</a:t>
            </a:r>
            <a:br>
              <a:rPr lang="en-US" dirty="0"/>
            </a:br>
            <a:r>
              <a:rPr lang="en-GB" dirty="0"/>
              <a:t>Adjust the width of this text box so it is narrower and the lines look neater,     if required.</a:t>
            </a:r>
            <a:br>
              <a:rPr lang="en-GB" dirty="0"/>
            </a:br>
            <a:r>
              <a:rPr lang="en-US" dirty="0"/>
              <a:t>To highlight information, bold can be used, or use a </a:t>
            </a:r>
            <a:r>
              <a:rPr lang="en-US" dirty="0" err="1"/>
              <a:t>colour</a:t>
            </a:r>
            <a:r>
              <a:rPr lang="en-US" dirty="0"/>
              <a:t> to pull out important information. Key points can be pulled out in the circle shape -       a slide of benefit circles can be found at the end of this template document, to copy &amp; paste onto your slide.</a:t>
            </a:r>
            <a:br>
              <a:rPr lang="en-US" dirty="0"/>
            </a:br>
            <a:r>
              <a:rPr lang="en-US" dirty="0"/>
              <a:t>Ensure the footer is updated on the “Main Slides” Master, so it applies        to all content pages.</a:t>
            </a:r>
          </a:p>
          <a:p>
            <a:pPr lvl="0"/>
            <a:endParaRPr lang="en-US" dirty="0"/>
          </a:p>
        </p:txBody>
      </p:sp>
      <p:sp>
        <p:nvSpPr>
          <p:cNvPr id="4" name="Title 2"/>
          <p:cNvSpPr>
            <a:spLocks noGrp="1"/>
          </p:cNvSpPr>
          <p:nvPr>
            <p:ph type="title" hasCustomPrompt="1"/>
          </p:nvPr>
        </p:nvSpPr>
        <p:spPr>
          <a:xfrm>
            <a:off x="263294" y="298343"/>
            <a:ext cx="8485420" cy="373895"/>
          </a:xfrm>
          <a:prstGeom prst="rect">
            <a:avLst/>
          </a:prstGeom>
        </p:spPr>
        <p:txBody>
          <a:bodyPr/>
          <a:lstStyle>
            <a:lvl1pPr>
              <a:defRPr sz="2200">
                <a:solidFill>
                  <a:srgbClr val="B1006E"/>
                </a:solidFill>
              </a:defRPr>
            </a:lvl1pPr>
          </a:lstStyle>
          <a:p>
            <a:r>
              <a:rPr lang="en-US" dirty="0"/>
              <a:t>Click to edit title style, Arial 22pt, in </a:t>
            </a:r>
            <a:r>
              <a:rPr lang="en-US" dirty="0" err="1"/>
              <a:t>colour</a:t>
            </a:r>
            <a:endParaRPr lang="en-US" dirty="0"/>
          </a:p>
        </p:txBody>
      </p:sp>
    </p:spTree>
    <p:extLst>
      <p:ext uri="{BB962C8B-B14F-4D97-AF65-F5344CB8AC3E}">
        <p14:creationId xmlns:p14="http://schemas.microsoft.com/office/powerpoint/2010/main" val="197299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Graph / Chart">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358775" y="844550"/>
            <a:ext cx="8389938" cy="3590290"/>
          </a:xfrm>
          <a:prstGeom prst="rect">
            <a:avLst/>
          </a:prstGeom>
        </p:spPr>
        <p:txBody>
          <a:bodyPr/>
          <a:lstStyle>
            <a:lvl1pPr>
              <a:defRPr sz="1600" baseline="0"/>
            </a:lvl1pPr>
          </a:lstStyle>
          <a:p>
            <a:pPr lvl="0"/>
            <a:r>
              <a:rPr lang="en-US" dirty="0"/>
              <a:t>Use this space to insert a graph, diagram or chart</a:t>
            </a:r>
            <a:endParaRPr lang="en-GB" dirty="0"/>
          </a:p>
        </p:txBody>
      </p:sp>
      <p:sp>
        <p:nvSpPr>
          <p:cNvPr id="8" name="Title 7"/>
          <p:cNvSpPr>
            <a:spLocks noGrp="1"/>
          </p:cNvSpPr>
          <p:nvPr>
            <p:ph type="title" hasCustomPrompt="1"/>
          </p:nvPr>
        </p:nvSpPr>
        <p:spPr>
          <a:xfrm>
            <a:off x="263293" y="306293"/>
            <a:ext cx="8485419" cy="373895"/>
          </a:xfrm>
          <a:prstGeom prst="rect">
            <a:avLst/>
          </a:prstGeom>
        </p:spPr>
        <p:txBody>
          <a:bodyPr/>
          <a:lstStyle>
            <a:lvl1pPr>
              <a:defRPr sz="2200">
                <a:solidFill>
                  <a:srgbClr val="B1006E"/>
                </a:solidFill>
              </a:defRPr>
            </a:lvl1pPr>
          </a:lstStyle>
          <a:p>
            <a:r>
              <a:rPr lang="en-US" dirty="0"/>
              <a:t>Click to edit title style, Arial 22pt, in </a:t>
            </a:r>
            <a:r>
              <a:rPr lang="en-US" dirty="0" err="1"/>
              <a:t>colour</a:t>
            </a:r>
            <a:endParaRPr lang="en-GB" dirty="0"/>
          </a:p>
        </p:txBody>
      </p:sp>
    </p:spTree>
    <p:extLst>
      <p:ext uri="{BB962C8B-B14F-4D97-AF65-F5344CB8AC3E}">
        <p14:creationId xmlns:p14="http://schemas.microsoft.com/office/powerpoint/2010/main" val="2109508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in List - Numbers">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95278" y="844153"/>
            <a:ext cx="6689725" cy="3727847"/>
          </a:xfrm>
          <a:prstGeom prst="rect">
            <a:avLst/>
          </a:prstGeom>
        </p:spPr>
        <p:txBody>
          <a:bodyPr tIns="0" bIns="0" numCol="1">
            <a:noAutofit/>
          </a:bodyPr>
          <a:lstStyle>
            <a:lvl1pPr marL="342900" marR="0" indent="-342900" algn="l" defTabSz="914400" rtl="0" eaLnBrk="1" fontAlgn="auto" latinLnBrk="0" hangingPunct="1">
              <a:lnSpc>
                <a:spcPct val="110000"/>
              </a:lnSpc>
              <a:spcBef>
                <a:spcPts val="1000"/>
              </a:spcBef>
              <a:spcAft>
                <a:spcPts val="0"/>
              </a:spcAft>
              <a:buClr>
                <a:srgbClr val="00B0F0"/>
              </a:buClr>
              <a:buSzPct val="100000"/>
              <a:buFont typeface="+mj-lt"/>
              <a:buAutoNum type="arabicPeriod"/>
              <a:tabLst/>
              <a:defRPr sz="1800" baseline="0"/>
            </a:lvl1pPr>
            <a:lvl2pPr marL="685800" marR="0" indent="-169200" algn="l" defTabSz="914400"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dirty="0"/>
              <a:t>Information can appear as a list, Arial 18pt.</a:t>
            </a:r>
            <a:br>
              <a:rPr lang="en-GB" dirty="0"/>
            </a:br>
            <a:r>
              <a:rPr lang="en-GB" dirty="0"/>
              <a:t>This template contains numbered points.</a:t>
            </a:r>
            <a:br>
              <a:rPr lang="en-GB" dirty="0"/>
            </a:br>
            <a:r>
              <a:rPr lang="en-US" dirty="0"/>
              <a:t>Key points can be pulled out in the circle shape - a slide of benefit circles can be found at the end of this template document, to copy &amp; paste onto your slide.</a:t>
            </a:r>
            <a:br>
              <a:rPr lang="en-US" dirty="0"/>
            </a:br>
            <a:r>
              <a:rPr lang="en-US" dirty="0"/>
              <a:t>Ensure the footer is updated on the “Main Slides” Master,    so it applies to all content pages. </a:t>
            </a:r>
          </a:p>
        </p:txBody>
      </p:sp>
      <p:sp>
        <p:nvSpPr>
          <p:cNvPr id="4" name="Title 2"/>
          <p:cNvSpPr>
            <a:spLocks noGrp="1"/>
          </p:cNvSpPr>
          <p:nvPr>
            <p:ph type="title" hasCustomPrompt="1"/>
          </p:nvPr>
        </p:nvSpPr>
        <p:spPr>
          <a:xfrm>
            <a:off x="295099" y="361952"/>
            <a:ext cx="8466314" cy="373895"/>
          </a:xfrm>
          <a:prstGeom prst="rect">
            <a:avLst/>
          </a:prstGeom>
        </p:spPr>
        <p:txBody>
          <a:bodyPr/>
          <a:lstStyle>
            <a:lvl1pPr>
              <a:defRPr>
                <a:solidFill>
                  <a:srgbClr val="B1006E"/>
                </a:solidFill>
              </a:defRPr>
            </a:lvl1pPr>
          </a:lstStyle>
          <a:p>
            <a:r>
              <a:rPr lang="en-US" dirty="0"/>
              <a:t>Click to edit title style, Arial 24pt, in </a:t>
            </a:r>
            <a:r>
              <a:rPr lang="en-US" dirty="0" err="1"/>
              <a:t>colour</a:t>
            </a:r>
            <a:endParaRPr lang="en-US" dirty="0"/>
          </a:p>
        </p:txBody>
      </p:sp>
    </p:spTree>
    <p:extLst>
      <p:ext uri="{BB962C8B-B14F-4D97-AF65-F5344CB8AC3E}">
        <p14:creationId xmlns:p14="http://schemas.microsoft.com/office/powerpoint/2010/main" val="24939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in List - 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278" y="844153"/>
            <a:ext cx="6701531" cy="3727847"/>
          </a:xfrm>
          <a:prstGeom prst="rect">
            <a:avLst/>
          </a:prstGeom>
        </p:spPr>
        <p:txBody>
          <a:bodyPr tIns="0" bIns="0" numCol="1">
            <a:noAutofit/>
          </a:bodyPr>
          <a:lstStyle>
            <a:lvl1pPr marL="342900" marR="0" indent="-342900" algn="l" defTabSz="914400" rtl="0" eaLnBrk="1" fontAlgn="auto" latinLnBrk="0" hangingPunct="1">
              <a:lnSpc>
                <a:spcPct val="110000"/>
              </a:lnSpc>
              <a:spcBef>
                <a:spcPts val="1000"/>
              </a:spcBef>
              <a:spcAft>
                <a:spcPts val="0"/>
              </a:spcAft>
              <a:buClr>
                <a:schemeClr val="accent3"/>
              </a:buClr>
              <a:buSzPct val="100000"/>
              <a:buFont typeface="Arial" charset="0"/>
              <a:buChar char="•"/>
              <a:tabLst/>
              <a:defRPr sz="1800" baseline="0"/>
            </a:lvl1pPr>
            <a:lvl2pPr marL="685800" marR="0" indent="-169200" algn="l" defTabSz="914400" rtl="0" eaLnBrk="1" fontAlgn="auto" latinLnBrk="0" hangingPunct="1">
              <a:lnSpc>
                <a:spcPct val="90000"/>
              </a:lnSpc>
              <a:spcBef>
                <a:spcPts val="500"/>
              </a:spcBef>
              <a:spcAft>
                <a:spcPts val="0"/>
              </a:spcAft>
              <a:buClr>
                <a:srgbClr val="00B0F0"/>
              </a:buClr>
              <a:buSzPct val="100000"/>
              <a:buFont typeface="Arial" panose="020B0604020202020204" pitchFamily="34" charset="0"/>
              <a:buChar char="•"/>
              <a:tabLst/>
              <a:defRPr sz="1800"/>
            </a:lvl2pPr>
            <a:lvl3pPr>
              <a:buClr>
                <a:srgbClr val="00B0F0"/>
              </a:buClr>
              <a:buSzPct val="100000"/>
              <a:defRPr sz="1800"/>
            </a:lvl3pPr>
            <a:lvl4pPr>
              <a:buClr>
                <a:srgbClr val="00B0F0"/>
              </a:buClr>
              <a:buSzPct val="100000"/>
              <a:defRPr sz="1800"/>
            </a:lvl4pPr>
            <a:lvl5pPr>
              <a:buClr>
                <a:srgbClr val="00B0F0"/>
              </a:buClr>
              <a:buSzPct val="100000"/>
              <a:defRPr sz="1800"/>
            </a:lvl5pPr>
          </a:lstStyle>
          <a:p>
            <a:pPr lvl="0"/>
            <a:r>
              <a:rPr lang="en-GB" dirty="0"/>
              <a:t>Information can appear as a list, Arial 18pt.</a:t>
            </a:r>
            <a:br>
              <a:rPr lang="en-GB" dirty="0"/>
            </a:br>
            <a:r>
              <a:rPr lang="en-GB" dirty="0"/>
              <a:t>This template contains bullet points.</a:t>
            </a:r>
            <a:br>
              <a:rPr lang="en-GB" dirty="0"/>
            </a:br>
            <a:r>
              <a:rPr lang="en-US" dirty="0"/>
              <a:t>Key points can be pulled out in the circle shape - a slide of benefit circles can be found at the end of this template document, to copy &amp; paste onto your slide.</a:t>
            </a:r>
            <a:br>
              <a:rPr lang="en-US" dirty="0"/>
            </a:br>
            <a:r>
              <a:rPr lang="en-US" dirty="0"/>
              <a:t>Ensure the footer is updated on the “Main Slides” Master, so it applies to all content pages. </a:t>
            </a:r>
          </a:p>
        </p:txBody>
      </p:sp>
      <p:sp>
        <p:nvSpPr>
          <p:cNvPr id="3" name="Title 2"/>
          <p:cNvSpPr>
            <a:spLocks noGrp="1"/>
          </p:cNvSpPr>
          <p:nvPr>
            <p:ph type="title" hasCustomPrompt="1"/>
          </p:nvPr>
        </p:nvSpPr>
        <p:spPr>
          <a:xfrm>
            <a:off x="295099" y="361952"/>
            <a:ext cx="8466314" cy="373895"/>
          </a:xfrm>
          <a:prstGeom prst="rect">
            <a:avLst/>
          </a:prstGeom>
        </p:spPr>
        <p:txBody>
          <a:bodyPr/>
          <a:lstStyle>
            <a:lvl1pPr>
              <a:defRPr>
                <a:solidFill>
                  <a:srgbClr val="B1006E"/>
                </a:solidFill>
              </a:defRPr>
            </a:lvl1pPr>
          </a:lstStyle>
          <a:p>
            <a:r>
              <a:rPr lang="en-US" dirty="0"/>
              <a:t>Click to edit title style, Arial 24pt, in </a:t>
            </a:r>
            <a:r>
              <a:rPr lang="en-US" dirty="0" err="1"/>
              <a:t>colour</a:t>
            </a:r>
            <a:endParaRPr lang="en-US" dirty="0"/>
          </a:p>
        </p:txBody>
      </p:sp>
    </p:spTree>
    <p:extLst>
      <p:ext uri="{BB962C8B-B14F-4D97-AF65-F5344CB8AC3E}">
        <p14:creationId xmlns:p14="http://schemas.microsoft.com/office/powerpoint/2010/main" val="374702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cxnSp>
        <p:nvCxnSpPr>
          <p:cNvPr id="3" name="Straight Connector 2"/>
          <p:cNvCxnSpPr/>
          <p:nvPr userDrawn="1"/>
        </p:nvCxnSpPr>
        <p:spPr>
          <a:xfrm>
            <a:off x="395291" y="2571750"/>
            <a:ext cx="83534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295279" y="2698375"/>
            <a:ext cx="8453437" cy="2068888"/>
          </a:xfrm>
          <a:prstGeom prst="rect">
            <a:avLst/>
          </a:prstGeom>
        </p:spPr>
        <p:txBody>
          <a:bodyPr>
            <a:noAutofit/>
          </a:bodyPr>
          <a:lstStyle>
            <a:lvl1pPr marL="0" indent="0">
              <a:lnSpc>
                <a:spcPct val="100000"/>
              </a:lnSpc>
              <a:buFont typeface="Arial" charset="0"/>
              <a:buNone/>
              <a:defRPr sz="1600">
                <a:solidFill>
                  <a:srgbClr val="4D5D68"/>
                </a:solidFill>
                <a:latin typeface="Arial" charset="0"/>
                <a:ea typeface="Arial" charset="0"/>
                <a:cs typeface="Arial"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Insert full name</a:t>
            </a:r>
            <a:br>
              <a:rPr lang="en-US" dirty="0"/>
            </a:br>
            <a:r>
              <a:rPr lang="en-US" dirty="0"/>
              <a:t>Job Title</a:t>
            </a:r>
            <a:br>
              <a:rPr lang="en-US" dirty="0"/>
            </a:br>
            <a:r>
              <a:rPr lang="en-US" dirty="0" err="1"/>
              <a:t>email@citb.co.uk</a:t>
            </a:r>
            <a:br>
              <a:rPr lang="en-US" dirty="0"/>
            </a:br>
            <a:r>
              <a:rPr lang="en-US" dirty="0" err="1"/>
              <a:t>citb.co.uk</a:t>
            </a:r>
            <a:endParaRPr lang="en-US" dirty="0"/>
          </a:p>
        </p:txBody>
      </p:sp>
      <p:sp>
        <p:nvSpPr>
          <p:cNvPr id="5" name="Title 16"/>
          <p:cNvSpPr>
            <a:spLocks noGrp="1"/>
          </p:cNvSpPr>
          <p:nvPr>
            <p:ph type="title" hasCustomPrompt="1"/>
          </p:nvPr>
        </p:nvSpPr>
        <p:spPr>
          <a:xfrm>
            <a:off x="303229" y="1002534"/>
            <a:ext cx="8445483" cy="759701"/>
          </a:xfrm>
          <a:prstGeom prst="rect">
            <a:avLst/>
          </a:prstGeom>
        </p:spPr>
        <p:txBody>
          <a:bodyPr tIns="0" bIns="0" anchor="b"/>
          <a:lstStyle>
            <a:lvl1pPr>
              <a:lnSpc>
                <a:spcPct val="110000"/>
              </a:lnSpc>
              <a:defRPr sz="2200" b="0" baseline="0">
                <a:solidFill>
                  <a:srgbClr val="4D5D68"/>
                </a:solidFill>
                <a:latin typeface="Arial" charset="0"/>
                <a:ea typeface="Arial" charset="0"/>
                <a:cs typeface="Arial" charset="0"/>
              </a:defRPr>
            </a:lvl1pPr>
          </a:lstStyle>
          <a:p>
            <a:r>
              <a:rPr lang="en-US" dirty="0"/>
              <a:t>Insert ending message here</a:t>
            </a:r>
          </a:p>
        </p:txBody>
      </p:sp>
    </p:spTree>
    <p:extLst>
      <p:ext uri="{BB962C8B-B14F-4D97-AF65-F5344CB8AC3E}">
        <p14:creationId xmlns:p14="http://schemas.microsoft.com/office/powerpoint/2010/main" val="168974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Image result for citb logo"/>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7712447" y="294635"/>
            <a:ext cx="1105550" cy="429183"/>
          </a:xfrm>
          <a:prstGeom prst="rect">
            <a:avLst/>
          </a:prstGeom>
          <a:noFill/>
        </p:spPr>
      </p:pic>
    </p:spTree>
    <p:extLst>
      <p:ext uri="{BB962C8B-B14F-4D97-AF65-F5344CB8AC3E}">
        <p14:creationId xmlns:p14="http://schemas.microsoft.com/office/powerpoint/2010/main" val="104486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0" r:id="rId4"/>
    <p:sldLayoutId id="2147483722" r:id="rId5"/>
    <p:sldLayoutId id="2147483723" r:id="rId6"/>
    <p:sldLayoutId id="2147483725" r:id="rId7"/>
    <p:sldLayoutId id="2147483726" r:id="rId8"/>
    <p:sldLayoutId id="2147483727" r:id="rId9"/>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1" userDrawn="1">
          <p15:clr>
            <a:srgbClr val="F26B43"/>
          </p15:clr>
        </p15:guide>
        <p15:guide id="2" pos="249" userDrawn="1">
          <p15:clr>
            <a:srgbClr val="F26B43"/>
          </p15:clr>
        </p15:guide>
        <p15:guide id="4" orient="horz" pos="532" userDrawn="1">
          <p15:clr>
            <a:srgbClr val="F26B43"/>
          </p15:clr>
        </p15:guide>
        <p15:guide id="5" orient="horz" pos="1076" userDrawn="1">
          <p15:clr>
            <a:srgbClr val="F26B43"/>
          </p15:clr>
        </p15:guide>
        <p15:guide id="6" orient="horz" pos="1620" userDrawn="1">
          <p15:clr>
            <a:srgbClr val="F26B43"/>
          </p15:clr>
        </p15:guide>
        <p15:guide id="7" orient="horz" pos="2165" userDrawn="1">
          <p15:clr>
            <a:srgbClr val="F26B43"/>
          </p15:clr>
        </p15:guide>
        <p15:guide id="8" orient="horz" pos="2709" userDrawn="1">
          <p15:clr>
            <a:srgbClr val="F26B43"/>
          </p15:clr>
        </p15:guide>
        <p15:guide id="9" pos="4626" userDrawn="1">
          <p15:clr>
            <a:srgbClr val="F26B43"/>
          </p15:clr>
        </p15:guide>
        <p15:guide id="11" orient="horz" pos="463" userDrawn="1">
          <p15:clr>
            <a:srgbClr val="5ACBF0"/>
          </p15:clr>
        </p15:guide>
        <p15:guide id="12" orient="horz" pos="300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Footer Placeholder 11"/>
          <p:cNvSpPr txBox="1">
            <a:spLocks/>
          </p:cNvSpPr>
          <p:nvPr userDrawn="1"/>
        </p:nvSpPr>
        <p:spPr>
          <a:xfrm>
            <a:off x="270286" y="4737926"/>
            <a:ext cx="1327512" cy="197732"/>
          </a:xfrm>
          <a:prstGeom prst="rect">
            <a:avLst/>
          </a:prstGeom>
        </p:spPr>
        <p:txBody>
          <a:bodyPr numCol="2"/>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02B1C9-AB17-5C40-8872-23E2415F773F}" type="datetime1">
              <a:rPr lang="en-GB" sz="600" b="1" smtClean="0"/>
              <a:t>13/10/2023</a:t>
            </a:fld>
            <a:endParaRPr lang="en-US" sz="600" b="1" dirty="0"/>
          </a:p>
          <a:p>
            <a:r>
              <a:rPr lang="en-US" sz="600" b="1" dirty="0"/>
              <a:t>Page </a:t>
            </a:r>
            <a:fld id="{07D1E42C-5147-4646-AE0C-48E85180F9F7}" type="slidenum">
              <a:rPr lang="en-US" sz="600" b="1" smtClean="0"/>
              <a:pPr/>
              <a:t>‹#›</a:t>
            </a:fld>
            <a:endParaRPr lang="en-US" sz="600" b="1" dirty="0"/>
          </a:p>
          <a:p>
            <a:r>
              <a:rPr lang="en-US" sz="600" b="0"/>
              <a:t>Version</a:t>
            </a:r>
            <a:r>
              <a:rPr lang="en-US" sz="600" b="0" baseline="0"/>
              <a:t> 2.0</a:t>
            </a:r>
            <a:endParaRPr lang="en-US" sz="600" b="0" dirty="0"/>
          </a:p>
          <a:p>
            <a:r>
              <a:rPr lang="en-US" sz="600" b="0" dirty="0"/>
              <a:t>© CITB 2017</a:t>
            </a:r>
          </a:p>
        </p:txBody>
      </p:sp>
      <p:cxnSp>
        <p:nvCxnSpPr>
          <p:cNvPr id="12" name="Straight Connector 11"/>
          <p:cNvCxnSpPr/>
          <p:nvPr userDrawn="1"/>
        </p:nvCxnSpPr>
        <p:spPr>
          <a:xfrm>
            <a:off x="358775" y="4558285"/>
            <a:ext cx="83899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Image result for citb logo"/>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8004314" y="4685818"/>
            <a:ext cx="801278" cy="311062"/>
          </a:xfrm>
          <a:prstGeom prst="rect">
            <a:avLst/>
          </a:prstGeom>
          <a:noFill/>
        </p:spPr>
      </p:pic>
    </p:spTree>
    <p:extLst>
      <p:ext uri="{BB962C8B-B14F-4D97-AF65-F5344CB8AC3E}">
        <p14:creationId xmlns:p14="http://schemas.microsoft.com/office/powerpoint/2010/main" val="1241402159"/>
      </p:ext>
    </p:extLst>
  </p:cSld>
  <p:clrMap bg1="lt1" tx1="dk1" bg2="lt2" tx2="dk2" accent1="accent1" accent2="accent2" accent3="accent3" accent4="accent4" accent5="accent5" accent6="accent6" hlink="hlink" folHlink="folHlink"/>
  <p:sldLayoutIdLst>
    <p:sldLayoutId id="2147483701" r:id="rId1"/>
    <p:sldLayoutId id="2147483693" r:id="rId2"/>
    <p:sldLayoutId id="2147483702" r:id="rId3"/>
    <p:sldLayoutId id="2147483689" r:id="rId4"/>
    <p:sldLayoutId id="2147483697" r:id="rId5"/>
  </p:sldLayoutIdLst>
  <p:hf hdr="0" ftr="0"/>
  <p:txStyles>
    <p:titleStyle>
      <a:lvl1pPr algn="l" defTabSz="914377"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0" indent="-169196" algn="l" defTabSz="914377" rtl="0" eaLnBrk="1" latinLnBrk="0" hangingPunct="1">
        <a:lnSpc>
          <a:spcPct val="90000"/>
        </a:lnSpc>
        <a:spcBef>
          <a:spcPts val="1000"/>
        </a:spcBef>
        <a:buClr>
          <a:schemeClr val="accent5"/>
        </a:buClr>
        <a:buFont typeface="Arial" panose="020B0604020202020204" pitchFamily="34" charset="0"/>
        <a:buNone/>
        <a:defRPr sz="1800" kern="1200">
          <a:solidFill>
            <a:schemeClr val="tx1"/>
          </a:solidFill>
          <a:latin typeface="+mn-lt"/>
          <a:ea typeface="+mn-ea"/>
          <a:cs typeface="+mn-cs"/>
        </a:defRPr>
      </a:lvl1pPr>
      <a:lvl2pPr marL="685783"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2pPr>
      <a:lvl3pPr marL="1142971"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3pPr>
      <a:lvl4pPr marL="1600160"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4pPr>
      <a:lvl5pPr marL="2057349" indent="-169196" algn="l" defTabSz="914377"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1" userDrawn="1">
          <p15:clr>
            <a:srgbClr val="F26B43"/>
          </p15:clr>
        </p15:guide>
        <p15:guide id="5" pos="226" userDrawn="1">
          <p15:clr>
            <a:srgbClr val="F26B43"/>
          </p15:clr>
        </p15:guide>
        <p15:guide id="7" orient="horz" pos="372" userDrawn="1">
          <p15:clr>
            <a:srgbClr val="5ACBF0"/>
          </p15:clr>
        </p15:guide>
        <p15:guide id="8" orient="horz" pos="532" userDrawn="1">
          <p15:clr>
            <a:srgbClr val="F26B43"/>
          </p15:clr>
        </p15:guide>
        <p15:guide id="9" orient="horz" pos="1076" userDrawn="1">
          <p15:clr>
            <a:srgbClr val="F26B43"/>
          </p15:clr>
        </p15:guide>
        <p15:guide id="10" orient="horz" pos="1620" userDrawn="1">
          <p15:clr>
            <a:srgbClr val="F26B43"/>
          </p15:clr>
        </p15:guide>
        <p15:guide id="11" orient="horz" pos="2164" userDrawn="1">
          <p15:clr>
            <a:srgbClr val="F26B43"/>
          </p15:clr>
        </p15:guide>
        <p15:guide id="12" orient="horz" pos="2709" userDrawn="1">
          <p15:clr>
            <a:srgbClr val="F26B43"/>
          </p15:clr>
        </p15:guide>
        <p15:guide id="15" orient="horz" pos="3026" userDrawn="1">
          <p15:clr>
            <a:srgbClr val="5ACBF0"/>
          </p15:clr>
        </p15:guide>
        <p15:guide id="16" pos="462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xml"/><Relationship Id="rId1" Type="http://schemas.openxmlformats.org/officeDocument/2006/relationships/video" Target="https://www.youtube.com/embed/jftwjGaZ-TQ?feature=oembed" TargetMode="External"/><Relationship Id="rId4" Type="http://schemas.openxmlformats.org/officeDocument/2006/relationships/hyperlink" Target="https://diversity.sustainabilitytool.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itb.co.uk/about-citb/construction-industry-research-reports/search-our-construction-industry-research-reports/rethinking-recruitment-constructing-a-more-attractive-industr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v.uk/employers-find-apprenticeship-training" TargetMode="External"/><Relationship Id="rId7" Type="http://schemas.openxmlformats.org/officeDocument/2006/relationships/hyperlink" Target="https://www.goconstruct.org/why-choose-construction/diversity-in-construction/how-you-can-promote-diversit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www.citb.co.uk/about-citb/contact-citb/" TargetMode="External"/><Relationship Id="rId5" Type="http://schemas.openxmlformats.org/officeDocument/2006/relationships/hyperlink" Target="https://www.citb.co.uk/levy-grants-and-funding/commissioning/live-commissions/onsite-experience-hubs-england/" TargetMode="External"/><Relationship Id="rId4" Type="http://schemas.openxmlformats.org/officeDocument/2006/relationships/hyperlink" Target="https://www.talentview.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upplychainschool.co.uk/topics/fir/"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mailto:Wendy.Osborn@citb.co.uk"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itb.co.uk/media/uosbutx3/csn-lmi-east-midlands.pdf" TargetMode="Externa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hyperlink" Target="https://www.citb.co.uk/media/1ehdmga5/csn-lmi-west-midlands.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citb.co.uk/media/2enixji0/citb_evolution_revolutio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5099" y="1260439"/>
            <a:ext cx="8453614" cy="773325"/>
          </a:xfrm>
        </p:spPr>
        <p:txBody>
          <a:bodyPr/>
          <a:lstStyle/>
          <a:p>
            <a:r>
              <a:rPr lang="en-GB" dirty="0"/>
              <a:t>Future Skills</a:t>
            </a:r>
            <a:br>
              <a:rPr lang="en-GB" dirty="0"/>
            </a:br>
            <a:r>
              <a:rPr lang="en-GB" sz="2000" dirty="0"/>
              <a:t>Constructing Excellent Summit Midlands</a:t>
            </a:r>
            <a:endParaRPr lang="en-GB" dirty="0"/>
          </a:p>
        </p:txBody>
      </p:sp>
      <p:sp>
        <p:nvSpPr>
          <p:cNvPr id="10" name="Text Placeholder 9"/>
          <p:cNvSpPr>
            <a:spLocks noGrp="1"/>
          </p:cNvSpPr>
          <p:nvPr>
            <p:ph type="body" sz="quarter" idx="11"/>
          </p:nvPr>
        </p:nvSpPr>
        <p:spPr>
          <a:xfrm>
            <a:off x="295100" y="2106917"/>
            <a:ext cx="3508375" cy="351235"/>
          </a:xfrm>
        </p:spPr>
        <p:txBody>
          <a:bodyPr/>
          <a:lstStyle/>
          <a:p>
            <a:r>
              <a:rPr lang="en-GB" dirty="0"/>
              <a:t>18</a:t>
            </a:r>
            <a:r>
              <a:rPr lang="en-GB" baseline="30000" dirty="0"/>
              <a:t>th</a:t>
            </a:r>
            <a:r>
              <a:rPr lang="en-GB" dirty="0"/>
              <a:t> October 2023</a:t>
            </a:r>
          </a:p>
        </p:txBody>
      </p:sp>
      <p:sp>
        <p:nvSpPr>
          <p:cNvPr id="4" name="Picture Placeholder 3">
            <a:extLst>
              <a:ext uri="{FF2B5EF4-FFF2-40B4-BE49-F238E27FC236}">
                <a16:creationId xmlns:a16="http://schemas.microsoft.com/office/drawing/2014/main" id="{FAFC2A13-0DBC-C67E-949D-2B64D4248745}"/>
              </a:ext>
            </a:extLst>
          </p:cNvPr>
          <p:cNvSpPr>
            <a:spLocks noGrp="1"/>
          </p:cNvSpPr>
          <p:nvPr>
            <p:ph type="pic" sz="quarter" idx="14"/>
          </p:nvPr>
        </p:nvSpPr>
        <p:spPr/>
        <p:txBody>
          <a:bodyPr/>
          <a:lstStyle/>
          <a:p>
            <a:endParaRPr lang="en-GB"/>
          </a:p>
        </p:txBody>
      </p:sp>
      <p:pic>
        <p:nvPicPr>
          <p:cNvPr id="5" name="Picture 4">
            <a:extLst>
              <a:ext uri="{FF2B5EF4-FFF2-40B4-BE49-F238E27FC236}">
                <a16:creationId xmlns:a16="http://schemas.microsoft.com/office/drawing/2014/main" id="{46AF23AA-30AE-9D10-0C2A-A8F9E357803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57110"/>
          <a:stretch/>
        </p:blipFill>
        <p:spPr>
          <a:xfrm>
            <a:off x="0" y="2578490"/>
            <a:ext cx="9144000" cy="2571751"/>
          </a:xfrm>
          <a:prstGeom prst="rect">
            <a:avLst/>
          </a:prstGeom>
        </p:spPr>
      </p:pic>
    </p:spTree>
    <p:extLst>
      <p:ext uri="{BB962C8B-B14F-4D97-AF65-F5344CB8AC3E}">
        <p14:creationId xmlns:p14="http://schemas.microsoft.com/office/powerpoint/2010/main" val="188731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lf-circle 3D design">
            <a:extLst>
              <a:ext uri="{FF2B5EF4-FFF2-40B4-BE49-F238E27FC236}">
                <a16:creationId xmlns:a16="http://schemas.microsoft.com/office/drawing/2014/main" id="{10434ED9-6F82-6F5E-6C3E-15F2D630AB9C}"/>
              </a:ext>
            </a:extLst>
          </p:cNvPr>
          <p:cNvPicPr>
            <a:picLocks noChangeAspect="1"/>
          </p:cNvPicPr>
          <p:nvPr/>
        </p:nvPicPr>
        <p:blipFill rotWithShape="1">
          <a:blip r:embed="rId3"/>
          <a:srcRect t="22548" r="1" b="21331"/>
          <a:stretch/>
        </p:blipFill>
        <p:spPr>
          <a:xfrm>
            <a:off x="0" y="942125"/>
            <a:ext cx="9168903" cy="3923632"/>
          </a:xfrm>
          <a:prstGeom prst="rect">
            <a:avLst/>
          </a:prstGeom>
          <a:noFill/>
        </p:spPr>
      </p:pic>
      <p:sp>
        <p:nvSpPr>
          <p:cNvPr id="3" name="Title 2">
            <a:extLst>
              <a:ext uri="{FF2B5EF4-FFF2-40B4-BE49-F238E27FC236}">
                <a16:creationId xmlns:a16="http://schemas.microsoft.com/office/drawing/2014/main" id="{AEDDF2DD-06AB-4D29-A55D-0E14BBFEC146}"/>
              </a:ext>
            </a:extLst>
          </p:cNvPr>
          <p:cNvSpPr>
            <a:spLocks noGrp="1"/>
          </p:cNvSpPr>
          <p:nvPr>
            <p:ph type="title"/>
          </p:nvPr>
        </p:nvSpPr>
        <p:spPr>
          <a:xfrm>
            <a:off x="263293" y="306293"/>
            <a:ext cx="8485419" cy="373895"/>
          </a:xfrm>
        </p:spPr>
        <p:txBody>
          <a:bodyPr>
            <a:noAutofit/>
          </a:bodyPr>
          <a:lstStyle/>
          <a:p>
            <a:r>
              <a:rPr lang="en-GB" dirty="0"/>
              <a:t>Digital</a:t>
            </a:r>
          </a:p>
        </p:txBody>
      </p:sp>
      <p:graphicFrame>
        <p:nvGraphicFramePr>
          <p:cNvPr id="8" name="Diagram 7">
            <a:extLst>
              <a:ext uri="{FF2B5EF4-FFF2-40B4-BE49-F238E27FC236}">
                <a16:creationId xmlns:a16="http://schemas.microsoft.com/office/drawing/2014/main" id="{928E3C4C-4F29-3DDB-ED01-F450ADDC7819}"/>
              </a:ext>
            </a:extLst>
          </p:cNvPr>
          <p:cNvGraphicFramePr/>
          <p:nvPr>
            <p:extLst>
              <p:ext uri="{D42A27DB-BD31-4B8C-83A1-F6EECF244321}">
                <p14:modId xmlns:p14="http://schemas.microsoft.com/office/powerpoint/2010/main" val="3454579404"/>
              </p:ext>
            </p:extLst>
          </p:nvPr>
        </p:nvGraphicFramePr>
        <p:xfrm>
          <a:off x="209471" y="942126"/>
          <a:ext cx="8702199" cy="3356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061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ridge over a small wooden walkway&#10;&#10;Description automatically generated with medium confidence">
            <a:extLst>
              <a:ext uri="{FF2B5EF4-FFF2-40B4-BE49-F238E27FC236}">
                <a16:creationId xmlns:a16="http://schemas.microsoft.com/office/drawing/2014/main" id="{5CCD29FF-74CF-76B1-2FFC-4C20F0966772}"/>
              </a:ext>
            </a:extLst>
          </p:cNvPr>
          <p:cNvPicPr>
            <a:picLocks noGrp="1" noChangeAspect="1"/>
          </p:cNvPicPr>
          <p:nvPr>
            <p:ph type="pic" sz="quarter" idx="14"/>
          </p:nvPr>
        </p:nvPicPr>
        <p:blipFill>
          <a:blip r:embed="rId2"/>
          <a:srcRect t="30286" b="30286"/>
          <a:stretch>
            <a:fillRect/>
          </a:stretch>
        </p:blipFill>
        <p:spPr/>
      </p:pic>
      <p:sp>
        <p:nvSpPr>
          <p:cNvPr id="3" name="Title 2">
            <a:extLst>
              <a:ext uri="{FF2B5EF4-FFF2-40B4-BE49-F238E27FC236}">
                <a16:creationId xmlns:a16="http://schemas.microsoft.com/office/drawing/2014/main" id="{1844BEC8-2B8B-5A9F-A0B5-FF18DFDFCAA7}"/>
              </a:ext>
            </a:extLst>
          </p:cNvPr>
          <p:cNvSpPr>
            <a:spLocks noGrp="1"/>
          </p:cNvSpPr>
          <p:nvPr>
            <p:ph type="title"/>
          </p:nvPr>
        </p:nvSpPr>
        <p:spPr>
          <a:xfrm>
            <a:off x="322734" y="1277090"/>
            <a:ext cx="7886700" cy="825169"/>
          </a:xfrm>
        </p:spPr>
        <p:txBody>
          <a:bodyPr/>
          <a:lstStyle/>
          <a:p>
            <a:r>
              <a:rPr lang="en-GB" dirty="0"/>
              <a:t>Who will fill the roles?</a:t>
            </a:r>
          </a:p>
        </p:txBody>
      </p:sp>
    </p:spTree>
    <p:extLst>
      <p:ext uri="{BB962C8B-B14F-4D97-AF65-F5344CB8AC3E}">
        <p14:creationId xmlns:p14="http://schemas.microsoft.com/office/powerpoint/2010/main" val="3717933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2124D-EACE-4E84-B7D7-081891F2AEAD}"/>
              </a:ext>
            </a:extLst>
          </p:cNvPr>
          <p:cNvSpPr>
            <a:spLocks noGrp="1"/>
          </p:cNvSpPr>
          <p:nvPr>
            <p:ph type="body" sz="quarter" idx="10"/>
          </p:nvPr>
        </p:nvSpPr>
        <p:spPr>
          <a:xfrm>
            <a:off x="349412" y="2416760"/>
            <a:ext cx="6701531" cy="309979"/>
          </a:xfrm>
        </p:spPr>
        <p:txBody>
          <a:bodyPr/>
          <a:lstStyle/>
          <a:p>
            <a:pPr marL="0" indent="0">
              <a:buNone/>
            </a:pPr>
            <a:r>
              <a:rPr lang="en-GB" sz="1200" dirty="0"/>
              <a:t>Labour Forecast Survey Summer 2020 ONS</a:t>
            </a:r>
          </a:p>
        </p:txBody>
      </p:sp>
      <p:sp>
        <p:nvSpPr>
          <p:cNvPr id="3" name="Title 2">
            <a:extLst>
              <a:ext uri="{FF2B5EF4-FFF2-40B4-BE49-F238E27FC236}">
                <a16:creationId xmlns:a16="http://schemas.microsoft.com/office/drawing/2014/main" id="{2F911C17-1E66-480C-9AC7-0F297B528B1D}"/>
              </a:ext>
            </a:extLst>
          </p:cNvPr>
          <p:cNvSpPr>
            <a:spLocks noGrp="1"/>
          </p:cNvSpPr>
          <p:nvPr>
            <p:ph type="title"/>
          </p:nvPr>
        </p:nvSpPr>
        <p:spPr/>
        <p:txBody>
          <a:bodyPr/>
          <a:lstStyle/>
          <a:p>
            <a:r>
              <a:rPr lang="en-GB" sz="2800" dirty="0"/>
              <a:t>Diversity in the Sector- Labour Force Survey</a:t>
            </a:r>
          </a:p>
        </p:txBody>
      </p:sp>
      <p:graphicFrame>
        <p:nvGraphicFramePr>
          <p:cNvPr id="4" name="Table 4">
            <a:extLst>
              <a:ext uri="{FF2B5EF4-FFF2-40B4-BE49-F238E27FC236}">
                <a16:creationId xmlns:a16="http://schemas.microsoft.com/office/drawing/2014/main" id="{59726EB0-C200-4B61-AA51-C745F6B46D59}"/>
              </a:ext>
            </a:extLst>
          </p:cNvPr>
          <p:cNvGraphicFramePr>
            <a:graphicFrameLocks noGrp="1"/>
          </p:cNvGraphicFramePr>
          <p:nvPr/>
        </p:nvGraphicFramePr>
        <p:xfrm>
          <a:off x="349412" y="1075856"/>
          <a:ext cx="4842908" cy="1219200"/>
        </p:xfrm>
        <a:graphic>
          <a:graphicData uri="http://schemas.openxmlformats.org/drawingml/2006/table">
            <a:tbl>
              <a:tblPr firstRow="1" bandRow="1">
                <a:tableStyleId>{5C22544A-7EE6-4342-B048-85BDC9FD1C3A}</a:tableStyleId>
              </a:tblPr>
              <a:tblGrid>
                <a:gridCol w="1210727">
                  <a:extLst>
                    <a:ext uri="{9D8B030D-6E8A-4147-A177-3AD203B41FA5}">
                      <a16:colId xmlns:a16="http://schemas.microsoft.com/office/drawing/2014/main" val="1031652894"/>
                    </a:ext>
                  </a:extLst>
                </a:gridCol>
                <a:gridCol w="1210727">
                  <a:extLst>
                    <a:ext uri="{9D8B030D-6E8A-4147-A177-3AD203B41FA5}">
                      <a16:colId xmlns:a16="http://schemas.microsoft.com/office/drawing/2014/main" val="3172601883"/>
                    </a:ext>
                  </a:extLst>
                </a:gridCol>
                <a:gridCol w="1210727">
                  <a:extLst>
                    <a:ext uri="{9D8B030D-6E8A-4147-A177-3AD203B41FA5}">
                      <a16:colId xmlns:a16="http://schemas.microsoft.com/office/drawing/2014/main" val="4127543996"/>
                    </a:ext>
                  </a:extLst>
                </a:gridCol>
                <a:gridCol w="1210727">
                  <a:extLst>
                    <a:ext uri="{9D8B030D-6E8A-4147-A177-3AD203B41FA5}">
                      <a16:colId xmlns:a16="http://schemas.microsoft.com/office/drawing/2014/main" val="2003871763"/>
                    </a:ext>
                  </a:extLst>
                </a:gridCol>
              </a:tblGrid>
              <a:tr h="298595">
                <a:tc>
                  <a:txBody>
                    <a:bodyPr/>
                    <a:lstStyle/>
                    <a:p>
                      <a:endParaRPr lang="en-GB" sz="1400" dirty="0"/>
                    </a:p>
                  </a:txBody>
                  <a:tcPr/>
                </a:tc>
                <a:tc>
                  <a:txBody>
                    <a:bodyPr/>
                    <a:lstStyle/>
                    <a:p>
                      <a:r>
                        <a:rPr lang="en-GB" sz="1400" dirty="0"/>
                        <a:t>England</a:t>
                      </a:r>
                    </a:p>
                  </a:txBody>
                  <a:tcPr/>
                </a:tc>
                <a:tc>
                  <a:txBody>
                    <a:bodyPr/>
                    <a:lstStyle/>
                    <a:p>
                      <a:r>
                        <a:rPr lang="en-GB" sz="1400" dirty="0"/>
                        <a:t>Wales</a:t>
                      </a:r>
                    </a:p>
                  </a:txBody>
                  <a:tcPr/>
                </a:tc>
                <a:tc>
                  <a:txBody>
                    <a:bodyPr/>
                    <a:lstStyle/>
                    <a:p>
                      <a:r>
                        <a:rPr lang="en-GB" sz="1400" dirty="0"/>
                        <a:t>Scotland</a:t>
                      </a:r>
                    </a:p>
                  </a:txBody>
                  <a:tcPr/>
                </a:tc>
                <a:extLst>
                  <a:ext uri="{0D108BD9-81ED-4DB2-BD59-A6C34878D82A}">
                    <a16:rowId xmlns:a16="http://schemas.microsoft.com/office/drawing/2014/main" val="869570999"/>
                  </a:ext>
                </a:extLst>
              </a:tr>
              <a:tr h="298595">
                <a:tc>
                  <a:txBody>
                    <a:bodyPr/>
                    <a:lstStyle/>
                    <a:p>
                      <a:r>
                        <a:rPr lang="en-GB" sz="1400" dirty="0"/>
                        <a:t>Women</a:t>
                      </a:r>
                    </a:p>
                  </a:txBody>
                  <a:tcPr/>
                </a:tc>
                <a:tc>
                  <a:txBody>
                    <a:bodyPr/>
                    <a:lstStyle/>
                    <a:p>
                      <a:r>
                        <a:rPr lang="en-GB" sz="1400" dirty="0"/>
                        <a:t>16%</a:t>
                      </a:r>
                    </a:p>
                  </a:txBody>
                  <a:tcPr/>
                </a:tc>
                <a:tc>
                  <a:txBody>
                    <a:bodyPr/>
                    <a:lstStyle/>
                    <a:p>
                      <a:r>
                        <a:rPr lang="en-GB" sz="1400" dirty="0"/>
                        <a:t>13.7%</a:t>
                      </a:r>
                    </a:p>
                  </a:txBody>
                  <a:tcPr/>
                </a:tc>
                <a:tc>
                  <a:txBody>
                    <a:bodyPr/>
                    <a:lstStyle/>
                    <a:p>
                      <a:r>
                        <a:rPr lang="en-GB" sz="1400" dirty="0"/>
                        <a:t>19.3%</a:t>
                      </a:r>
                    </a:p>
                  </a:txBody>
                  <a:tcPr/>
                </a:tc>
                <a:extLst>
                  <a:ext uri="{0D108BD9-81ED-4DB2-BD59-A6C34878D82A}">
                    <a16:rowId xmlns:a16="http://schemas.microsoft.com/office/drawing/2014/main" val="940587943"/>
                  </a:ext>
                </a:extLst>
              </a:tr>
              <a:tr h="298595">
                <a:tc>
                  <a:txBody>
                    <a:bodyPr/>
                    <a:lstStyle/>
                    <a:p>
                      <a:r>
                        <a:rPr lang="en-GB" sz="1400" dirty="0"/>
                        <a:t>Ethnicity</a:t>
                      </a:r>
                    </a:p>
                  </a:txBody>
                  <a:tcPr/>
                </a:tc>
                <a:tc>
                  <a:txBody>
                    <a:bodyPr/>
                    <a:lstStyle/>
                    <a:p>
                      <a:r>
                        <a:rPr lang="en-GB" sz="1400" dirty="0"/>
                        <a:t>7.1%</a:t>
                      </a:r>
                    </a:p>
                  </a:txBody>
                  <a:tcPr/>
                </a:tc>
                <a:tc>
                  <a:txBody>
                    <a:bodyPr/>
                    <a:lstStyle/>
                    <a:p>
                      <a:r>
                        <a:rPr lang="en-GB" sz="1400" dirty="0"/>
                        <a:t>1.8%</a:t>
                      </a:r>
                    </a:p>
                  </a:txBody>
                  <a:tcPr/>
                </a:tc>
                <a:tc>
                  <a:txBody>
                    <a:bodyPr/>
                    <a:lstStyle/>
                    <a:p>
                      <a:r>
                        <a:rPr lang="en-GB" sz="1400" dirty="0"/>
                        <a:t>2.6%</a:t>
                      </a:r>
                    </a:p>
                  </a:txBody>
                  <a:tcPr/>
                </a:tc>
                <a:extLst>
                  <a:ext uri="{0D108BD9-81ED-4DB2-BD59-A6C34878D82A}">
                    <a16:rowId xmlns:a16="http://schemas.microsoft.com/office/drawing/2014/main" val="2138486979"/>
                  </a:ext>
                </a:extLst>
              </a:tr>
              <a:tr h="298595">
                <a:tc>
                  <a:txBody>
                    <a:bodyPr/>
                    <a:lstStyle/>
                    <a:p>
                      <a:r>
                        <a:rPr lang="en-GB" sz="1400" dirty="0"/>
                        <a:t>Disability</a:t>
                      </a:r>
                    </a:p>
                  </a:txBody>
                  <a:tcPr/>
                </a:tc>
                <a:tc>
                  <a:txBody>
                    <a:bodyPr/>
                    <a:lstStyle/>
                    <a:p>
                      <a:r>
                        <a:rPr lang="en-GB" sz="1400" dirty="0"/>
                        <a:t>11.3%</a:t>
                      </a:r>
                    </a:p>
                  </a:txBody>
                  <a:tcPr/>
                </a:tc>
                <a:tc>
                  <a:txBody>
                    <a:bodyPr/>
                    <a:lstStyle/>
                    <a:p>
                      <a:r>
                        <a:rPr lang="en-GB" sz="1400" dirty="0"/>
                        <a:t>12%</a:t>
                      </a:r>
                    </a:p>
                  </a:txBody>
                  <a:tcPr/>
                </a:tc>
                <a:tc>
                  <a:txBody>
                    <a:bodyPr/>
                    <a:lstStyle/>
                    <a:p>
                      <a:r>
                        <a:rPr lang="en-GB" sz="1400" dirty="0"/>
                        <a:t>10.1%</a:t>
                      </a:r>
                    </a:p>
                  </a:txBody>
                  <a:tcPr/>
                </a:tc>
                <a:extLst>
                  <a:ext uri="{0D108BD9-81ED-4DB2-BD59-A6C34878D82A}">
                    <a16:rowId xmlns:a16="http://schemas.microsoft.com/office/drawing/2014/main" val="435848697"/>
                  </a:ext>
                </a:extLst>
              </a:tr>
            </a:tbl>
          </a:graphicData>
        </a:graphic>
      </p:graphicFrame>
      <p:sp>
        <p:nvSpPr>
          <p:cNvPr id="5" name="TextBox 4">
            <a:extLst>
              <a:ext uri="{FF2B5EF4-FFF2-40B4-BE49-F238E27FC236}">
                <a16:creationId xmlns:a16="http://schemas.microsoft.com/office/drawing/2014/main" id="{C54EBFD5-3D73-459E-8616-193E2004F87D}"/>
              </a:ext>
            </a:extLst>
          </p:cNvPr>
          <p:cNvSpPr txBox="1"/>
          <p:nvPr/>
        </p:nvSpPr>
        <p:spPr>
          <a:xfrm>
            <a:off x="349412" y="3168129"/>
            <a:ext cx="8466314"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t>Estimates of representation vary and protected characteristics may be hidden, but regardless, it’s clear that the sector working population does not reflect the general population</a:t>
            </a:r>
          </a:p>
          <a:p>
            <a:pPr marL="285750" indent="-285750">
              <a:buFont typeface="Arial" panose="020B0604020202020204" pitchFamily="34" charset="0"/>
              <a:buChar char="•"/>
            </a:pPr>
            <a:r>
              <a:rPr lang="en-GB" sz="1400" dirty="0"/>
              <a:t>There is a difference between professional and trade roles, experiences on site or in an office</a:t>
            </a:r>
          </a:p>
          <a:p>
            <a:pPr marL="285750" indent="-285750">
              <a:buFont typeface="Arial" panose="020B0604020202020204" pitchFamily="34" charset="0"/>
              <a:buChar char="•"/>
            </a:pPr>
            <a:r>
              <a:rPr lang="en-GB" sz="1400" dirty="0"/>
              <a:t>If the challenge is tackled successfully, there are major benefits for recruitment, retention and behaviours and cultures in the workplace</a:t>
            </a:r>
          </a:p>
          <a:p>
            <a:pPr marL="285750" indent="-285750">
              <a:buFont typeface="Arial" panose="020B0604020202020204" pitchFamily="34" charset="0"/>
              <a:buChar char="•"/>
            </a:pPr>
            <a:r>
              <a:rPr lang="en-GB" sz="1400" dirty="0"/>
              <a:t>The structures in the sector- subcontracting and labour agency, doesn’t lend itself to tacking challenges</a:t>
            </a:r>
          </a:p>
        </p:txBody>
      </p:sp>
    </p:spTree>
    <p:extLst>
      <p:ext uri="{BB962C8B-B14F-4D97-AF65-F5344CB8AC3E}">
        <p14:creationId xmlns:p14="http://schemas.microsoft.com/office/powerpoint/2010/main" val="368933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E8DFD6-21D9-4ED2-94D1-133ED5CBAFCD}"/>
              </a:ext>
            </a:extLst>
          </p:cNvPr>
          <p:cNvSpPr>
            <a:spLocks noGrp="1"/>
          </p:cNvSpPr>
          <p:nvPr>
            <p:ph type="title"/>
          </p:nvPr>
        </p:nvSpPr>
        <p:spPr/>
        <p:txBody>
          <a:bodyPr/>
          <a:lstStyle/>
          <a:p>
            <a:r>
              <a:rPr lang="en-GB" dirty="0"/>
              <a:t>How does your company compare?</a:t>
            </a:r>
          </a:p>
        </p:txBody>
      </p:sp>
      <p:pic>
        <p:nvPicPr>
          <p:cNvPr id="4" name="Online Media 3" title="Diversity Tool Introduction - Video">
            <a:hlinkClick r:id="" action="ppaction://media"/>
            <a:extLst>
              <a:ext uri="{FF2B5EF4-FFF2-40B4-BE49-F238E27FC236}">
                <a16:creationId xmlns:a16="http://schemas.microsoft.com/office/drawing/2014/main" id="{9B718CF1-1B9F-4BA5-B06F-5AD6902DB41A}"/>
              </a:ext>
            </a:extLst>
          </p:cNvPr>
          <p:cNvPicPr>
            <a:picLocks noRot="1" noChangeAspect="1"/>
          </p:cNvPicPr>
          <p:nvPr>
            <a:videoFile r:link="rId1"/>
          </p:nvPr>
        </p:nvPicPr>
        <p:blipFill>
          <a:blip r:embed="rId3"/>
          <a:stretch>
            <a:fillRect/>
          </a:stretch>
        </p:blipFill>
        <p:spPr>
          <a:xfrm>
            <a:off x="295099" y="1068572"/>
            <a:ext cx="5532693" cy="3125972"/>
          </a:xfrm>
          <a:prstGeom prst="rect">
            <a:avLst/>
          </a:prstGeom>
        </p:spPr>
      </p:pic>
      <p:sp>
        <p:nvSpPr>
          <p:cNvPr id="5" name="TextBox 4">
            <a:extLst>
              <a:ext uri="{FF2B5EF4-FFF2-40B4-BE49-F238E27FC236}">
                <a16:creationId xmlns:a16="http://schemas.microsoft.com/office/drawing/2014/main" id="{081019AA-DCF3-4142-94A2-AF417F816BE4}"/>
              </a:ext>
            </a:extLst>
          </p:cNvPr>
          <p:cNvSpPr txBox="1"/>
          <p:nvPr/>
        </p:nvSpPr>
        <p:spPr>
          <a:xfrm>
            <a:off x="6150935" y="1231174"/>
            <a:ext cx="2610478" cy="2062103"/>
          </a:xfrm>
          <a:prstGeom prst="rect">
            <a:avLst/>
          </a:prstGeom>
          <a:noFill/>
        </p:spPr>
        <p:txBody>
          <a:bodyPr wrap="square" rtlCol="0">
            <a:spAutoFit/>
          </a:bodyPr>
          <a:lstStyle/>
          <a:p>
            <a:r>
              <a:rPr lang="en-US" sz="1600" dirty="0">
                <a:hlinkClick r:id="rId4"/>
              </a:rPr>
              <a:t>The Supply Chain Sustainability School annual Diversity Survey </a:t>
            </a:r>
            <a:r>
              <a:rPr lang="en-US" sz="1600" dirty="0"/>
              <a:t>is an aggregated, anonymous way to allow you to understand how the diversity of your workforce compares to the industry</a:t>
            </a:r>
          </a:p>
        </p:txBody>
      </p:sp>
    </p:spTree>
    <p:extLst>
      <p:ext uri="{BB962C8B-B14F-4D97-AF65-F5344CB8AC3E}">
        <p14:creationId xmlns:p14="http://schemas.microsoft.com/office/powerpoint/2010/main" val="35307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B26DA9-414E-48B7-8168-160440075DD7}"/>
              </a:ext>
            </a:extLst>
          </p:cNvPr>
          <p:cNvSpPr>
            <a:spLocks noGrp="1"/>
          </p:cNvSpPr>
          <p:nvPr>
            <p:ph type="title"/>
          </p:nvPr>
        </p:nvSpPr>
        <p:spPr/>
        <p:txBody>
          <a:bodyPr/>
          <a:lstStyle/>
          <a:p>
            <a:r>
              <a:rPr lang="en-GB" dirty="0">
                <a:hlinkClick r:id="rId3"/>
              </a:rPr>
              <a:t>Rethinking Recruitment</a:t>
            </a:r>
            <a:endParaRPr lang="en-GB" dirty="0"/>
          </a:p>
        </p:txBody>
      </p:sp>
      <p:pic>
        <p:nvPicPr>
          <p:cNvPr id="11" name="Picture Placeholder 10" descr="A picture containing sky, outdoor, grass, tree&#10;&#10;Description automatically generated">
            <a:extLst>
              <a:ext uri="{FF2B5EF4-FFF2-40B4-BE49-F238E27FC236}">
                <a16:creationId xmlns:a16="http://schemas.microsoft.com/office/drawing/2014/main" id="{1B588FF3-E339-4A5F-9B45-184CACFC3299}"/>
              </a:ext>
            </a:extLst>
          </p:cNvPr>
          <p:cNvPicPr>
            <a:picLocks noGrp="1" noChangeAspect="1"/>
          </p:cNvPicPr>
          <p:nvPr>
            <p:ph type="pic" sz="quarter" idx="14"/>
          </p:nvPr>
        </p:nvPicPr>
        <p:blipFill>
          <a:blip r:embed="rId4"/>
          <a:srcRect t="27444" b="27444"/>
          <a:stretch>
            <a:fillRect/>
          </a:stretch>
        </p:blipFill>
        <p:spPr/>
      </p:pic>
    </p:spTree>
    <p:extLst>
      <p:ext uri="{BB962C8B-B14F-4D97-AF65-F5344CB8AC3E}">
        <p14:creationId xmlns:p14="http://schemas.microsoft.com/office/powerpoint/2010/main" val="2893694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360C6-DA49-4528-BAB7-C4228B527226}"/>
              </a:ext>
            </a:extLst>
          </p:cNvPr>
          <p:cNvSpPr>
            <a:spLocks noGrp="1"/>
          </p:cNvSpPr>
          <p:nvPr>
            <p:ph type="body" sz="quarter" idx="10"/>
          </p:nvPr>
        </p:nvSpPr>
        <p:spPr>
          <a:xfrm>
            <a:off x="295276" y="844153"/>
            <a:ext cx="5453115" cy="3837177"/>
          </a:xfrm>
        </p:spPr>
        <p:txBody>
          <a:bodyPr/>
          <a:lstStyle/>
          <a:p>
            <a:pPr marL="285750" indent="-285750">
              <a:buFont typeface="Arial" panose="020B0604020202020204" pitchFamily="34" charset="0"/>
              <a:buChar char="•"/>
            </a:pPr>
            <a:r>
              <a:rPr lang="en-GB" sz="1800" dirty="0"/>
              <a:t>Shared values are important </a:t>
            </a:r>
          </a:p>
          <a:p>
            <a:pPr marL="285750" indent="-285750">
              <a:buFont typeface="Arial" panose="020B0604020202020204" pitchFamily="34" charset="0"/>
              <a:buChar char="•"/>
            </a:pPr>
            <a:r>
              <a:rPr lang="en-GB" sz="1800" dirty="0"/>
              <a:t>Key values are: stability, pride in work, helping others, and flexibility </a:t>
            </a:r>
            <a:r>
              <a:rPr lang="en-GB" sz="1800" dirty="0">
                <a:solidFill>
                  <a:srgbClr val="005FB6"/>
                </a:solidFill>
              </a:rPr>
              <a:t>(+ variety/change for construction)</a:t>
            </a:r>
          </a:p>
          <a:p>
            <a:pPr marL="285750" indent="-285750">
              <a:buFont typeface="Arial" panose="020B0604020202020204" pitchFamily="34" charset="0"/>
              <a:buChar char="•"/>
            </a:pPr>
            <a:r>
              <a:rPr lang="en-GB" sz="1800" dirty="0"/>
              <a:t>Key attraction factors are: work environment, employer reputation, and good salary</a:t>
            </a:r>
          </a:p>
          <a:p>
            <a:pPr marL="285750" indent="-285750">
              <a:buFont typeface="Arial" panose="020B0604020202020204" pitchFamily="34" charset="0"/>
              <a:buChar char="•"/>
            </a:pPr>
            <a:r>
              <a:rPr lang="en-GB" sz="1800" dirty="0"/>
              <a:t>Shared values between construction, engineering, IT, manufacturing and transport </a:t>
            </a:r>
          </a:p>
          <a:p>
            <a:pPr marL="285750" indent="-285750">
              <a:buFont typeface="Arial" panose="020B0604020202020204" pitchFamily="34" charset="0"/>
              <a:buChar char="•"/>
            </a:pPr>
            <a:r>
              <a:rPr lang="en-GB" sz="1800" dirty="0"/>
              <a:t>Some understanding of sectors before entry; entry requirements and availability of jobs</a:t>
            </a:r>
            <a:endParaRPr lang="en-GB" sz="1600" dirty="0"/>
          </a:p>
        </p:txBody>
      </p:sp>
      <p:sp>
        <p:nvSpPr>
          <p:cNvPr id="5" name="Title 1">
            <a:extLst>
              <a:ext uri="{FF2B5EF4-FFF2-40B4-BE49-F238E27FC236}">
                <a16:creationId xmlns:a16="http://schemas.microsoft.com/office/drawing/2014/main" id="{A4FC9910-D10D-460B-AEF2-BA661C6E1045}"/>
              </a:ext>
            </a:extLst>
          </p:cNvPr>
          <p:cNvSpPr>
            <a:spLocks noGrp="1"/>
          </p:cNvSpPr>
          <p:nvPr>
            <p:ph type="title"/>
          </p:nvPr>
        </p:nvSpPr>
        <p:spPr>
          <a:xfrm>
            <a:off x="295275" y="331788"/>
            <a:ext cx="8466138" cy="373062"/>
          </a:xfrm>
        </p:spPr>
        <p:txBody>
          <a:bodyPr>
            <a:noAutofit/>
          </a:bodyPr>
          <a:lstStyle/>
          <a:p>
            <a:r>
              <a:rPr lang="en-GB" dirty="0"/>
              <a:t>Career decisions, motivators and foundation understanding </a:t>
            </a:r>
          </a:p>
        </p:txBody>
      </p:sp>
      <p:pic>
        <p:nvPicPr>
          <p:cNvPr id="6" name="Picture 5">
            <a:extLst>
              <a:ext uri="{FF2B5EF4-FFF2-40B4-BE49-F238E27FC236}">
                <a16:creationId xmlns:a16="http://schemas.microsoft.com/office/drawing/2014/main" id="{8745DFB8-9FC9-481E-A9A8-0526061731F6}"/>
              </a:ext>
            </a:extLst>
          </p:cNvPr>
          <p:cNvPicPr>
            <a:picLocks noChangeAspect="1"/>
          </p:cNvPicPr>
          <p:nvPr/>
        </p:nvPicPr>
        <p:blipFill rotWithShape="1">
          <a:blip r:embed="rId3"/>
          <a:srcRect l="137" t="2452" r="13420" b="5217"/>
          <a:stretch/>
        </p:blipFill>
        <p:spPr>
          <a:xfrm>
            <a:off x="5711726" y="1144047"/>
            <a:ext cx="3200220" cy="3016874"/>
          </a:xfrm>
          <a:prstGeom prst="rect">
            <a:avLst/>
          </a:prstGeom>
        </p:spPr>
      </p:pic>
    </p:spTree>
    <p:extLst>
      <p:ext uri="{BB962C8B-B14F-4D97-AF65-F5344CB8AC3E}">
        <p14:creationId xmlns:p14="http://schemas.microsoft.com/office/powerpoint/2010/main" val="3627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360C6-DA49-4528-BAB7-C4228B527226}"/>
              </a:ext>
            </a:extLst>
          </p:cNvPr>
          <p:cNvSpPr>
            <a:spLocks noGrp="1"/>
          </p:cNvSpPr>
          <p:nvPr>
            <p:ph type="body" sz="quarter" idx="10"/>
          </p:nvPr>
        </p:nvSpPr>
        <p:spPr>
          <a:xfrm>
            <a:off x="223356" y="1013927"/>
            <a:ext cx="4975965" cy="3837177"/>
          </a:xfrm>
        </p:spPr>
        <p:txBody>
          <a:bodyPr/>
          <a:lstStyle/>
          <a:p>
            <a:r>
              <a:rPr lang="en-GB" sz="1500" dirty="0"/>
              <a:t>Mixed perceptions of the industry </a:t>
            </a:r>
          </a:p>
          <a:p>
            <a:r>
              <a:rPr lang="en-GB" sz="1500" dirty="0"/>
              <a:t>Construction more attractive to those on the inside and those in engineering, manufacturing and retail</a:t>
            </a:r>
          </a:p>
          <a:p>
            <a:r>
              <a:rPr lang="en-GB" sz="1500" dirty="0"/>
              <a:t>Also, those who are male, middle aged, BAME backgrounds</a:t>
            </a:r>
          </a:p>
          <a:p>
            <a:r>
              <a:rPr lang="en-US" sz="1500" dirty="0"/>
              <a:t>In comparison with other sectors, construction has an image problem </a:t>
            </a:r>
          </a:p>
          <a:p>
            <a:r>
              <a:rPr lang="en-US" sz="1500" dirty="0"/>
              <a:t>There are also widely varying experiences and perceptions within the industry- some report long inflexible working hours, others say it gives them great flexibility </a:t>
            </a:r>
            <a:endParaRPr lang="en-GB" sz="1500" dirty="0"/>
          </a:p>
        </p:txBody>
      </p:sp>
      <p:sp>
        <p:nvSpPr>
          <p:cNvPr id="5" name="Title 1">
            <a:extLst>
              <a:ext uri="{FF2B5EF4-FFF2-40B4-BE49-F238E27FC236}">
                <a16:creationId xmlns:a16="http://schemas.microsoft.com/office/drawing/2014/main" id="{A4FC9910-D10D-460B-AEF2-BA661C6E1045}"/>
              </a:ext>
            </a:extLst>
          </p:cNvPr>
          <p:cNvSpPr>
            <a:spLocks noGrp="1"/>
          </p:cNvSpPr>
          <p:nvPr>
            <p:ph type="title"/>
          </p:nvPr>
        </p:nvSpPr>
        <p:spPr>
          <a:xfrm>
            <a:off x="295275" y="331788"/>
            <a:ext cx="8466138" cy="373062"/>
          </a:xfrm>
        </p:spPr>
        <p:txBody>
          <a:bodyPr>
            <a:noAutofit/>
          </a:bodyPr>
          <a:lstStyle/>
          <a:p>
            <a:r>
              <a:rPr lang="en-GB" dirty="0"/>
              <a:t>Perceptions, knowledge and attraction of construction </a:t>
            </a:r>
          </a:p>
        </p:txBody>
      </p:sp>
      <p:pic>
        <p:nvPicPr>
          <p:cNvPr id="7" name="Picture 6">
            <a:extLst>
              <a:ext uri="{FF2B5EF4-FFF2-40B4-BE49-F238E27FC236}">
                <a16:creationId xmlns:a16="http://schemas.microsoft.com/office/drawing/2014/main" id="{FF147A1A-9886-41EA-A482-488FB33A38F1}"/>
              </a:ext>
            </a:extLst>
          </p:cNvPr>
          <p:cNvPicPr>
            <a:picLocks noChangeAspect="1"/>
          </p:cNvPicPr>
          <p:nvPr/>
        </p:nvPicPr>
        <p:blipFill>
          <a:blip r:embed="rId3"/>
          <a:stretch>
            <a:fillRect/>
          </a:stretch>
        </p:blipFill>
        <p:spPr>
          <a:xfrm>
            <a:off x="5252191" y="1311317"/>
            <a:ext cx="3509222" cy="2933081"/>
          </a:xfrm>
          <a:prstGeom prst="rect">
            <a:avLst/>
          </a:prstGeom>
        </p:spPr>
      </p:pic>
    </p:spTree>
    <p:extLst>
      <p:ext uri="{BB962C8B-B14F-4D97-AF65-F5344CB8AC3E}">
        <p14:creationId xmlns:p14="http://schemas.microsoft.com/office/powerpoint/2010/main" val="586179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360C6-DA49-4528-BAB7-C4228B527226}"/>
              </a:ext>
            </a:extLst>
          </p:cNvPr>
          <p:cNvSpPr>
            <a:spLocks noGrp="1"/>
          </p:cNvSpPr>
          <p:nvPr>
            <p:ph type="body" sz="quarter" idx="10"/>
          </p:nvPr>
        </p:nvSpPr>
        <p:spPr>
          <a:xfrm>
            <a:off x="388088" y="883876"/>
            <a:ext cx="8519606" cy="2320287"/>
          </a:xfrm>
        </p:spPr>
        <p:txBody>
          <a:bodyPr/>
          <a:lstStyle/>
          <a:p>
            <a:r>
              <a:rPr lang="en-GB" sz="1600" dirty="0"/>
              <a:t>Generally positive experiences and expectations were met</a:t>
            </a:r>
          </a:p>
          <a:p>
            <a:r>
              <a:rPr lang="en-GB" sz="1600" dirty="0"/>
              <a:t>Plan to stay in the industry and can see progression opportunities</a:t>
            </a:r>
          </a:p>
          <a:p>
            <a:r>
              <a:rPr lang="en-GB" sz="1600" dirty="0"/>
              <a:t>Diversity – changing? </a:t>
            </a:r>
            <a:r>
              <a:rPr lang="en-US" sz="1600" dirty="0"/>
              <a:t>Despite statistics that show the industry lacks diversity, many of those within it consider the workforce to be diverse </a:t>
            </a:r>
            <a:endParaRPr lang="en-GB" sz="1600" dirty="0"/>
          </a:p>
          <a:p>
            <a:r>
              <a:rPr lang="en-GB" sz="1600" dirty="0"/>
              <a:t>Would promote the industry </a:t>
            </a:r>
          </a:p>
          <a:p>
            <a:r>
              <a:rPr lang="en-GB" sz="1600" dirty="0"/>
              <a:t>Consider leaving – push/pull factors </a:t>
            </a:r>
          </a:p>
        </p:txBody>
      </p:sp>
      <p:sp>
        <p:nvSpPr>
          <p:cNvPr id="5" name="Title 1">
            <a:extLst>
              <a:ext uri="{FF2B5EF4-FFF2-40B4-BE49-F238E27FC236}">
                <a16:creationId xmlns:a16="http://schemas.microsoft.com/office/drawing/2014/main" id="{A4FC9910-D10D-460B-AEF2-BA661C6E1045}"/>
              </a:ext>
            </a:extLst>
          </p:cNvPr>
          <p:cNvSpPr>
            <a:spLocks noGrp="1"/>
          </p:cNvSpPr>
          <p:nvPr>
            <p:ph type="title"/>
          </p:nvPr>
        </p:nvSpPr>
        <p:spPr>
          <a:xfrm>
            <a:off x="295275" y="279118"/>
            <a:ext cx="8466138" cy="373062"/>
          </a:xfrm>
        </p:spPr>
        <p:txBody>
          <a:bodyPr>
            <a:noAutofit/>
          </a:bodyPr>
          <a:lstStyle/>
          <a:p>
            <a:r>
              <a:rPr lang="en-GB" dirty="0"/>
              <a:t>Experiences of construction and future intentions </a:t>
            </a:r>
          </a:p>
        </p:txBody>
      </p:sp>
      <p:pic>
        <p:nvPicPr>
          <p:cNvPr id="9" name="Picture 8">
            <a:extLst>
              <a:ext uri="{FF2B5EF4-FFF2-40B4-BE49-F238E27FC236}">
                <a16:creationId xmlns:a16="http://schemas.microsoft.com/office/drawing/2014/main" id="{B71F7E4F-6B77-4A45-BC25-3A98FD24765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13482" b="49193"/>
          <a:stretch/>
        </p:blipFill>
        <p:spPr>
          <a:xfrm>
            <a:off x="-1" y="3242932"/>
            <a:ext cx="9144001" cy="1536884"/>
          </a:xfrm>
          <a:prstGeom prst="rect">
            <a:avLst/>
          </a:prstGeom>
        </p:spPr>
      </p:pic>
    </p:spTree>
    <p:extLst>
      <p:ext uri="{BB962C8B-B14F-4D97-AF65-F5344CB8AC3E}">
        <p14:creationId xmlns:p14="http://schemas.microsoft.com/office/powerpoint/2010/main" val="3073650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3BBFC-D477-4C2F-8C22-CEA8947C1367}"/>
              </a:ext>
            </a:extLst>
          </p:cNvPr>
          <p:cNvSpPr>
            <a:spLocks noGrp="1"/>
          </p:cNvSpPr>
          <p:nvPr>
            <p:ph type="title"/>
          </p:nvPr>
        </p:nvSpPr>
        <p:spPr>
          <a:xfrm>
            <a:off x="263293" y="306293"/>
            <a:ext cx="8485419" cy="373895"/>
          </a:xfrm>
        </p:spPr>
        <p:txBody>
          <a:bodyPr>
            <a:noAutofit/>
          </a:bodyPr>
          <a:lstStyle/>
          <a:p>
            <a:r>
              <a:rPr lang="en-GB" dirty="0"/>
              <a:t>Recommendations</a:t>
            </a:r>
          </a:p>
        </p:txBody>
      </p:sp>
      <p:graphicFrame>
        <p:nvGraphicFramePr>
          <p:cNvPr id="4" name="Content Placeholder 4">
            <a:extLst>
              <a:ext uri="{FF2B5EF4-FFF2-40B4-BE49-F238E27FC236}">
                <a16:creationId xmlns:a16="http://schemas.microsoft.com/office/drawing/2014/main" id="{BC3FA5EE-AEE1-4412-B9EE-041812414A53}"/>
              </a:ext>
            </a:extLst>
          </p:cNvPr>
          <p:cNvGraphicFramePr>
            <a:graphicFrameLocks noGrp="1"/>
          </p:cNvGraphicFramePr>
          <p:nvPr>
            <p:ph sz="quarter" idx="10"/>
            <p:extLst>
              <p:ext uri="{D42A27DB-BD31-4B8C-83A1-F6EECF244321}">
                <p14:modId xmlns:p14="http://schemas.microsoft.com/office/powerpoint/2010/main" val="4123222370"/>
              </p:ext>
            </p:extLst>
          </p:nvPr>
        </p:nvGraphicFramePr>
        <p:xfrm>
          <a:off x="358775" y="844550"/>
          <a:ext cx="8389938" cy="3590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036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931CC-1101-4C6C-BA8E-B8FF5D84F40B}"/>
              </a:ext>
            </a:extLst>
          </p:cNvPr>
          <p:cNvSpPr>
            <a:spLocks noGrp="1"/>
          </p:cNvSpPr>
          <p:nvPr>
            <p:ph type="body" sz="quarter" idx="10"/>
          </p:nvPr>
        </p:nvSpPr>
        <p:spPr>
          <a:xfrm>
            <a:off x="295278" y="844153"/>
            <a:ext cx="8641948" cy="3727847"/>
          </a:xfrm>
        </p:spPr>
        <p:txBody>
          <a:bodyPr numCol="2"/>
          <a:lstStyle/>
          <a:p>
            <a:pPr marL="0" indent="0">
              <a:buNone/>
            </a:pPr>
            <a:r>
              <a:rPr lang="en-GB" sz="1600" b="1" dirty="0"/>
              <a:t>Finding new candidates</a:t>
            </a:r>
          </a:p>
          <a:p>
            <a:pPr marL="214313" indent="-214313">
              <a:buFont typeface="Arial" panose="020B0604020202020204" pitchFamily="34" charset="0"/>
              <a:buChar char="•"/>
            </a:pPr>
            <a:r>
              <a:rPr lang="en-GB" sz="1500" dirty="0"/>
              <a:t>Reviewing how/where vacancies are advertised, essential criteria, interview processes</a:t>
            </a:r>
          </a:p>
          <a:p>
            <a:pPr marL="214313" indent="-214313">
              <a:buFont typeface="Arial" panose="020B0604020202020204" pitchFamily="34" charset="0"/>
              <a:buChar char="•"/>
            </a:pPr>
            <a:r>
              <a:rPr lang="en-GB" sz="1500" dirty="0"/>
              <a:t>Working with organisations who can help you recruit from a wider pool e.g.</a:t>
            </a:r>
          </a:p>
          <a:p>
            <a:pPr marL="557213" lvl="1" indent="-214313">
              <a:buFont typeface="Arial" panose="020B0604020202020204" pitchFamily="34" charset="0"/>
              <a:buChar char="•"/>
            </a:pPr>
            <a:r>
              <a:rPr lang="en-GB" sz="1500" dirty="0"/>
              <a:t>Universities and Colleges</a:t>
            </a:r>
            <a:endParaRPr lang="en-GB" sz="1500" dirty="0">
              <a:hlinkClick r:id="rId3">
                <a:extLst>
                  <a:ext uri="{A12FA001-AC4F-418D-AE19-62706E023703}">
                    <ahyp:hlinkClr xmlns:ahyp="http://schemas.microsoft.com/office/drawing/2018/hyperlinkcolor" val="tx"/>
                  </a:ext>
                </a:extLst>
              </a:hlinkClick>
            </a:endParaRPr>
          </a:p>
          <a:p>
            <a:pPr marL="557213" lvl="1" indent="-214313">
              <a:buFont typeface="Arial" panose="020B0604020202020204" pitchFamily="34" charset="0"/>
              <a:buChar char="•"/>
            </a:pPr>
            <a:r>
              <a:rPr lang="en-GB" sz="1500" dirty="0">
                <a:hlinkClick r:id="rId3">
                  <a:extLst>
                    <a:ext uri="{A12FA001-AC4F-418D-AE19-62706E023703}">
                      <ahyp:hlinkClr xmlns:ahyp="http://schemas.microsoft.com/office/drawing/2018/hyperlinkcolor" val="tx"/>
                    </a:ext>
                  </a:extLst>
                </a:hlinkClick>
              </a:rPr>
              <a:t>Apprenticeship providers</a:t>
            </a:r>
            <a:endParaRPr lang="en-GB" sz="1500" dirty="0"/>
          </a:p>
          <a:p>
            <a:pPr marL="557213" lvl="1" indent="-214313">
              <a:buFont typeface="Arial" panose="020B0604020202020204" pitchFamily="34" charset="0"/>
              <a:buChar char="•"/>
            </a:pPr>
            <a:r>
              <a:rPr lang="en-GB" sz="1500" dirty="0">
                <a:solidFill>
                  <a:srgbClr val="002C6D"/>
                </a:solidFill>
                <a:hlinkClick r:id="rId4">
                  <a:extLst>
                    <a:ext uri="{A12FA001-AC4F-418D-AE19-62706E023703}">
                      <ahyp:hlinkClr xmlns:ahyp="http://schemas.microsoft.com/office/drawing/2018/hyperlinkcolor" val="tx"/>
                    </a:ext>
                  </a:extLst>
                </a:hlinkClick>
              </a:rPr>
              <a:t>TRS/</a:t>
            </a:r>
            <a:r>
              <a:rPr lang="en-GB" sz="1500" dirty="0" err="1">
                <a:solidFill>
                  <a:srgbClr val="002C6D"/>
                </a:solidFill>
                <a:hlinkClick r:id="rId4">
                  <a:extLst>
                    <a:ext uri="{A12FA001-AC4F-418D-AE19-62706E023703}">
                      <ahyp:hlinkClr xmlns:ahyp="http://schemas.microsoft.com/office/drawing/2018/hyperlinkcolor" val="tx"/>
                    </a:ext>
                  </a:extLst>
                </a:hlinkClick>
              </a:rPr>
              <a:t>Talentview</a:t>
            </a:r>
            <a:r>
              <a:rPr lang="en-GB" sz="1500" dirty="0">
                <a:hlinkClick r:id="rId4">
                  <a:extLst>
                    <a:ext uri="{A12FA001-AC4F-418D-AE19-62706E023703}">
                      <ahyp:hlinkClr xmlns:ahyp="http://schemas.microsoft.com/office/drawing/2018/hyperlinkcolor" val="tx"/>
                    </a:ext>
                  </a:extLst>
                </a:hlinkClick>
              </a:rPr>
              <a:t> Construction</a:t>
            </a:r>
            <a:endParaRPr lang="en-GB" sz="1500" dirty="0"/>
          </a:p>
          <a:p>
            <a:pPr marL="557213" lvl="1" indent="-214313">
              <a:buFont typeface="Arial" panose="020B0604020202020204" pitchFamily="34" charset="0"/>
              <a:buChar char="•"/>
            </a:pPr>
            <a:r>
              <a:rPr lang="en-GB" sz="1500" dirty="0">
                <a:hlinkClick r:id="rId5">
                  <a:extLst>
                    <a:ext uri="{A12FA001-AC4F-418D-AE19-62706E023703}">
                      <ahyp:hlinkClr xmlns:ahyp="http://schemas.microsoft.com/office/drawing/2018/hyperlinkcolor" val="tx"/>
                    </a:ext>
                  </a:extLst>
                </a:hlinkClick>
              </a:rPr>
              <a:t>Onsite Hubs</a:t>
            </a:r>
            <a:r>
              <a:rPr lang="en-GB" sz="1500" dirty="0"/>
              <a:t>, Construction Bootcamps</a:t>
            </a:r>
          </a:p>
          <a:p>
            <a:pPr marL="557213" lvl="1" indent="-214313">
              <a:buFont typeface="Arial" panose="020B0604020202020204" pitchFamily="34" charset="0"/>
              <a:buChar char="•"/>
            </a:pPr>
            <a:r>
              <a:rPr lang="en-GB" sz="1500" dirty="0"/>
              <a:t>Social enterprises, Charities and Housing Associations</a:t>
            </a:r>
          </a:p>
          <a:p>
            <a:pPr marL="214313" indent="-214313">
              <a:buFont typeface="Arial" panose="020B0604020202020204" pitchFamily="34" charset="0"/>
              <a:buChar char="•"/>
            </a:pPr>
            <a:r>
              <a:rPr lang="en-GB" sz="1500" dirty="0"/>
              <a:t>Help from your </a:t>
            </a:r>
            <a:r>
              <a:rPr lang="en-GB" sz="1500" dirty="0">
                <a:hlinkClick r:id="rId6">
                  <a:extLst>
                    <a:ext uri="{A12FA001-AC4F-418D-AE19-62706E023703}">
                      <ahyp:hlinkClr xmlns:ahyp="http://schemas.microsoft.com/office/drawing/2018/hyperlinkcolor" val="tx"/>
                    </a:ext>
                  </a:extLst>
                </a:hlinkClick>
              </a:rPr>
              <a:t>local CITB Advisor</a:t>
            </a:r>
            <a:endParaRPr lang="en-GB" sz="1500" dirty="0"/>
          </a:p>
          <a:p>
            <a:pPr marL="0" indent="0">
              <a:buNone/>
            </a:pPr>
            <a:endParaRPr lang="en-GB" sz="1600" b="1" dirty="0"/>
          </a:p>
          <a:p>
            <a:pPr marL="0" indent="0">
              <a:buNone/>
            </a:pPr>
            <a:r>
              <a:rPr lang="en-GB" sz="1600" b="1" dirty="0"/>
              <a:t>Retaining staff</a:t>
            </a:r>
          </a:p>
          <a:p>
            <a:pPr marL="214313" indent="-214313">
              <a:buFont typeface="Arial" panose="020B0604020202020204" pitchFamily="34" charset="0"/>
              <a:buChar char="•"/>
            </a:pPr>
            <a:r>
              <a:rPr lang="en-GB" sz="1500" dirty="0"/>
              <a:t>Clear progression pathways</a:t>
            </a:r>
          </a:p>
          <a:p>
            <a:pPr marL="214313" indent="-214313">
              <a:buFont typeface="Arial" panose="020B0604020202020204" pitchFamily="34" charset="0"/>
              <a:buChar char="•"/>
            </a:pPr>
            <a:r>
              <a:rPr lang="en-GB" sz="1500" dirty="0"/>
              <a:t>Focussing on wellbeing and work life balance as well as salary + benefits</a:t>
            </a:r>
          </a:p>
          <a:p>
            <a:pPr marL="214313" indent="-214313">
              <a:buFont typeface="Arial" panose="020B0604020202020204" pitchFamily="34" charset="0"/>
              <a:buChar char="•"/>
            </a:pPr>
            <a:r>
              <a:rPr lang="en-GB" sz="1500" dirty="0"/>
              <a:t>People centred L&amp;M and succession planning</a:t>
            </a:r>
          </a:p>
          <a:p>
            <a:pPr marL="214313" indent="-214313">
              <a:buFont typeface="Arial" panose="020B0604020202020204" pitchFamily="34" charset="0"/>
              <a:buChar char="•"/>
            </a:pPr>
            <a:r>
              <a:rPr lang="en-GB" sz="1500" dirty="0"/>
              <a:t>Induction programmes, coaching and mentoring</a:t>
            </a:r>
          </a:p>
          <a:p>
            <a:pPr marL="214313" indent="-214313">
              <a:buFont typeface="Arial" panose="020B0604020202020204" pitchFamily="34" charset="0"/>
              <a:buChar char="•"/>
            </a:pPr>
            <a:r>
              <a:rPr lang="en-GB" sz="1500" dirty="0"/>
              <a:t>For apprentices and graduates- clear roles and responsibilities and ownership of progress reviews</a:t>
            </a:r>
          </a:p>
          <a:p>
            <a:pPr marL="214313" indent="-214313">
              <a:buFont typeface="Arial" panose="020B0604020202020204" pitchFamily="34" charset="0"/>
              <a:buChar char="•"/>
            </a:pPr>
            <a:r>
              <a:rPr lang="en-GB" sz="1500" dirty="0">
                <a:hlinkClick r:id="rId7"/>
              </a:rPr>
              <a:t>Improve diversity</a:t>
            </a:r>
            <a:endParaRPr lang="en-GB" sz="1500" dirty="0"/>
          </a:p>
          <a:p>
            <a:pPr marL="214313" indent="-214313">
              <a:buFont typeface="Arial" panose="020B0604020202020204" pitchFamily="34" charset="0"/>
              <a:buChar char="•"/>
            </a:pPr>
            <a:endParaRPr lang="en-GB" sz="1500" dirty="0"/>
          </a:p>
          <a:p>
            <a:endParaRPr lang="en-GB" sz="1600" dirty="0"/>
          </a:p>
        </p:txBody>
      </p:sp>
      <p:sp>
        <p:nvSpPr>
          <p:cNvPr id="3" name="Title 2">
            <a:extLst>
              <a:ext uri="{FF2B5EF4-FFF2-40B4-BE49-F238E27FC236}">
                <a16:creationId xmlns:a16="http://schemas.microsoft.com/office/drawing/2014/main" id="{E2CA023D-91CF-4FE4-BBE5-7C06F6D71474}"/>
              </a:ext>
            </a:extLst>
          </p:cNvPr>
          <p:cNvSpPr>
            <a:spLocks noGrp="1"/>
          </p:cNvSpPr>
          <p:nvPr>
            <p:ph type="title"/>
          </p:nvPr>
        </p:nvSpPr>
        <p:spPr/>
        <p:txBody>
          <a:bodyPr/>
          <a:lstStyle/>
          <a:p>
            <a:r>
              <a:rPr lang="en-GB" sz="2200" dirty="0"/>
              <a:t>Growing the recruitment pool now</a:t>
            </a:r>
          </a:p>
        </p:txBody>
      </p:sp>
    </p:spTree>
    <p:extLst>
      <p:ext uri="{BB962C8B-B14F-4D97-AF65-F5344CB8AC3E}">
        <p14:creationId xmlns:p14="http://schemas.microsoft.com/office/powerpoint/2010/main" val="109454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2C870D-557E-5466-CAED-BD780469EAF1}"/>
              </a:ext>
            </a:extLst>
          </p:cNvPr>
          <p:cNvSpPr>
            <a:spLocks noGrp="1"/>
          </p:cNvSpPr>
          <p:nvPr>
            <p:ph type="body" sz="quarter" idx="10"/>
          </p:nvPr>
        </p:nvSpPr>
        <p:spPr>
          <a:xfrm>
            <a:off x="271422" y="780546"/>
            <a:ext cx="7741007" cy="4064609"/>
          </a:xfrm>
        </p:spPr>
        <p:txBody>
          <a:bodyPr>
            <a:normAutofit/>
          </a:bodyPr>
          <a:lstStyle/>
          <a:p>
            <a:r>
              <a:rPr lang="en-GB" sz="1800" dirty="0"/>
              <a:t>A summary of the challenge</a:t>
            </a:r>
          </a:p>
          <a:p>
            <a:r>
              <a:rPr lang="en-GB" sz="1800" dirty="0"/>
              <a:t>Demand for what?</a:t>
            </a:r>
          </a:p>
          <a:p>
            <a:pPr lvl="1"/>
            <a:r>
              <a:rPr lang="en-GB" dirty="0"/>
              <a:t>What the forecasts say</a:t>
            </a:r>
          </a:p>
          <a:p>
            <a:pPr lvl="1"/>
            <a:r>
              <a:rPr lang="en-GB" dirty="0"/>
              <a:t>Productivity and net zero </a:t>
            </a:r>
          </a:p>
          <a:p>
            <a:pPr lvl="1"/>
            <a:r>
              <a:rPr lang="en-GB" dirty="0"/>
              <a:t>Digital skills</a:t>
            </a:r>
          </a:p>
          <a:p>
            <a:r>
              <a:rPr lang="en-GB" sz="1800" dirty="0"/>
              <a:t>Who will fill the roles?</a:t>
            </a:r>
          </a:p>
          <a:p>
            <a:r>
              <a:rPr lang="en-GB" sz="1800" dirty="0"/>
              <a:t>How will we get them to stay?</a:t>
            </a:r>
          </a:p>
        </p:txBody>
      </p:sp>
      <p:sp>
        <p:nvSpPr>
          <p:cNvPr id="3" name="Title 2">
            <a:extLst>
              <a:ext uri="{FF2B5EF4-FFF2-40B4-BE49-F238E27FC236}">
                <a16:creationId xmlns:a16="http://schemas.microsoft.com/office/drawing/2014/main" id="{F52BB56E-69F8-741A-B300-6008FC569057}"/>
              </a:ext>
            </a:extLst>
          </p:cNvPr>
          <p:cNvSpPr>
            <a:spLocks noGrp="1"/>
          </p:cNvSpPr>
          <p:nvPr>
            <p:ph type="title"/>
          </p:nvPr>
        </p:nvSpPr>
        <p:spPr>
          <a:xfrm>
            <a:off x="271245" y="265218"/>
            <a:ext cx="8477468" cy="373895"/>
          </a:xfrm>
        </p:spPr>
        <p:txBody>
          <a:bodyPr>
            <a:noAutofit/>
          </a:bodyPr>
          <a:lstStyle/>
          <a:p>
            <a:r>
              <a:rPr lang="en-GB" dirty="0"/>
              <a:t>Contents</a:t>
            </a:r>
          </a:p>
        </p:txBody>
      </p:sp>
    </p:spTree>
    <p:extLst>
      <p:ext uri="{BB962C8B-B14F-4D97-AF65-F5344CB8AC3E}">
        <p14:creationId xmlns:p14="http://schemas.microsoft.com/office/powerpoint/2010/main" val="3208516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83C27-C23B-4242-8F21-D6699EFB04B7}"/>
              </a:ext>
            </a:extLst>
          </p:cNvPr>
          <p:cNvSpPr>
            <a:spLocks noGrp="1"/>
          </p:cNvSpPr>
          <p:nvPr>
            <p:ph type="body" sz="quarter" idx="10"/>
          </p:nvPr>
        </p:nvSpPr>
        <p:spPr>
          <a:xfrm>
            <a:off x="6988713" y="1036675"/>
            <a:ext cx="1714036" cy="609060"/>
          </a:xfrm>
        </p:spPr>
        <p:txBody>
          <a:bodyPr/>
          <a:lstStyle/>
          <a:p>
            <a:r>
              <a:rPr lang="en-GB" sz="1600" dirty="0"/>
              <a:t>Free training and resources for the construction sector provided by the </a:t>
            </a:r>
            <a:r>
              <a:rPr lang="en-GB" sz="1600" dirty="0">
                <a:hlinkClick r:id="rId2"/>
              </a:rPr>
              <a:t>Supply Chain Sustainability School</a:t>
            </a:r>
            <a:endParaRPr lang="en-GB" sz="1600" dirty="0"/>
          </a:p>
          <a:p>
            <a:endParaRPr lang="en-GB" sz="1600" dirty="0"/>
          </a:p>
        </p:txBody>
      </p:sp>
      <p:sp>
        <p:nvSpPr>
          <p:cNvPr id="3" name="Title 2">
            <a:extLst>
              <a:ext uri="{FF2B5EF4-FFF2-40B4-BE49-F238E27FC236}">
                <a16:creationId xmlns:a16="http://schemas.microsoft.com/office/drawing/2014/main" id="{52AB0A72-F317-43C4-AA1A-54BAB33C9CED}"/>
              </a:ext>
            </a:extLst>
          </p:cNvPr>
          <p:cNvSpPr>
            <a:spLocks noGrp="1"/>
          </p:cNvSpPr>
          <p:nvPr>
            <p:ph type="title"/>
          </p:nvPr>
        </p:nvSpPr>
        <p:spPr>
          <a:xfrm>
            <a:off x="263294" y="264053"/>
            <a:ext cx="8485420" cy="373895"/>
          </a:xfrm>
        </p:spPr>
        <p:txBody>
          <a:bodyPr/>
          <a:lstStyle/>
          <a:p>
            <a:r>
              <a:rPr lang="en-GB" dirty="0"/>
              <a:t>Fairness Inclusion and Respect Training</a:t>
            </a:r>
          </a:p>
        </p:txBody>
      </p:sp>
      <p:pic>
        <p:nvPicPr>
          <p:cNvPr id="5" name="Picture 4">
            <a:extLst>
              <a:ext uri="{FF2B5EF4-FFF2-40B4-BE49-F238E27FC236}">
                <a16:creationId xmlns:a16="http://schemas.microsoft.com/office/drawing/2014/main" id="{6E2350A6-419B-497A-92E8-634E3B106E24}"/>
              </a:ext>
            </a:extLst>
          </p:cNvPr>
          <p:cNvPicPr>
            <a:picLocks noChangeAspect="1"/>
          </p:cNvPicPr>
          <p:nvPr/>
        </p:nvPicPr>
        <p:blipFill>
          <a:blip r:embed="rId3"/>
          <a:stretch>
            <a:fillRect/>
          </a:stretch>
        </p:blipFill>
        <p:spPr>
          <a:xfrm>
            <a:off x="235277" y="842173"/>
            <a:ext cx="6404755" cy="3756682"/>
          </a:xfrm>
          <a:prstGeom prst="rect">
            <a:avLst/>
          </a:prstGeom>
        </p:spPr>
      </p:pic>
    </p:spTree>
    <p:extLst>
      <p:ext uri="{BB962C8B-B14F-4D97-AF65-F5344CB8AC3E}">
        <p14:creationId xmlns:p14="http://schemas.microsoft.com/office/powerpoint/2010/main" val="209514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Wendy Osborn, Engagement Director England</a:t>
            </a:r>
          </a:p>
          <a:p>
            <a:r>
              <a:rPr lang="en-US" dirty="0">
                <a:hlinkClick r:id="rId3"/>
              </a:rPr>
              <a:t>Wendy.Osborn@citb.co.uk</a:t>
            </a:r>
            <a:r>
              <a:rPr lang="en-US" dirty="0"/>
              <a:t> </a:t>
            </a:r>
          </a:p>
          <a:p>
            <a:r>
              <a:rPr lang="en-GB" dirty="0">
                <a:effectLst/>
                <a:latin typeface="Arial" panose="020B0604020202020204" pitchFamily="34" charset="0"/>
                <a:ea typeface="Times New Roman" panose="02020603050405020304" pitchFamily="18" charset="0"/>
              </a:rPr>
              <a:t>07557548969</a:t>
            </a:r>
            <a:endParaRPr lang="en-US" sz="1400" dirty="0"/>
          </a:p>
          <a:p>
            <a:endParaRPr lang="en-US" dirty="0"/>
          </a:p>
        </p:txBody>
      </p:sp>
      <p:sp>
        <p:nvSpPr>
          <p:cNvPr id="6" name="Title 5"/>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4627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46F46A-685E-EC18-7B7F-F046AFC5B18D}"/>
              </a:ext>
            </a:extLst>
          </p:cNvPr>
          <p:cNvSpPr>
            <a:spLocks noGrp="1"/>
          </p:cNvSpPr>
          <p:nvPr>
            <p:ph type="body" sz="quarter" idx="10"/>
          </p:nvPr>
        </p:nvSpPr>
        <p:spPr>
          <a:xfrm>
            <a:off x="263472" y="1109731"/>
            <a:ext cx="8485242" cy="3519992"/>
          </a:xfrm>
        </p:spPr>
        <p:txBody>
          <a:bodyPr/>
          <a:lstStyle/>
          <a:p>
            <a:r>
              <a:rPr lang="en-GB" sz="2000" i="1" dirty="0"/>
              <a:t>The [construction] skills landscape is one where there is a shortage of suitably skilled people across large parts of the industry. Although the traditional skills will still be needed, new areas of skills in the use of and design of low carbon technologies and in digital technologies will also become important. New training providers will be required. Entry paths into the industry and communication about its attractiveness and benefits need to be made more visible. </a:t>
            </a:r>
          </a:p>
          <a:p>
            <a:endParaRPr lang="en-GB" i="1" dirty="0"/>
          </a:p>
          <a:p>
            <a:endParaRPr lang="en-GB" i="1" dirty="0"/>
          </a:p>
          <a:p>
            <a:endParaRPr lang="en-GB" i="1" dirty="0"/>
          </a:p>
          <a:p>
            <a:r>
              <a:rPr lang="en-GB" dirty="0"/>
              <a:t>CITB Industry Analysis and Forecasting- Future Scenarios 2023</a:t>
            </a:r>
          </a:p>
          <a:p>
            <a:endParaRPr lang="en-GB" dirty="0"/>
          </a:p>
        </p:txBody>
      </p:sp>
      <p:sp>
        <p:nvSpPr>
          <p:cNvPr id="3" name="Title 2">
            <a:extLst>
              <a:ext uri="{FF2B5EF4-FFF2-40B4-BE49-F238E27FC236}">
                <a16:creationId xmlns:a16="http://schemas.microsoft.com/office/drawing/2014/main" id="{A76B95F5-8FAA-C8CF-C032-31BB9934DAC1}"/>
              </a:ext>
            </a:extLst>
          </p:cNvPr>
          <p:cNvSpPr>
            <a:spLocks noGrp="1"/>
          </p:cNvSpPr>
          <p:nvPr>
            <p:ph type="title"/>
          </p:nvPr>
        </p:nvSpPr>
        <p:spPr/>
        <p:txBody>
          <a:bodyPr/>
          <a:lstStyle/>
          <a:p>
            <a:r>
              <a:rPr lang="en-GB" dirty="0"/>
              <a:t>2030 and beyond</a:t>
            </a:r>
          </a:p>
        </p:txBody>
      </p:sp>
    </p:spTree>
    <p:extLst>
      <p:ext uri="{BB962C8B-B14F-4D97-AF65-F5344CB8AC3E}">
        <p14:creationId xmlns:p14="http://schemas.microsoft.com/office/powerpoint/2010/main" val="3360958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4B7E2D5-1185-1E02-0D3F-94A51089DFB5}"/>
              </a:ext>
            </a:extLst>
          </p:cNvPr>
          <p:cNvSpPr>
            <a:spLocks noGrp="1"/>
          </p:cNvSpPr>
          <p:nvPr>
            <p:ph type="pic" sz="quarter" idx="14"/>
          </p:nvPr>
        </p:nvSpPr>
        <p:spPr/>
        <p:txBody>
          <a:bodyPr/>
          <a:lstStyle/>
          <a:p>
            <a:endParaRPr lang="en-GB"/>
          </a:p>
        </p:txBody>
      </p:sp>
      <p:sp>
        <p:nvSpPr>
          <p:cNvPr id="3" name="Title 2">
            <a:extLst>
              <a:ext uri="{FF2B5EF4-FFF2-40B4-BE49-F238E27FC236}">
                <a16:creationId xmlns:a16="http://schemas.microsoft.com/office/drawing/2014/main" id="{A1443C09-39EA-01A5-2A3F-EDD625FCB269}"/>
              </a:ext>
            </a:extLst>
          </p:cNvPr>
          <p:cNvSpPr>
            <a:spLocks noGrp="1"/>
          </p:cNvSpPr>
          <p:nvPr>
            <p:ph type="title"/>
          </p:nvPr>
        </p:nvSpPr>
        <p:spPr/>
        <p:txBody>
          <a:bodyPr/>
          <a:lstStyle/>
          <a:p>
            <a:r>
              <a:rPr lang="en-GB" dirty="0"/>
              <a:t>Demand for what?</a:t>
            </a:r>
          </a:p>
        </p:txBody>
      </p:sp>
      <p:pic>
        <p:nvPicPr>
          <p:cNvPr id="5" name="Picture Placeholder 4">
            <a:extLst>
              <a:ext uri="{FF2B5EF4-FFF2-40B4-BE49-F238E27FC236}">
                <a16:creationId xmlns:a16="http://schemas.microsoft.com/office/drawing/2014/main" id="{693DFF1E-AFEF-CBA8-8DBC-A7A7594207A9}"/>
              </a:ext>
            </a:extLst>
          </p:cNvPr>
          <p:cNvPicPr>
            <a:picLocks noChangeAspect="1"/>
          </p:cNvPicPr>
          <p:nvPr/>
        </p:nvPicPr>
        <p:blipFill rotWithShape="1">
          <a:blip r:embed="rId2"/>
          <a:srcRect t="30284" b="30284"/>
          <a:stretch/>
        </p:blipFill>
        <p:spPr>
          <a:xfrm>
            <a:off x="395284" y="2571752"/>
            <a:ext cx="8353425" cy="2195511"/>
          </a:xfrm>
          <a:prstGeom prst="rect">
            <a:avLst/>
          </a:prstGeom>
          <a:solidFill>
            <a:schemeClr val="tx2">
              <a:lumMod val="40000"/>
              <a:lumOff val="60000"/>
            </a:schemeClr>
          </a:solidFill>
        </p:spPr>
      </p:pic>
    </p:spTree>
    <p:extLst>
      <p:ext uri="{BB962C8B-B14F-4D97-AF65-F5344CB8AC3E}">
        <p14:creationId xmlns:p14="http://schemas.microsoft.com/office/powerpoint/2010/main" val="3984804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5A76C8-C7E2-1AA8-E6F4-4E0005696406}"/>
              </a:ext>
            </a:extLst>
          </p:cNvPr>
          <p:cNvSpPr>
            <a:spLocks noGrp="1"/>
          </p:cNvSpPr>
          <p:nvPr>
            <p:ph type="body" sz="quarter" idx="10"/>
          </p:nvPr>
        </p:nvSpPr>
        <p:spPr>
          <a:xfrm>
            <a:off x="263472" y="780547"/>
            <a:ext cx="8485242" cy="979673"/>
          </a:xfrm>
        </p:spPr>
        <p:txBody>
          <a:bodyPr/>
          <a:lstStyle/>
          <a:p>
            <a:pPr marL="285750" indent="-285750">
              <a:buFont typeface="Arial" panose="020B0604020202020204" pitchFamily="34" charset="0"/>
              <a:buChar char="•"/>
            </a:pPr>
            <a:r>
              <a:rPr lang="en-GB" dirty="0"/>
              <a:t>An extra 225,000 construction workers may be needed by 2027.</a:t>
            </a:r>
          </a:p>
          <a:p>
            <a:pPr marL="285750" indent="-285750">
              <a:buFont typeface="Arial" panose="020B0604020202020204" pitchFamily="34" charset="0"/>
              <a:buChar char="•"/>
            </a:pPr>
            <a:r>
              <a:rPr lang="en-GB" dirty="0"/>
              <a:t>Demand felt most keenly in private housing, infrastructure and repair and maintenance. </a:t>
            </a:r>
          </a:p>
        </p:txBody>
      </p:sp>
      <p:sp>
        <p:nvSpPr>
          <p:cNvPr id="3" name="Title 2">
            <a:extLst>
              <a:ext uri="{FF2B5EF4-FFF2-40B4-BE49-F238E27FC236}">
                <a16:creationId xmlns:a16="http://schemas.microsoft.com/office/drawing/2014/main" id="{478001FC-FFAE-EA98-05B0-D5EA7EED1024}"/>
              </a:ext>
            </a:extLst>
          </p:cNvPr>
          <p:cNvSpPr>
            <a:spLocks noGrp="1"/>
          </p:cNvSpPr>
          <p:nvPr>
            <p:ph type="title"/>
          </p:nvPr>
        </p:nvSpPr>
        <p:spPr/>
        <p:txBody>
          <a:bodyPr/>
          <a:lstStyle/>
          <a:p>
            <a:r>
              <a:rPr lang="en-GB" dirty="0"/>
              <a:t>CSN forecasts 2023-27</a:t>
            </a:r>
          </a:p>
        </p:txBody>
      </p:sp>
      <p:pic>
        <p:nvPicPr>
          <p:cNvPr id="5" name="Picture 4">
            <a:hlinkClick r:id="rId2"/>
            <a:extLst>
              <a:ext uri="{FF2B5EF4-FFF2-40B4-BE49-F238E27FC236}">
                <a16:creationId xmlns:a16="http://schemas.microsoft.com/office/drawing/2014/main" id="{0BC57F58-03C4-03E2-5801-56DD1AD26D41}"/>
              </a:ext>
            </a:extLst>
          </p:cNvPr>
          <p:cNvPicPr>
            <a:picLocks noChangeAspect="1"/>
          </p:cNvPicPr>
          <p:nvPr/>
        </p:nvPicPr>
        <p:blipFill rotWithShape="1">
          <a:blip r:embed="rId3"/>
          <a:srcRect t="3668"/>
          <a:stretch/>
        </p:blipFill>
        <p:spPr>
          <a:xfrm>
            <a:off x="395286" y="1760220"/>
            <a:ext cx="2844946" cy="2844593"/>
          </a:xfrm>
          <a:prstGeom prst="rect">
            <a:avLst/>
          </a:prstGeom>
        </p:spPr>
      </p:pic>
      <p:pic>
        <p:nvPicPr>
          <p:cNvPr id="7" name="Picture 6">
            <a:hlinkClick r:id="rId4"/>
            <a:extLst>
              <a:ext uri="{FF2B5EF4-FFF2-40B4-BE49-F238E27FC236}">
                <a16:creationId xmlns:a16="http://schemas.microsoft.com/office/drawing/2014/main" id="{0C71B532-7969-B4BF-8DF6-58C105C0DA3C}"/>
              </a:ext>
            </a:extLst>
          </p:cNvPr>
          <p:cNvPicPr>
            <a:picLocks noChangeAspect="1"/>
          </p:cNvPicPr>
          <p:nvPr/>
        </p:nvPicPr>
        <p:blipFill>
          <a:blip r:embed="rId5"/>
          <a:stretch>
            <a:fillRect/>
          </a:stretch>
        </p:blipFill>
        <p:spPr>
          <a:xfrm>
            <a:off x="3459871" y="1760219"/>
            <a:ext cx="2864166" cy="2844593"/>
          </a:xfrm>
          <a:prstGeom prst="rect">
            <a:avLst/>
          </a:prstGeom>
        </p:spPr>
      </p:pic>
      <p:sp>
        <p:nvSpPr>
          <p:cNvPr id="8" name="TextBox 7">
            <a:extLst>
              <a:ext uri="{FF2B5EF4-FFF2-40B4-BE49-F238E27FC236}">
                <a16:creationId xmlns:a16="http://schemas.microsoft.com/office/drawing/2014/main" id="{7A958567-F03D-F854-7470-393B59642AE6}"/>
              </a:ext>
            </a:extLst>
          </p:cNvPr>
          <p:cNvSpPr txBox="1"/>
          <p:nvPr/>
        </p:nvSpPr>
        <p:spPr>
          <a:xfrm>
            <a:off x="6543676" y="1744233"/>
            <a:ext cx="2426388" cy="2723823"/>
          </a:xfrm>
          <a:prstGeom prst="rect">
            <a:avLst/>
          </a:prstGeom>
          <a:noFill/>
        </p:spPr>
        <p:txBody>
          <a:bodyPr wrap="square" rtlCol="0">
            <a:spAutoFit/>
          </a:bodyPr>
          <a:lstStyle/>
          <a:p>
            <a:r>
              <a:rPr lang="en-GB" sz="1400" b="1" dirty="0"/>
              <a:t>Occupations with strong ARR:</a:t>
            </a:r>
          </a:p>
          <a:p>
            <a:pPr marL="285750" indent="-285750">
              <a:buFont typeface="Arial" panose="020B0604020202020204" pitchFamily="34" charset="0"/>
              <a:buChar char="•"/>
            </a:pPr>
            <a:r>
              <a:rPr lang="en-GB" sz="1300" dirty="0"/>
              <a:t>Non-construction professional, </a:t>
            </a:r>
          </a:p>
          <a:p>
            <a:pPr marL="285750" indent="-285750">
              <a:buFont typeface="Arial" panose="020B0604020202020204" pitchFamily="34" charset="0"/>
              <a:buChar char="•"/>
            </a:pPr>
            <a:r>
              <a:rPr lang="en-GB" sz="1300" dirty="0"/>
              <a:t>Technical/IT, </a:t>
            </a:r>
          </a:p>
          <a:p>
            <a:pPr marL="285750" indent="-285750">
              <a:buFont typeface="Arial" panose="020B0604020202020204" pitchFamily="34" charset="0"/>
              <a:buChar char="•"/>
            </a:pPr>
            <a:r>
              <a:rPr lang="en-GB" sz="1300" dirty="0"/>
              <a:t>Other construction professionals</a:t>
            </a:r>
          </a:p>
          <a:p>
            <a:pPr marL="285750" indent="-285750">
              <a:buFont typeface="Arial" panose="020B0604020202020204" pitchFamily="34" charset="0"/>
              <a:buChar char="•"/>
            </a:pPr>
            <a:r>
              <a:rPr lang="en-GB" sz="1300" dirty="0"/>
              <a:t>and technical staff Construction Process Managers</a:t>
            </a:r>
          </a:p>
          <a:p>
            <a:pPr marL="285750" indent="-285750">
              <a:buFont typeface="Arial" panose="020B0604020202020204" pitchFamily="34" charset="0"/>
              <a:buChar char="•"/>
            </a:pPr>
            <a:r>
              <a:rPr lang="en-GB" sz="1300" dirty="0"/>
              <a:t>Wood trades/fit out</a:t>
            </a:r>
          </a:p>
          <a:p>
            <a:pPr marL="285750" indent="-285750">
              <a:buFont typeface="Arial" panose="020B0604020202020204" pitchFamily="34" charset="0"/>
              <a:buChar char="•"/>
            </a:pPr>
            <a:r>
              <a:rPr lang="en-GB" sz="1300" dirty="0"/>
              <a:t>Painting and Decorating</a:t>
            </a:r>
          </a:p>
          <a:p>
            <a:pPr marL="285750" indent="-285750">
              <a:buFont typeface="Arial" panose="020B0604020202020204" pitchFamily="34" charset="0"/>
              <a:buChar char="•"/>
            </a:pPr>
            <a:r>
              <a:rPr lang="en-GB" sz="1300" dirty="0"/>
              <a:t>Plant Operatives</a:t>
            </a:r>
          </a:p>
        </p:txBody>
      </p:sp>
    </p:spTree>
    <p:extLst>
      <p:ext uri="{BB962C8B-B14F-4D97-AF65-F5344CB8AC3E}">
        <p14:creationId xmlns:p14="http://schemas.microsoft.com/office/powerpoint/2010/main" val="3036296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richard.bayliss\Pictures\Picture4.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5289" y="2571752"/>
            <a:ext cx="8366124" cy="226814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295099" y="620370"/>
            <a:ext cx="8466314" cy="1865126"/>
          </a:xfrm>
          <a:prstGeom prst="rect">
            <a:avLst/>
          </a:prstGeom>
        </p:spPr>
        <p:txBody>
          <a:bodyPr wrap="square">
            <a:spAutoFit/>
          </a:bodyPr>
          <a:lstStyle/>
          <a:p>
            <a:endParaRPr lang="en-GB" sz="1400" dirty="0"/>
          </a:p>
          <a:p>
            <a:r>
              <a:rPr lang="en-GB" sz="2000" dirty="0">
                <a:solidFill>
                  <a:schemeClr val="tx1"/>
                </a:solidFill>
              </a:rPr>
              <a:t>80%</a:t>
            </a:r>
            <a:r>
              <a:rPr lang="en-GB" sz="1400" dirty="0">
                <a:solidFill>
                  <a:schemeClr val="tx1"/>
                </a:solidFill>
              </a:rPr>
              <a:t> of homes and buildings in </a:t>
            </a:r>
            <a:r>
              <a:rPr lang="en-GB" sz="2000" dirty="0">
                <a:solidFill>
                  <a:schemeClr val="tx1"/>
                </a:solidFill>
              </a:rPr>
              <a:t>2050</a:t>
            </a:r>
            <a:r>
              <a:rPr lang="en-GB" sz="2400" dirty="0">
                <a:solidFill>
                  <a:schemeClr val="tx1"/>
                </a:solidFill>
              </a:rPr>
              <a:t> </a:t>
            </a:r>
            <a:r>
              <a:rPr lang="en-GB" sz="1400" dirty="0">
                <a:solidFill>
                  <a:schemeClr val="tx1"/>
                </a:solidFill>
              </a:rPr>
              <a:t>will be ones we’re living and working in today</a:t>
            </a:r>
          </a:p>
          <a:p>
            <a:r>
              <a:rPr lang="en-GB" sz="1400" dirty="0">
                <a:solidFill>
                  <a:schemeClr val="tx1"/>
                </a:solidFill>
              </a:rPr>
              <a:t> </a:t>
            </a:r>
          </a:p>
          <a:p>
            <a:r>
              <a:rPr lang="en-GB" sz="2000" dirty="0">
                <a:solidFill>
                  <a:schemeClr val="tx1"/>
                </a:solidFill>
              </a:rPr>
              <a:t>500,000</a:t>
            </a:r>
            <a:r>
              <a:rPr lang="en-GB" sz="2400" dirty="0">
                <a:solidFill>
                  <a:schemeClr val="tx1"/>
                </a:solidFill>
              </a:rPr>
              <a:t> </a:t>
            </a:r>
            <a:r>
              <a:rPr lang="en-GB" sz="1400" dirty="0">
                <a:solidFill>
                  <a:schemeClr val="tx1"/>
                </a:solidFill>
              </a:rPr>
              <a:t>deep retrofits are needed every year from </a:t>
            </a:r>
            <a:r>
              <a:rPr lang="en-GB" sz="2000" dirty="0">
                <a:solidFill>
                  <a:schemeClr val="tx1"/>
                </a:solidFill>
              </a:rPr>
              <a:t>2020</a:t>
            </a:r>
            <a:r>
              <a:rPr lang="en-GB" sz="1400" dirty="0">
                <a:solidFill>
                  <a:schemeClr val="tx1"/>
                </a:solidFill>
              </a:rPr>
              <a:t> to hit the Net Zero target </a:t>
            </a:r>
            <a:r>
              <a:rPr lang="en-GB" sz="2000" dirty="0">
                <a:solidFill>
                  <a:schemeClr val="tx1"/>
                </a:solidFill>
              </a:rPr>
              <a:t>(£300 </a:t>
            </a:r>
            <a:r>
              <a:rPr lang="en-GB" sz="2000" dirty="0" err="1">
                <a:solidFill>
                  <a:schemeClr val="tx1"/>
                </a:solidFill>
              </a:rPr>
              <a:t>bn</a:t>
            </a:r>
            <a:r>
              <a:rPr lang="en-GB" sz="2000" dirty="0">
                <a:solidFill>
                  <a:schemeClr val="tx1"/>
                </a:solidFill>
              </a:rPr>
              <a:t>)</a:t>
            </a:r>
            <a:endParaRPr lang="en-GB" sz="1400" dirty="0">
              <a:solidFill>
                <a:schemeClr val="tx1"/>
              </a:solidFill>
            </a:endParaRPr>
          </a:p>
          <a:p>
            <a:endParaRPr lang="en-GB" sz="1400" dirty="0">
              <a:solidFill>
                <a:schemeClr val="tx1"/>
              </a:solidFill>
            </a:endParaRPr>
          </a:p>
          <a:p>
            <a:r>
              <a:rPr lang="en-GB" sz="1400" dirty="0">
                <a:solidFill>
                  <a:schemeClr val="tx1"/>
                </a:solidFill>
              </a:rPr>
              <a:t>Up to </a:t>
            </a:r>
            <a:r>
              <a:rPr lang="en-GB" sz="2000" dirty="0">
                <a:solidFill>
                  <a:schemeClr val="accent5"/>
                </a:solidFill>
              </a:rPr>
              <a:t>330,000</a:t>
            </a:r>
            <a:r>
              <a:rPr lang="en-GB" sz="2400" dirty="0">
                <a:solidFill>
                  <a:schemeClr val="accent5"/>
                </a:solidFill>
              </a:rPr>
              <a:t> </a:t>
            </a:r>
            <a:r>
              <a:rPr lang="en-GB" sz="1400" dirty="0">
                <a:solidFill>
                  <a:schemeClr val="accent5"/>
                </a:solidFill>
              </a:rPr>
              <a:t>new jobs will need to be created</a:t>
            </a:r>
            <a:r>
              <a:rPr lang="en-GB" sz="1400" dirty="0">
                <a:solidFill>
                  <a:schemeClr val="tx1"/>
                </a:solidFill>
              </a:rPr>
              <a:t> in energy efficiency by the end of the </a:t>
            </a:r>
            <a:r>
              <a:rPr lang="en-GB" sz="2000" dirty="0">
                <a:solidFill>
                  <a:schemeClr val="tx1"/>
                </a:solidFill>
              </a:rPr>
              <a:t>2020s</a:t>
            </a:r>
            <a:r>
              <a:rPr lang="en-GB" sz="1400" dirty="0">
                <a:solidFill>
                  <a:schemeClr val="tx1"/>
                </a:solidFill>
              </a:rPr>
              <a:t> on current decarbonisation projections</a:t>
            </a:r>
          </a:p>
        </p:txBody>
      </p:sp>
      <p:sp>
        <p:nvSpPr>
          <p:cNvPr id="4" name="Title 2"/>
          <p:cNvSpPr txBox="1">
            <a:spLocks/>
          </p:cNvSpPr>
          <p:nvPr/>
        </p:nvSpPr>
        <p:spPr>
          <a:xfrm>
            <a:off x="295099" y="361952"/>
            <a:ext cx="8466314" cy="373895"/>
          </a:xfrm>
          <a:prstGeom prst="rect">
            <a:avLst/>
          </a:prstGeom>
        </p:spPr>
        <p:txBody>
          <a:bodyPr/>
          <a:lstStyle>
            <a:lvl1pPr algn="l" defTabSz="914400" rtl="0" eaLnBrk="1" latinLnBrk="0" hangingPunct="1">
              <a:lnSpc>
                <a:spcPct val="90000"/>
              </a:lnSpc>
              <a:spcBef>
                <a:spcPct val="0"/>
              </a:spcBef>
              <a:buNone/>
              <a:defRPr sz="3000" kern="1200">
                <a:solidFill>
                  <a:srgbClr val="B1006E"/>
                </a:solidFill>
                <a:latin typeface="+mj-lt"/>
                <a:ea typeface="+mj-ea"/>
                <a:cs typeface="+mj-cs"/>
              </a:defRPr>
            </a:lvl1pPr>
          </a:lstStyle>
          <a:p>
            <a:r>
              <a:rPr lang="en-US" sz="2200" dirty="0"/>
              <a:t>UK retrofit demand</a:t>
            </a:r>
          </a:p>
        </p:txBody>
      </p:sp>
    </p:spTree>
    <p:extLst>
      <p:ext uri="{BB962C8B-B14F-4D97-AF65-F5344CB8AC3E}">
        <p14:creationId xmlns:p14="http://schemas.microsoft.com/office/powerpoint/2010/main" val="1526426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9B0F1D-3D4F-434D-B005-4AFB3FE72440}"/>
              </a:ext>
            </a:extLst>
          </p:cNvPr>
          <p:cNvSpPr txBox="1">
            <a:spLocks/>
          </p:cNvSpPr>
          <p:nvPr/>
        </p:nvSpPr>
        <p:spPr>
          <a:xfrm>
            <a:off x="250825" y="333922"/>
            <a:ext cx="8642350" cy="416123"/>
          </a:xfrm>
          <a:prstGeom prst="rect">
            <a:avLst/>
          </a:prstGeom>
        </p:spPr>
        <p:txBody>
          <a:bodyPr/>
          <a:lstStyle>
            <a:lvl1pPr algn="l" defTabSz="914400" rtl="0" eaLnBrk="1" latinLnBrk="0" hangingPunct="1">
              <a:lnSpc>
                <a:spcPct val="90000"/>
              </a:lnSpc>
              <a:spcBef>
                <a:spcPct val="0"/>
              </a:spcBef>
              <a:buNone/>
              <a:defRPr sz="3000" kern="1200">
                <a:solidFill>
                  <a:srgbClr val="B1006E"/>
                </a:solidFill>
                <a:latin typeface="+mj-lt"/>
                <a:ea typeface="+mj-ea"/>
                <a:cs typeface="+mj-cs"/>
              </a:defRPr>
            </a:lvl1pPr>
          </a:lstStyle>
          <a:p>
            <a:r>
              <a:rPr lang="en-GB" sz="2200" dirty="0"/>
              <a:t>Priority skills that industry needs to deliver Net Zero</a:t>
            </a:r>
          </a:p>
        </p:txBody>
      </p:sp>
      <p:sp>
        <p:nvSpPr>
          <p:cNvPr id="18" name="Content Placeholder 2">
            <a:extLst>
              <a:ext uri="{FF2B5EF4-FFF2-40B4-BE49-F238E27FC236}">
                <a16:creationId xmlns:a16="http://schemas.microsoft.com/office/drawing/2014/main" id="{C5793386-426A-4CB2-A493-BCC7ED0F819F}"/>
              </a:ext>
            </a:extLst>
          </p:cNvPr>
          <p:cNvSpPr>
            <a:spLocks noGrp="1"/>
          </p:cNvSpPr>
          <p:nvPr>
            <p:ph type="body" sz="quarter" idx="10"/>
          </p:nvPr>
        </p:nvSpPr>
        <p:spPr>
          <a:xfrm>
            <a:off x="301624" y="892610"/>
            <a:ext cx="8714359" cy="3892021"/>
          </a:xfrm>
        </p:spPr>
        <p:txBody>
          <a:bodyPr>
            <a:noAutofit/>
          </a:bodyPr>
          <a:lstStyle/>
          <a:p>
            <a:pPr marL="0" lvl="1" indent="0">
              <a:buNone/>
            </a:pPr>
            <a:r>
              <a:rPr lang="en-GB" sz="1400" dirty="0">
                <a:solidFill>
                  <a:srgbClr val="0070C0"/>
                </a:solidFill>
              </a:rPr>
              <a:t>Enabling Roles</a:t>
            </a:r>
          </a:p>
          <a:p>
            <a:pPr marL="742950" lvl="1" indent="-285750"/>
            <a:r>
              <a:rPr lang="en-GB" sz="1400" dirty="0"/>
              <a:t>Retrofit designers and coordinators</a:t>
            </a:r>
          </a:p>
          <a:p>
            <a:pPr marL="742950" lvl="1" indent="-285750"/>
            <a:r>
              <a:rPr lang="en-GB" sz="1400" dirty="0"/>
              <a:t>Specialist building envelope and heat pump installer roles</a:t>
            </a:r>
          </a:p>
          <a:p>
            <a:pPr marL="742950" lvl="1" indent="-285750"/>
            <a:r>
              <a:rPr lang="en-GB" sz="1400" dirty="0"/>
              <a:t>Roles that support the delivery of MMC – designers, surveyors, installers and project managers.</a:t>
            </a:r>
          </a:p>
          <a:p>
            <a:pPr marL="742950" lvl="1" indent="-285750"/>
            <a:r>
              <a:rPr lang="en-GB" sz="1400" dirty="0"/>
              <a:t>Design and management roles for heat networks</a:t>
            </a:r>
          </a:p>
          <a:p>
            <a:pPr marL="0" indent="0">
              <a:buNone/>
            </a:pPr>
            <a:r>
              <a:rPr lang="en-GB" sz="1400" dirty="0">
                <a:solidFill>
                  <a:srgbClr val="0070C0"/>
                </a:solidFill>
              </a:rPr>
              <a:t>Upskilling that delivers business benefits and supports net-zero</a:t>
            </a:r>
            <a:endParaRPr lang="en-GB" sz="1400" dirty="0"/>
          </a:p>
          <a:p>
            <a:pPr marL="742950" lvl="1" indent="-285750"/>
            <a:r>
              <a:rPr lang="en-GB" sz="1400" dirty="0"/>
              <a:t>Sustainable construction awareness (introductory)</a:t>
            </a:r>
          </a:p>
          <a:p>
            <a:pPr marL="742950" lvl="1" indent="-285750"/>
            <a:r>
              <a:rPr lang="en-GB" sz="1400" dirty="0"/>
              <a:t>Behavioural skills</a:t>
            </a:r>
          </a:p>
          <a:p>
            <a:pPr marL="742950" lvl="1" indent="-285750"/>
            <a:r>
              <a:rPr lang="en-GB" sz="1400" dirty="0"/>
              <a:t>Systems thinking to build collaboration between trades</a:t>
            </a:r>
          </a:p>
          <a:p>
            <a:pPr marL="742950" lvl="1" indent="-285750"/>
            <a:r>
              <a:rPr lang="en-GB" sz="1400" dirty="0"/>
              <a:t>Training that targets the reduction of errors and defects</a:t>
            </a:r>
          </a:p>
          <a:p>
            <a:pPr marL="742950" lvl="1" indent="-285750"/>
            <a:r>
              <a:rPr lang="en-GB" sz="1400" dirty="0"/>
              <a:t>Repair, maintenance and improvement of traditional buildings (including energy efficiency retrofit). </a:t>
            </a:r>
          </a:p>
          <a:p>
            <a:pPr marL="742950" lvl="1" indent="-285750"/>
            <a:r>
              <a:rPr lang="en-GB" sz="1400" dirty="0"/>
              <a:t>Digital skills</a:t>
            </a:r>
          </a:p>
          <a:p>
            <a:pPr marL="742950" lvl="1" indent="-285750"/>
            <a:r>
              <a:rPr lang="en-GB" sz="1400" dirty="0"/>
              <a:t>Training that builds SME capability to access government-incentivised schemes, e.g. business administration</a:t>
            </a:r>
          </a:p>
          <a:p>
            <a:pPr lvl="1"/>
            <a:endParaRPr lang="en-GB" sz="1400" dirty="0"/>
          </a:p>
          <a:p>
            <a:pPr lvl="1"/>
            <a:endParaRPr lang="en-GB" sz="1400" dirty="0"/>
          </a:p>
        </p:txBody>
      </p:sp>
    </p:spTree>
    <p:extLst>
      <p:ext uri="{BB962C8B-B14F-4D97-AF65-F5344CB8AC3E}">
        <p14:creationId xmlns:p14="http://schemas.microsoft.com/office/powerpoint/2010/main" val="301441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90447D-E16D-4446-A527-B4D673F17AB0}"/>
              </a:ext>
            </a:extLst>
          </p:cNvPr>
          <p:cNvSpPr>
            <a:spLocks noGrp="1"/>
          </p:cNvSpPr>
          <p:nvPr>
            <p:ph type="title"/>
          </p:nvPr>
        </p:nvSpPr>
        <p:spPr/>
        <p:txBody>
          <a:bodyPr>
            <a:noAutofit/>
          </a:bodyPr>
          <a:lstStyle/>
          <a:p>
            <a:r>
              <a:rPr lang="en-GB" dirty="0"/>
              <a:t>Retrofit- Trades and professionals impacted</a:t>
            </a:r>
          </a:p>
        </p:txBody>
      </p:sp>
      <p:graphicFrame>
        <p:nvGraphicFramePr>
          <p:cNvPr id="4" name="Diagram 3">
            <a:extLst>
              <a:ext uri="{FF2B5EF4-FFF2-40B4-BE49-F238E27FC236}">
                <a16:creationId xmlns:a16="http://schemas.microsoft.com/office/drawing/2014/main" id="{2B9D39EB-4FF8-4538-BD5C-3A70AB9689A6}"/>
              </a:ext>
            </a:extLst>
          </p:cNvPr>
          <p:cNvGraphicFramePr/>
          <p:nvPr/>
        </p:nvGraphicFramePr>
        <p:xfrm>
          <a:off x="91440" y="721542"/>
          <a:ext cx="8924544" cy="3914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246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9F60DF-E91B-C8DF-9DA2-80364CB840DD}"/>
              </a:ext>
            </a:extLst>
          </p:cNvPr>
          <p:cNvPicPr>
            <a:picLocks noChangeAspect="1"/>
          </p:cNvPicPr>
          <p:nvPr/>
        </p:nvPicPr>
        <p:blipFill>
          <a:blip r:embed="rId2"/>
          <a:stretch>
            <a:fillRect/>
          </a:stretch>
        </p:blipFill>
        <p:spPr>
          <a:xfrm>
            <a:off x="271245" y="1417320"/>
            <a:ext cx="4370823" cy="2961005"/>
          </a:xfrm>
          <a:prstGeom prst="rect">
            <a:avLst/>
          </a:prstGeom>
        </p:spPr>
      </p:pic>
      <p:pic>
        <p:nvPicPr>
          <p:cNvPr id="9" name="Picture 8">
            <a:extLst>
              <a:ext uri="{FF2B5EF4-FFF2-40B4-BE49-F238E27FC236}">
                <a16:creationId xmlns:a16="http://schemas.microsoft.com/office/drawing/2014/main" id="{FCB17F7F-93E2-5F88-5C4D-C7ADC577C48E}"/>
              </a:ext>
            </a:extLst>
          </p:cNvPr>
          <p:cNvPicPr>
            <a:picLocks noChangeAspect="1"/>
          </p:cNvPicPr>
          <p:nvPr/>
        </p:nvPicPr>
        <p:blipFill>
          <a:blip r:embed="rId3"/>
          <a:stretch>
            <a:fillRect/>
          </a:stretch>
        </p:blipFill>
        <p:spPr>
          <a:xfrm>
            <a:off x="5028415" y="1325880"/>
            <a:ext cx="3826978" cy="3458232"/>
          </a:xfrm>
          <a:prstGeom prst="rect">
            <a:avLst/>
          </a:prstGeom>
        </p:spPr>
      </p:pic>
      <p:sp>
        <p:nvSpPr>
          <p:cNvPr id="10" name="TextBox 9">
            <a:hlinkClick r:id="rId4"/>
            <a:extLst>
              <a:ext uri="{FF2B5EF4-FFF2-40B4-BE49-F238E27FC236}">
                <a16:creationId xmlns:a16="http://schemas.microsoft.com/office/drawing/2014/main" id="{70BC2984-1A9D-BAFD-3C5F-E2AA8E46844E}"/>
              </a:ext>
            </a:extLst>
          </p:cNvPr>
          <p:cNvSpPr txBox="1"/>
          <p:nvPr/>
        </p:nvSpPr>
        <p:spPr>
          <a:xfrm>
            <a:off x="393165" y="4706656"/>
            <a:ext cx="3826978" cy="276999"/>
          </a:xfrm>
          <a:prstGeom prst="rect">
            <a:avLst/>
          </a:prstGeom>
          <a:noFill/>
        </p:spPr>
        <p:txBody>
          <a:bodyPr wrap="square" rtlCol="0">
            <a:spAutoFit/>
          </a:bodyPr>
          <a:lstStyle/>
          <a:p>
            <a:r>
              <a:rPr lang="en-GB" sz="1200" dirty="0"/>
              <a:t>Evolution or Revolution?- 2019</a:t>
            </a:r>
          </a:p>
        </p:txBody>
      </p:sp>
      <p:sp>
        <p:nvSpPr>
          <p:cNvPr id="12" name="Title 2">
            <a:extLst>
              <a:ext uri="{FF2B5EF4-FFF2-40B4-BE49-F238E27FC236}">
                <a16:creationId xmlns:a16="http://schemas.microsoft.com/office/drawing/2014/main" id="{448BACA0-C855-01DB-4207-555050818CB2}"/>
              </a:ext>
            </a:extLst>
          </p:cNvPr>
          <p:cNvSpPr txBox="1">
            <a:spLocks/>
          </p:cNvSpPr>
          <p:nvPr/>
        </p:nvSpPr>
        <p:spPr>
          <a:xfrm>
            <a:off x="263294" y="298343"/>
            <a:ext cx="8485420" cy="373895"/>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200" dirty="0">
                <a:solidFill>
                  <a:schemeClr val="accent2"/>
                </a:solidFill>
              </a:rPr>
              <a:t>The power of disruption</a:t>
            </a:r>
          </a:p>
        </p:txBody>
      </p:sp>
    </p:spTree>
    <p:extLst>
      <p:ext uri="{BB962C8B-B14F-4D97-AF65-F5344CB8AC3E}">
        <p14:creationId xmlns:p14="http://schemas.microsoft.com/office/powerpoint/2010/main" val="2926043018"/>
      </p:ext>
    </p:extLst>
  </p:cSld>
  <p:clrMapOvr>
    <a:masterClrMapping/>
  </p:clrMapOvr>
</p:sld>
</file>

<file path=ppt/theme/theme1.xml><?xml version="1.0" encoding="utf-8"?>
<a:theme xmlns:a="http://schemas.openxmlformats.org/drawingml/2006/main" name="Covers">
  <a:themeElements>
    <a:clrScheme name="CITB - PowerPoint">
      <a:dk1>
        <a:srgbClr val="4D5D68"/>
      </a:dk1>
      <a:lt1>
        <a:srgbClr val="FFFFFF"/>
      </a:lt1>
      <a:dk2>
        <a:srgbClr val="B5BFC8"/>
      </a:dk2>
      <a:lt2>
        <a:srgbClr val="F7F3ED"/>
      </a:lt2>
      <a:accent1>
        <a:srgbClr val="00A4C0"/>
      </a:accent1>
      <a:accent2>
        <a:srgbClr val="B1006D"/>
      </a:accent2>
      <a:accent3>
        <a:srgbClr val="00B1EB"/>
      </a:accent3>
      <a:accent4>
        <a:srgbClr val="6561A8"/>
      </a:accent4>
      <a:accent5>
        <a:srgbClr val="F6A700"/>
      </a:accent5>
      <a:accent6>
        <a:srgbClr val="7F8D99"/>
      </a:accent6>
      <a:hlink>
        <a:srgbClr val="002C6D"/>
      </a:hlink>
      <a:folHlink>
        <a:srgbClr val="00B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ITB_Presentation_Resources.pptx  -  Read-Only" id="{11EBDB13-DA2E-49E4-80AD-65F616D503BF}" vid="{15A49967-154F-4AFD-8B13-422B6189DD41}"/>
    </a:ext>
  </a:extLst>
</a:theme>
</file>

<file path=ppt/theme/theme2.xml><?xml version="1.0" encoding="utf-8"?>
<a:theme xmlns:a="http://schemas.openxmlformats.org/drawingml/2006/main" name="Main Slides">
  <a:themeElements>
    <a:clrScheme name="Custom 3">
      <a:dk1>
        <a:srgbClr val="4D5D68"/>
      </a:dk1>
      <a:lt1>
        <a:srgbClr val="FFFFFF"/>
      </a:lt1>
      <a:dk2>
        <a:srgbClr val="B5BFC8"/>
      </a:dk2>
      <a:lt2>
        <a:srgbClr val="F7F3ED"/>
      </a:lt2>
      <a:accent1>
        <a:srgbClr val="00A4C0"/>
      </a:accent1>
      <a:accent2>
        <a:srgbClr val="B1006D"/>
      </a:accent2>
      <a:accent3>
        <a:srgbClr val="00B1EB"/>
      </a:accent3>
      <a:accent4>
        <a:srgbClr val="6561A8"/>
      </a:accent4>
      <a:accent5>
        <a:srgbClr val="F6A700"/>
      </a:accent5>
      <a:accent6>
        <a:srgbClr val="9F915E"/>
      </a:accent6>
      <a:hlink>
        <a:srgbClr val="002C6D"/>
      </a:hlink>
      <a:folHlink>
        <a:srgbClr val="00B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B_Presentation_Resources.pptx  -  Read-Only" id="{11EBDB13-DA2E-49E4-80AD-65F616D503BF}" vid="{765B0193-17BD-4BA7-AE46-8BA1C898DC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f719decc-5758-44f9-97d9-d1447a9bb81d">COM18032513--59075607-47</_dlc_DocId>
    <_dlc_DocIdUrl xmlns="f719decc-5758-44f9-97d9-d1447a9bb81d">
      <Url>https://citb.sharepoint.com/sites/CommunicationsMarketing/_layouts/15/DocIdRedir.aspx?ID=COM18032513--59075607-47</Url>
      <Description>COM18032513--59075607-47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18DB56C27984A4D963627C791AA5246" ma:contentTypeVersion="10" ma:contentTypeDescription="Create a new document." ma:contentTypeScope="" ma:versionID="52df644d8477bc4c8c20f41bd25d85f2">
  <xsd:schema xmlns:xsd="http://www.w3.org/2001/XMLSchema" xmlns:xs="http://www.w3.org/2001/XMLSchema" xmlns:p="http://schemas.microsoft.com/office/2006/metadata/properties" xmlns:ns2="f719decc-5758-44f9-97d9-d1447a9bb81d" xmlns:ns3="492ebcbd-56b4-4d15-b973-ff9951196f02" targetNamespace="http://schemas.microsoft.com/office/2006/metadata/properties" ma:root="true" ma:fieldsID="374e265b386e2cabc4a80c15d6dac06d" ns2:_="" ns3:_="">
    <xsd:import namespace="f719decc-5758-44f9-97d9-d1447a9bb81d"/>
    <xsd:import namespace="492ebcbd-56b4-4d15-b973-ff9951196f0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9decc-5758-44f9-97d9-d1447a9bb81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92ebcbd-56b4-4d15-b973-ff9951196f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367297-FBFD-490A-B39C-F02D771E3217}">
  <ds:schemaRefs>
    <ds:schemaRef ds:uri="http://schemas.microsoft.com/sharepoint/events"/>
  </ds:schemaRefs>
</ds:datastoreItem>
</file>

<file path=customXml/itemProps2.xml><?xml version="1.0" encoding="utf-8"?>
<ds:datastoreItem xmlns:ds="http://schemas.openxmlformats.org/officeDocument/2006/customXml" ds:itemID="{4BCEDE9F-66AC-42C4-AB13-16C195FF42E6}">
  <ds:schemaRefs>
    <ds:schemaRef ds:uri="http://schemas.microsoft.com/sharepoint/v3/contenttype/forms"/>
  </ds:schemaRefs>
</ds:datastoreItem>
</file>

<file path=customXml/itemProps3.xml><?xml version="1.0" encoding="utf-8"?>
<ds:datastoreItem xmlns:ds="http://schemas.openxmlformats.org/officeDocument/2006/customXml" ds:itemID="{ADA2F698-BDB2-424E-A635-CC7BDC794132}">
  <ds:schemaRefs>
    <ds:schemaRef ds:uri="http://schemas.openxmlformats.org/package/2006/metadata/core-properties"/>
    <ds:schemaRef ds:uri="http://purl.org/dc/terms/"/>
    <ds:schemaRef ds:uri="http://purl.org/dc/elements/1.1/"/>
    <ds:schemaRef ds:uri="http://schemas.microsoft.com/office/infopath/2007/PartnerControls"/>
    <ds:schemaRef ds:uri="f719decc-5758-44f9-97d9-d1447a9bb81d"/>
    <ds:schemaRef ds:uri="http://www.w3.org/XML/1998/namespace"/>
    <ds:schemaRef ds:uri="http://schemas.microsoft.com/office/2006/metadata/properties"/>
    <ds:schemaRef ds:uri="http://schemas.microsoft.com/office/2006/documentManagement/types"/>
    <ds:schemaRef ds:uri="http://purl.org/dc/dcmitype/"/>
    <ds:schemaRef ds:uri="492ebcbd-56b4-4d15-b973-ff9951196f02"/>
  </ds:schemaRefs>
</ds:datastoreItem>
</file>

<file path=customXml/itemProps4.xml><?xml version="1.0" encoding="utf-8"?>
<ds:datastoreItem xmlns:ds="http://schemas.openxmlformats.org/officeDocument/2006/customXml" ds:itemID="{F7B7E371-F82F-42A6-9786-A578C4AA3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9decc-5758-44f9-97d9-d1447a9bb81d"/>
    <ds:schemaRef ds:uri="492ebcbd-56b4-4d15-b973-ff9951196f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CITB_Presentation_Resources</Template>
  <TotalTime>437</TotalTime>
  <Words>2142</Words>
  <Application>Microsoft Office PowerPoint</Application>
  <PresentationFormat>On-screen Show (16:9)</PresentationFormat>
  <Paragraphs>227</Paragraphs>
  <Slides>21</Slides>
  <Notes>12</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Covers</vt:lpstr>
      <vt:lpstr>Main Slides</vt:lpstr>
      <vt:lpstr>Future Skills Constructing Excellent Summit Midlands</vt:lpstr>
      <vt:lpstr>Contents</vt:lpstr>
      <vt:lpstr>2030 and beyond</vt:lpstr>
      <vt:lpstr>Demand for what?</vt:lpstr>
      <vt:lpstr>CSN forecasts 2023-27</vt:lpstr>
      <vt:lpstr> 80% of homes and buildings in 2050 will be ones we’re living and working in today   500,000 deep retrofits are needed every year from 2020 to hit the Net Zero target (£300 bn)  Up to 330,000 new jobs will need to be created in energy efficiency by the end of the 2020s on current decarbonisation projections</vt:lpstr>
      <vt:lpstr>PowerPoint Presentation</vt:lpstr>
      <vt:lpstr>Retrofit- Trades and professionals impacted</vt:lpstr>
      <vt:lpstr>PowerPoint Presentation</vt:lpstr>
      <vt:lpstr>Digital</vt:lpstr>
      <vt:lpstr>Who will fill the roles?</vt:lpstr>
      <vt:lpstr>Diversity in the Sector- Labour Force Survey</vt:lpstr>
      <vt:lpstr>How does your company compare?</vt:lpstr>
      <vt:lpstr>Rethinking Recruitment</vt:lpstr>
      <vt:lpstr>Career decisions, motivators and foundation understanding </vt:lpstr>
      <vt:lpstr>Perceptions, knowledge and attraction of construction </vt:lpstr>
      <vt:lpstr>Experiences of construction and future intentions </vt:lpstr>
      <vt:lpstr>Recommendations</vt:lpstr>
      <vt:lpstr>Growing the recruitment pool now</vt:lpstr>
      <vt:lpstr>Fairness Inclusion and Respect Training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Skills- a whistle stop tour of the challenge and potential solutions  Constructing Excellent Summit Midlands</dc:title>
  <dc:creator>Wendy Osborn</dc:creator>
  <cp:lastModifiedBy>Wendy Osborn</cp:lastModifiedBy>
  <cp:revision>1</cp:revision>
  <dcterms:created xsi:type="dcterms:W3CDTF">2023-10-11T14:31:35Z</dcterms:created>
  <dcterms:modified xsi:type="dcterms:W3CDTF">2023-10-13T16:16:15Z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0x010100018DB56C27984A4D963627C791AA5246</vt:lpwstr>
  </property>
  <property fmtid="{D5CDD505-2E9C-101B-9397-08002B2CF9AE}" pid="3" name="_dlc_DocIdItemGuid">
    <vt:lpwstr>ab1ab913-1738-4272-9307-bc720f80d8a0</vt:lpwstr>
  </property>
</Properties>
</file>