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38"/>
  </p:notesMasterIdLst>
  <p:sldIdLst>
    <p:sldId id="258" r:id="rId6"/>
    <p:sldId id="869" r:id="rId7"/>
    <p:sldId id="955" r:id="rId8"/>
    <p:sldId id="954" r:id="rId9"/>
    <p:sldId id="956" r:id="rId10"/>
    <p:sldId id="957" r:id="rId11"/>
    <p:sldId id="959" r:id="rId12"/>
    <p:sldId id="958" r:id="rId13"/>
    <p:sldId id="960" r:id="rId14"/>
    <p:sldId id="961" r:id="rId15"/>
    <p:sldId id="962" r:id="rId16"/>
    <p:sldId id="969" r:id="rId17"/>
    <p:sldId id="965" r:id="rId18"/>
    <p:sldId id="966" r:id="rId19"/>
    <p:sldId id="967" r:id="rId20"/>
    <p:sldId id="256" r:id="rId21"/>
    <p:sldId id="257" r:id="rId22"/>
    <p:sldId id="971" r:id="rId23"/>
    <p:sldId id="271" r:id="rId24"/>
    <p:sldId id="266" r:id="rId25"/>
    <p:sldId id="267" r:id="rId26"/>
    <p:sldId id="261" r:id="rId27"/>
    <p:sldId id="269" r:id="rId28"/>
    <p:sldId id="268" r:id="rId29"/>
    <p:sldId id="274" r:id="rId30"/>
    <p:sldId id="272" r:id="rId31"/>
    <p:sldId id="273" r:id="rId32"/>
    <p:sldId id="263" r:id="rId33"/>
    <p:sldId id="275" r:id="rId34"/>
    <p:sldId id="276" r:id="rId35"/>
    <p:sldId id="270" r:id="rId36"/>
    <p:sldId id="9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2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0244C-FE53-6C8B-0817-3448AD0485CB}" v="5" dt="2023-10-13T10:48:59.373"/>
    <p1510:client id="{BDE22D04-3B8C-4709-9E4D-5C8FD226F3B5}" v="3" dt="2023-10-12T16:17:27.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rina\Documents\MBA\B875%20Leaders%20of%20change\EMA\Findings%20and%20Discussion\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rina\Documents\MBA\B875%20Leaders%20of%20change\EMA\Findings%20and%20Discussion\Book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itchFamily="2" charset="77"/>
                <a:ea typeface="+mn-ea"/>
                <a:cs typeface="+mn-cs"/>
              </a:defRPr>
            </a:pPr>
            <a:r>
              <a:rPr lang="en-GB" sz="1400" b="1" i="0" u="none" strike="noStrike" kern="1200" baseline="0">
                <a:solidFill>
                  <a:sysClr val="windowText" lastClr="000000">
                    <a:lumMod val="65000"/>
                    <a:lumOff val="35000"/>
                  </a:sysClr>
                </a:solidFill>
                <a:latin typeface="Montserrat" pitchFamily="2" charset="77"/>
              </a:rPr>
              <a:t>On a scale of 1-10 (1 least and 10 most), </a:t>
            </a:r>
            <a:r>
              <a:rPr lang="en-GB" sz="1600" b="1" i="0" u="none" strike="noStrike" kern="1200" baseline="0">
                <a:solidFill>
                  <a:sysClr val="windowText" lastClr="000000">
                    <a:lumMod val="65000"/>
                    <a:lumOff val="35000"/>
                  </a:sysClr>
                </a:solidFill>
                <a:latin typeface="Montserrat" pitchFamily="2" charset="77"/>
              </a:rPr>
              <a:t>how</a:t>
            </a:r>
            <a:r>
              <a:rPr lang="en-GB" sz="1400" b="1" i="0" u="none" strike="noStrike" kern="1200" baseline="0">
                <a:solidFill>
                  <a:sysClr val="windowText" lastClr="000000">
                    <a:lumMod val="65000"/>
                    <a:lumOff val="35000"/>
                  </a:sysClr>
                </a:solidFill>
                <a:latin typeface="Montserrat" pitchFamily="2" charset="77"/>
              </a:rPr>
              <a:t> confident are you that the board has the requisite skills in making decarbonisation investment decisions.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itchFamily="2" charset="77"/>
              <a:ea typeface="+mn-ea"/>
              <a:cs typeface="+mn-cs"/>
            </a:defRPr>
          </a:pPr>
          <a:endParaRPr lang="en-US"/>
        </a:p>
      </c:txPr>
    </c:title>
    <c:autoTitleDeleted val="0"/>
    <c:plotArea>
      <c:layout/>
      <c:barChart>
        <c:barDir val="bar"/>
        <c:grouping val="clustered"/>
        <c:varyColors val="0"/>
        <c:ser>
          <c:idx val="0"/>
          <c:order val="0"/>
          <c:tx>
            <c:strRef>
              <c:f>Sheet4!$D$8</c:f>
              <c:strCache>
                <c:ptCount val="1"/>
                <c:pt idx="0">
                  <c:v>Knowledge of technologies</c:v>
                </c:pt>
              </c:strCache>
            </c:strRef>
          </c:tx>
          <c:spPr>
            <a:solidFill>
              <a:schemeClr val="accent1"/>
            </a:solidFill>
            <a:ln>
              <a:noFill/>
            </a:ln>
            <a:effectLst/>
          </c:spPr>
          <c:invertIfNegative val="0"/>
          <c:dLbls>
            <c:delete val="1"/>
          </c:dLbls>
          <c:cat>
            <c:strRef>
              <c:f>Sheet4!$C$9:$C$14</c:f>
              <c:strCache>
                <c:ptCount val="1"/>
                <c:pt idx="0">
                  <c:v>Board</c:v>
                </c:pt>
              </c:strCache>
            </c:strRef>
          </c:cat>
          <c:val>
            <c:numRef>
              <c:f>Sheet4!$D$9:$D$14</c:f>
              <c:numCache>
                <c:formatCode>0.0</c:formatCode>
                <c:ptCount val="1"/>
                <c:pt idx="0">
                  <c:v>3.6</c:v>
                </c:pt>
              </c:numCache>
            </c:numRef>
          </c:val>
          <c:extLst>
            <c:ext xmlns:c16="http://schemas.microsoft.com/office/drawing/2014/chart" uri="{C3380CC4-5D6E-409C-BE32-E72D297353CC}">
              <c16:uniqueId val="{00000000-ECD4-3848-B9EB-33574E0A1122}"/>
            </c:ext>
          </c:extLst>
        </c:ser>
        <c:ser>
          <c:idx val="1"/>
          <c:order val="1"/>
          <c:tx>
            <c:strRef>
              <c:f>Sheet4!$E$8</c:f>
              <c:strCache>
                <c:ptCount val="1"/>
                <c:pt idx="0">
                  <c:v>Ability to formulate the right strategy</c:v>
                </c:pt>
              </c:strCache>
            </c:strRef>
          </c:tx>
          <c:spPr>
            <a:solidFill>
              <a:schemeClr val="accent2"/>
            </a:solidFill>
            <a:ln>
              <a:noFill/>
            </a:ln>
            <a:effectLst/>
          </c:spPr>
          <c:invertIfNegative val="0"/>
          <c:dLbls>
            <c:delete val="1"/>
          </c:dLbls>
          <c:cat>
            <c:strRef>
              <c:f>Sheet4!$C$9:$C$14</c:f>
              <c:strCache>
                <c:ptCount val="1"/>
                <c:pt idx="0">
                  <c:v>Board</c:v>
                </c:pt>
              </c:strCache>
            </c:strRef>
          </c:cat>
          <c:val>
            <c:numRef>
              <c:f>Sheet4!$E$9:$E$14</c:f>
              <c:numCache>
                <c:formatCode>0.0</c:formatCode>
                <c:ptCount val="1"/>
                <c:pt idx="0">
                  <c:v>4.5999999999999996</c:v>
                </c:pt>
              </c:numCache>
            </c:numRef>
          </c:val>
          <c:extLst>
            <c:ext xmlns:c16="http://schemas.microsoft.com/office/drawing/2014/chart" uri="{C3380CC4-5D6E-409C-BE32-E72D297353CC}">
              <c16:uniqueId val="{00000001-ECD4-3848-B9EB-33574E0A1122}"/>
            </c:ext>
          </c:extLst>
        </c:ser>
        <c:ser>
          <c:idx val="2"/>
          <c:order val="2"/>
          <c:tx>
            <c:strRef>
              <c:f>Sheet4!$F$8</c:f>
              <c:strCache>
                <c:ptCount val="1"/>
                <c:pt idx="0">
                  <c:v>Financial knowledge</c:v>
                </c:pt>
              </c:strCache>
            </c:strRef>
          </c:tx>
          <c:spPr>
            <a:solidFill>
              <a:schemeClr val="accent3"/>
            </a:solidFill>
            <a:ln>
              <a:noFill/>
            </a:ln>
            <a:effectLst/>
          </c:spPr>
          <c:invertIfNegative val="0"/>
          <c:dLbls>
            <c:delete val="1"/>
          </c:dLbls>
          <c:cat>
            <c:strRef>
              <c:f>Sheet4!$C$9:$C$14</c:f>
              <c:strCache>
                <c:ptCount val="1"/>
                <c:pt idx="0">
                  <c:v>Board</c:v>
                </c:pt>
              </c:strCache>
            </c:strRef>
          </c:cat>
          <c:val>
            <c:numRef>
              <c:f>Sheet4!$F$9:$F$14</c:f>
              <c:numCache>
                <c:formatCode>0.0</c:formatCode>
                <c:ptCount val="1"/>
                <c:pt idx="0">
                  <c:v>4.5999999999999996</c:v>
                </c:pt>
              </c:numCache>
            </c:numRef>
          </c:val>
          <c:extLst>
            <c:ext xmlns:c16="http://schemas.microsoft.com/office/drawing/2014/chart" uri="{C3380CC4-5D6E-409C-BE32-E72D297353CC}">
              <c16:uniqueId val="{00000002-ECD4-3848-B9EB-33574E0A1122}"/>
            </c:ext>
          </c:extLst>
        </c:ser>
        <c:ser>
          <c:idx val="3"/>
          <c:order val="3"/>
          <c:tx>
            <c:strRef>
              <c:f>Sheet4!$G$8</c:f>
              <c:strCache>
                <c:ptCount val="1"/>
                <c:pt idx="0">
                  <c:v>Knowledge of organisational capability</c:v>
                </c:pt>
              </c:strCache>
            </c:strRef>
          </c:tx>
          <c:spPr>
            <a:solidFill>
              <a:schemeClr val="accent4"/>
            </a:solidFill>
            <a:ln>
              <a:noFill/>
            </a:ln>
            <a:effectLst/>
          </c:spPr>
          <c:invertIfNegative val="0"/>
          <c:dLbls>
            <c:delete val="1"/>
          </c:dLbls>
          <c:cat>
            <c:strRef>
              <c:f>Sheet4!$C$9:$C$14</c:f>
              <c:strCache>
                <c:ptCount val="1"/>
                <c:pt idx="0">
                  <c:v>Board</c:v>
                </c:pt>
              </c:strCache>
            </c:strRef>
          </c:cat>
          <c:val>
            <c:numRef>
              <c:f>Sheet4!$G$9:$G$14</c:f>
              <c:numCache>
                <c:formatCode>0.0</c:formatCode>
                <c:ptCount val="1"/>
                <c:pt idx="0">
                  <c:v>6</c:v>
                </c:pt>
              </c:numCache>
            </c:numRef>
          </c:val>
          <c:extLst>
            <c:ext xmlns:c16="http://schemas.microsoft.com/office/drawing/2014/chart" uri="{C3380CC4-5D6E-409C-BE32-E72D297353CC}">
              <c16:uniqueId val="{00000003-ECD4-3848-B9EB-33574E0A1122}"/>
            </c:ext>
          </c:extLst>
        </c:ser>
        <c:ser>
          <c:idx val="4"/>
          <c:order val="4"/>
          <c:tx>
            <c:strRef>
              <c:f>Sheet4!$H$8</c:f>
              <c:strCache>
                <c:ptCount val="1"/>
                <c:pt idx="0">
                  <c:v>Knowledge of end user's requirements</c:v>
                </c:pt>
              </c:strCache>
            </c:strRef>
          </c:tx>
          <c:spPr>
            <a:solidFill>
              <a:schemeClr val="accent5"/>
            </a:solidFill>
            <a:ln>
              <a:noFill/>
            </a:ln>
            <a:effectLst/>
          </c:spPr>
          <c:invertIfNegative val="0"/>
          <c:dLbls>
            <c:delete val="1"/>
          </c:dLbls>
          <c:cat>
            <c:strRef>
              <c:f>Sheet4!$C$9:$C$14</c:f>
              <c:strCache>
                <c:ptCount val="1"/>
                <c:pt idx="0">
                  <c:v>Board</c:v>
                </c:pt>
              </c:strCache>
            </c:strRef>
          </c:cat>
          <c:val>
            <c:numRef>
              <c:f>Sheet4!$H$9:$H$14</c:f>
              <c:numCache>
                <c:formatCode>0.0</c:formatCode>
                <c:ptCount val="1"/>
                <c:pt idx="0">
                  <c:v>5.2</c:v>
                </c:pt>
              </c:numCache>
            </c:numRef>
          </c:val>
          <c:extLst>
            <c:ext xmlns:c16="http://schemas.microsoft.com/office/drawing/2014/chart" uri="{C3380CC4-5D6E-409C-BE32-E72D297353CC}">
              <c16:uniqueId val="{00000004-ECD4-3848-B9EB-33574E0A1122}"/>
            </c:ext>
          </c:extLst>
        </c:ser>
        <c:dLbls>
          <c:dLblPos val="inEnd"/>
          <c:showLegendKey val="0"/>
          <c:showVal val="1"/>
          <c:showCatName val="0"/>
          <c:showSerName val="0"/>
          <c:showPercent val="0"/>
          <c:showBubbleSize val="0"/>
        </c:dLbls>
        <c:gapWidth val="182"/>
        <c:axId val="379734000"/>
        <c:axId val="1162591968"/>
      </c:barChart>
      <c:catAx>
        <c:axId val="379734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ontserrat" pitchFamily="2" charset="77"/>
                <a:ea typeface="+mn-ea"/>
                <a:cs typeface="+mn-cs"/>
              </a:defRPr>
            </a:pPr>
            <a:endParaRPr lang="en-US"/>
          </a:p>
        </c:txPr>
        <c:crossAx val="1162591968"/>
        <c:crosses val="autoZero"/>
        <c:auto val="1"/>
        <c:lblAlgn val="ctr"/>
        <c:lblOffset val="100"/>
        <c:noMultiLvlLbl val="0"/>
      </c:catAx>
      <c:valAx>
        <c:axId val="1162591968"/>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73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b="1" i="0" u="none" strike="noStrike" kern="1200" baseline="0">
                <a:solidFill>
                  <a:sysClr val="windowText" lastClr="000000">
                    <a:lumMod val="65000"/>
                    <a:lumOff val="35000"/>
                  </a:sysClr>
                </a:solidFill>
              </a:rPr>
              <a:t>On a scale of 1-10 (1 least and 10 most), how confident are you that the board has the reqquisit skills in making decarbonisation investment decisions.</a:t>
            </a:r>
          </a:p>
        </c:rich>
      </c:tx>
      <c:layout>
        <c:manualLayout>
          <c:xMode val="edge"/>
          <c:yMode val="edge"/>
          <c:x val="0.12552654482158399"/>
          <c:y val="8.724832214765100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36724162743364"/>
          <c:y val="0.25978187919463086"/>
          <c:w val="0.59199742329858895"/>
          <c:h val="0.61595597949585157"/>
        </c:manualLayout>
      </c:layout>
      <c:barChart>
        <c:barDir val="bar"/>
        <c:grouping val="clustered"/>
        <c:varyColors val="0"/>
        <c:ser>
          <c:idx val="0"/>
          <c:order val="0"/>
          <c:tx>
            <c:strRef>
              <c:f>Sheet4!$D$28</c:f>
              <c:strCache>
                <c:ptCount val="1"/>
                <c:pt idx="0">
                  <c:v>Knowledge of technologies</c:v>
                </c:pt>
              </c:strCache>
            </c:strRef>
          </c:tx>
          <c:spPr>
            <a:solidFill>
              <a:schemeClr val="accent1"/>
            </a:solidFill>
            <a:ln>
              <a:noFill/>
            </a:ln>
            <a:effectLst/>
          </c:spPr>
          <c:invertIfNegative val="0"/>
          <c:dLbls>
            <c:delete val="1"/>
          </c:dLbls>
          <c:cat>
            <c:strRef>
              <c:f>Sheet4!$C$29:$C$37</c:f>
              <c:strCache>
                <c:ptCount val="2"/>
                <c:pt idx="0">
                  <c:v>Board</c:v>
                </c:pt>
                <c:pt idx="1">
                  <c:v>Executive</c:v>
                </c:pt>
              </c:strCache>
            </c:strRef>
          </c:cat>
          <c:val>
            <c:numRef>
              <c:f>Sheet4!$D$29:$D$37</c:f>
              <c:numCache>
                <c:formatCode>0.0</c:formatCode>
                <c:ptCount val="2"/>
                <c:pt idx="0">
                  <c:v>3.6</c:v>
                </c:pt>
                <c:pt idx="1">
                  <c:v>4</c:v>
                </c:pt>
              </c:numCache>
            </c:numRef>
          </c:val>
          <c:extLst>
            <c:ext xmlns:c16="http://schemas.microsoft.com/office/drawing/2014/chart" uri="{C3380CC4-5D6E-409C-BE32-E72D297353CC}">
              <c16:uniqueId val="{00000000-9739-4E42-AE8F-06B8649192CE}"/>
            </c:ext>
          </c:extLst>
        </c:ser>
        <c:ser>
          <c:idx val="1"/>
          <c:order val="1"/>
          <c:tx>
            <c:strRef>
              <c:f>Sheet4!$E$28</c:f>
              <c:strCache>
                <c:ptCount val="1"/>
                <c:pt idx="0">
                  <c:v>Ability to formulate the right strategy</c:v>
                </c:pt>
              </c:strCache>
            </c:strRef>
          </c:tx>
          <c:spPr>
            <a:solidFill>
              <a:schemeClr val="accent2"/>
            </a:solidFill>
            <a:ln>
              <a:noFill/>
            </a:ln>
            <a:effectLst/>
          </c:spPr>
          <c:invertIfNegative val="0"/>
          <c:dLbls>
            <c:delete val="1"/>
          </c:dLbls>
          <c:cat>
            <c:strRef>
              <c:f>Sheet4!$C$29:$C$37</c:f>
              <c:strCache>
                <c:ptCount val="2"/>
                <c:pt idx="0">
                  <c:v>Board</c:v>
                </c:pt>
                <c:pt idx="1">
                  <c:v>Executive</c:v>
                </c:pt>
              </c:strCache>
            </c:strRef>
          </c:cat>
          <c:val>
            <c:numRef>
              <c:f>Sheet4!$E$29:$E$37</c:f>
              <c:numCache>
                <c:formatCode>0.0</c:formatCode>
                <c:ptCount val="2"/>
                <c:pt idx="0">
                  <c:v>4.5999999999999996</c:v>
                </c:pt>
                <c:pt idx="1">
                  <c:v>3</c:v>
                </c:pt>
              </c:numCache>
            </c:numRef>
          </c:val>
          <c:extLst>
            <c:ext xmlns:c16="http://schemas.microsoft.com/office/drawing/2014/chart" uri="{C3380CC4-5D6E-409C-BE32-E72D297353CC}">
              <c16:uniqueId val="{00000001-9739-4E42-AE8F-06B8649192CE}"/>
            </c:ext>
          </c:extLst>
        </c:ser>
        <c:ser>
          <c:idx val="2"/>
          <c:order val="2"/>
          <c:tx>
            <c:strRef>
              <c:f>Sheet4!$F$28</c:f>
              <c:strCache>
                <c:ptCount val="1"/>
                <c:pt idx="0">
                  <c:v>Financial knowledge</c:v>
                </c:pt>
              </c:strCache>
            </c:strRef>
          </c:tx>
          <c:spPr>
            <a:solidFill>
              <a:schemeClr val="accent3"/>
            </a:solidFill>
            <a:ln>
              <a:noFill/>
            </a:ln>
            <a:effectLst/>
          </c:spPr>
          <c:invertIfNegative val="0"/>
          <c:dLbls>
            <c:delete val="1"/>
          </c:dLbls>
          <c:cat>
            <c:strRef>
              <c:f>Sheet4!$C$29:$C$37</c:f>
              <c:strCache>
                <c:ptCount val="2"/>
                <c:pt idx="0">
                  <c:v>Board</c:v>
                </c:pt>
                <c:pt idx="1">
                  <c:v>Executive</c:v>
                </c:pt>
              </c:strCache>
            </c:strRef>
          </c:cat>
          <c:val>
            <c:numRef>
              <c:f>Sheet4!$F$29:$F$37</c:f>
              <c:numCache>
                <c:formatCode>0.0</c:formatCode>
                <c:ptCount val="2"/>
                <c:pt idx="0">
                  <c:v>4.5999999999999996</c:v>
                </c:pt>
                <c:pt idx="1">
                  <c:v>8.5</c:v>
                </c:pt>
              </c:numCache>
            </c:numRef>
          </c:val>
          <c:extLst>
            <c:ext xmlns:c16="http://schemas.microsoft.com/office/drawing/2014/chart" uri="{C3380CC4-5D6E-409C-BE32-E72D297353CC}">
              <c16:uniqueId val="{00000002-9739-4E42-AE8F-06B8649192CE}"/>
            </c:ext>
          </c:extLst>
        </c:ser>
        <c:ser>
          <c:idx val="3"/>
          <c:order val="3"/>
          <c:tx>
            <c:strRef>
              <c:f>Sheet4!$G$28</c:f>
              <c:strCache>
                <c:ptCount val="1"/>
                <c:pt idx="0">
                  <c:v>Knowledge of organisational capability</c:v>
                </c:pt>
              </c:strCache>
            </c:strRef>
          </c:tx>
          <c:spPr>
            <a:solidFill>
              <a:schemeClr val="accent4"/>
            </a:solidFill>
            <a:ln>
              <a:noFill/>
            </a:ln>
            <a:effectLst/>
          </c:spPr>
          <c:invertIfNegative val="0"/>
          <c:dLbls>
            <c:delete val="1"/>
          </c:dLbls>
          <c:cat>
            <c:strRef>
              <c:f>Sheet4!$C$29:$C$37</c:f>
              <c:strCache>
                <c:ptCount val="2"/>
                <c:pt idx="0">
                  <c:v>Board</c:v>
                </c:pt>
                <c:pt idx="1">
                  <c:v>Executive</c:v>
                </c:pt>
              </c:strCache>
            </c:strRef>
          </c:cat>
          <c:val>
            <c:numRef>
              <c:f>Sheet4!$G$29:$G$37</c:f>
              <c:numCache>
                <c:formatCode>0.0</c:formatCode>
                <c:ptCount val="2"/>
                <c:pt idx="0">
                  <c:v>6</c:v>
                </c:pt>
                <c:pt idx="1">
                  <c:v>8</c:v>
                </c:pt>
              </c:numCache>
            </c:numRef>
          </c:val>
          <c:extLst>
            <c:ext xmlns:c16="http://schemas.microsoft.com/office/drawing/2014/chart" uri="{C3380CC4-5D6E-409C-BE32-E72D297353CC}">
              <c16:uniqueId val="{00000003-9739-4E42-AE8F-06B8649192CE}"/>
            </c:ext>
          </c:extLst>
        </c:ser>
        <c:ser>
          <c:idx val="4"/>
          <c:order val="4"/>
          <c:tx>
            <c:strRef>
              <c:f>Sheet4!$H$28</c:f>
              <c:strCache>
                <c:ptCount val="1"/>
                <c:pt idx="0">
                  <c:v>Knowledge of end user's requirements</c:v>
                </c:pt>
              </c:strCache>
            </c:strRef>
          </c:tx>
          <c:spPr>
            <a:solidFill>
              <a:schemeClr val="accent5"/>
            </a:solidFill>
            <a:ln>
              <a:noFill/>
            </a:ln>
            <a:effectLst/>
          </c:spPr>
          <c:invertIfNegative val="0"/>
          <c:dLbls>
            <c:delete val="1"/>
          </c:dLbls>
          <c:cat>
            <c:strRef>
              <c:f>Sheet4!$C$29:$C$37</c:f>
              <c:strCache>
                <c:ptCount val="2"/>
                <c:pt idx="0">
                  <c:v>Board</c:v>
                </c:pt>
                <c:pt idx="1">
                  <c:v>Executive</c:v>
                </c:pt>
              </c:strCache>
            </c:strRef>
          </c:cat>
          <c:val>
            <c:numRef>
              <c:f>Sheet4!$H$29:$H$37</c:f>
              <c:numCache>
                <c:formatCode>0.0</c:formatCode>
                <c:ptCount val="2"/>
                <c:pt idx="0">
                  <c:v>5.2</c:v>
                </c:pt>
                <c:pt idx="1">
                  <c:v>9</c:v>
                </c:pt>
              </c:numCache>
            </c:numRef>
          </c:val>
          <c:extLst>
            <c:ext xmlns:c16="http://schemas.microsoft.com/office/drawing/2014/chart" uri="{C3380CC4-5D6E-409C-BE32-E72D297353CC}">
              <c16:uniqueId val="{00000004-9739-4E42-AE8F-06B8649192CE}"/>
            </c:ext>
          </c:extLst>
        </c:ser>
        <c:dLbls>
          <c:dLblPos val="outEnd"/>
          <c:showLegendKey val="0"/>
          <c:showVal val="1"/>
          <c:showCatName val="0"/>
          <c:showSerName val="0"/>
          <c:showPercent val="0"/>
          <c:showBubbleSize val="0"/>
        </c:dLbls>
        <c:gapWidth val="219"/>
        <c:axId val="741065936"/>
        <c:axId val="740509392"/>
      </c:barChart>
      <c:catAx>
        <c:axId val="741065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ontserrat" pitchFamily="2" charset="77"/>
                <a:ea typeface="+mn-ea"/>
                <a:cs typeface="+mn-cs"/>
              </a:defRPr>
            </a:pPr>
            <a:endParaRPr lang="en-US"/>
          </a:p>
        </c:txPr>
        <c:crossAx val="740509392"/>
        <c:crosses val="autoZero"/>
        <c:auto val="1"/>
        <c:lblAlgn val="ctr"/>
        <c:lblOffset val="100"/>
        <c:noMultiLvlLbl val="0"/>
      </c:catAx>
      <c:valAx>
        <c:axId val="74050939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06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0.17327</cdr:x>
      <cdr:y>0.61443</cdr:y>
    </cdr:from>
    <cdr:to>
      <cdr:x>0.4031</cdr:x>
      <cdr:y>0.66322</cdr:y>
    </cdr:to>
    <cdr:sp macro="" textlink="">
      <cdr:nvSpPr>
        <cdr:cNvPr id="2" name="TextBox 7">
          <a:extLst xmlns:a="http://schemas.openxmlformats.org/drawingml/2006/main">
            <a:ext uri="{FF2B5EF4-FFF2-40B4-BE49-F238E27FC236}">
              <a16:creationId xmlns:a16="http://schemas.microsoft.com/office/drawing/2014/main" id="{623AB722-23D6-7E3F-909B-3196F9358240}"/>
            </a:ext>
          </a:extLst>
        </cdr:cNvPr>
        <cdr:cNvSpPr txBox="1"/>
      </cdr:nvSpPr>
      <cdr:spPr>
        <a:xfrm xmlns:a="http://schemas.openxmlformats.org/drawingml/2006/main">
          <a:off x="2528405" y="4650735"/>
          <a:ext cx="335380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bg1"/>
              </a:solidFill>
              <a:latin typeface="Montserrat" pitchFamily="2" charset="77"/>
            </a:rPr>
            <a:t>End user requirements   5.2</a:t>
          </a:r>
        </a:p>
      </cdr:txBody>
    </cdr:sp>
  </cdr:relSizeAnchor>
  <cdr:relSizeAnchor xmlns:cdr="http://schemas.openxmlformats.org/drawingml/2006/chartDrawing">
    <cdr:from>
      <cdr:x>0.17327</cdr:x>
      <cdr:y>0.30424</cdr:y>
    </cdr:from>
    <cdr:to>
      <cdr:x>0.40519</cdr:x>
      <cdr:y>0.35304</cdr:y>
    </cdr:to>
    <cdr:sp macro="" textlink="">
      <cdr:nvSpPr>
        <cdr:cNvPr id="3" name="TextBox 7">
          <a:extLst xmlns:a="http://schemas.openxmlformats.org/drawingml/2006/main">
            <a:ext uri="{FF2B5EF4-FFF2-40B4-BE49-F238E27FC236}">
              <a16:creationId xmlns:a16="http://schemas.microsoft.com/office/drawing/2014/main" id="{2717C5F2-59FB-3EBD-C9E3-75544B92E236}"/>
            </a:ext>
          </a:extLst>
        </cdr:cNvPr>
        <cdr:cNvSpPr txBox="1"/>
      </cdr:nvSpPr>
      <cdr:spPr>
        <a:xfrm xmlns:a="http://schemas.openxmlformats.org/drawingml/2006/main">
          <a:off x="2528405" y="2302888"/>
          <a:ext cx="33842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latin typeface="Montserrat" pitchFamily="2" charset="77"/>
            </a:rPr>
            <a:t>End user requirements   9.0</a:t>
          </a:r>
        </a:p>
      </cdr:txBody>
    </cdr:sp>
  </cdr:relSizeAnchor>
  <cdr:relSizeAnchor xmlns:cdr="http://schemas.openxmlformats.org/drawingml/2006/chartDrawing">
    <cdr:from>
      <cdr:x>0.17327</cdr:x>
      <cdr:y>0.38873</cdr:y>
    </cdr:from>
    <cdr:to>
      <cdr:x>0.41472</cdr:x>
      <cdr:y>0.43753</cdr:y>
    </cdr:to>
    <cdr:sp macro="" textlink="">
      <cdr:nvSpPr>
        <cdr:cNvPr id="5" name="TextBox 6">
          <a:extLst xmlns:a="http://schemas.openxmlformats.org/drawingml/2006/main">
            <a:ext uri="{FF2B5EF4-FFF2-40B4-BE49-F238E27FC236}">
              <a16:creationId xmlns:a16="http://schemas.microsoft.com/office/drawing/2014/main" id="{63081459-612A-F141-606F-8F04459ACB95}"/>
            </a:ext>
          </a:extLst>
        </cdr:cNvPr>
        <cdr:cNvSpPr txBox="1"/>
      </cdr:nvSpPr>
      <cdr:spPr>
        <a:xfrm xmlns:a="http://schemas.openxmlformats.org/drawingml/2006/main">
          <a:off x="2528405" y="2942399"/>
          <a:ext cx="352329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bg1"/>
              </a:solidFill>
              <a:latin typeface="Montserrat" pitchFamily="2" charset="77"/>
            </a:rPr>
            <a:t>Financial Knowledge   8.5</a:t>
          </a:r>
        </a:p>
      </cdr:txBody>
    </cdr:sp>
  </cdr:relSizeAnchor>
  <cdr:relSizeAnchor xmlns:cdr="http://schemas.openxmlformats.org/drawingml/2006/chartDrawing">
    <cdr:from>
      <cdr:x>0.17327</cdr:x>
      <cdr:y>0.432</cdr:y>
    </cdr:from>
    <cdr:to>
      <cdr:x>0.41472</cdr:x>
      <cdr:y>0.4808</cdr:y>
    </cdr:to>
    <cdr:sp macro="" textlink="">
      <cdr:nvSpPr>
        <cdr:cNvPr id="6" name="TextBox 6">
          <a:extLst xmlns:a="http://schemas.openxmlformats.org/drawingml/2006/main">
            <a:ext uri="{FF2B5EF4-FFF2-40B4-BE49-F238E27FC236}">
              <a16:creationId xmlns:a16="http://schemas.microsoft.com/office/drawing/2014/main" id="{63081459-612A-F141-606F-8F04459ACB95}"/>
            </a:ext>
          </a:extLst>
        </cdr:cNvPr>
        <cdr:cNvSpPr txBox="1"/>
      </cdr:nvSpPr>
      <cdr:spPr>
        <a:xfrm xmlns:a="http://schemas.openxmlformats.org/drawingml/2006/main">
          <a:off x="2528405" y="3269923"/>
          <a:ext cx="352329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bg1"/>
              </a:solidFill>
              <a:latin typeface="Montserrat" pitchFamily="2" charset="77"/>
            </a:rPr>
            <a:t>Strategy   3.0</a:t>
          </a:r>
        </a:p>
      </cdr:txBody>
    </cdr:sp>
  </cdr:relSizeAnchor>
  <cdr:relSizeAnchor xmlns:cdr="http://schemas.openxmlformats.org/drawingml/2006/chartDrawing">
    <cdr:from>
      <cdr:x>0.17327</cdr:x>
      <cdr:y>0.47594</cdr:y>
    </cdr:from>
    <cdr:to>
      <cdr:x>0.34598</cdr:x>
      <cdr:y>0.52473</cdr:y>
    </cdr:to>
    <cdr:sp macro="" textlink="">
      <cdr:nvSpPr>
        <cdr:cNvPr id="7" name="TextBox 4">
          <a:extLst xmlns:a="http://schemas.openxmlformats.org/drawingml/2006/main">
            <a:ext uri="{FF2B5EF4-FFF2-40B4-BE49-F238E27FC236}">
              <a16:creationId xmlns:a16="http://schemas.microsoft.com/office/drawing/2014/main" id="{8DAE8FEE-82EA-D76C-BD05-7CE3991539B3}"/>
            </a:ext>
          </a:extLst>
        </cdr:cNvPr>
        <cdr:cNvSpPr txBox="1"/>
      </cdr:nvSpPr>
      <cdr:spPr>
        <a:xfrm xmlns:a="http://schemas.openxmlformats.org/drawingml/2006/main">
          <a:off x="2528405" y="3602458"/>
          <a:ext cx="252030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bg1"/>
              </a:solidFill>
              <a:latin typeface="Montserrat" pitchFamily="2" charset="77"/>
            </a:rPr>
            <a:t>Technology   4.0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FDFE5-D5AD-7A46-9568-7C6662593BE4}"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32D5-CADC-5D4C-8C81-FCC39F7498D1}" type="slidenum">
              <a:rPr lang="en-US" smtClean="0"/>
              <a:t>‹#›</a:t>
            </a:fld>
            <a:endParaRPr lang="en-US"/>
          </a:p>
        </p:txBody>
      </p:sp>
    </p:spTree>
    <p:extLst>
      <p:ext uri="{BB962C8B-B14F-4D97-AF65-F5344CB8AC3E}">
        <p14:creationId xmlns:p14="http://schemas.microsoft.com/office/powerpoint/2010/main" val="222697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1</a:t>
            </a:fld>
            <a:endParaRPr lang="en-US"/>
          </a:p>
        </p:txBody>
      </p:sp>
    </p:spTree>
    <p:extLst>
      <p:ext uri="{BB962C8B-B14F-4D97-AF65-F5344CB8AC3E}">
        <p14:creationId xmlns:p14="http://schemas.microsoft.com/office/powerpoint/2010/main" val="232439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10</a:t>
            </a:fld>
            <a:endParaRPr lang="en-US"/>
          </a:p>
        </p:txBody>
      </p:sp>
    </p:spTree>
    <p:extLst>
      <p:ext uri="{BB962C8B-B14F-4D97-AF65-F5344CB8AC3E}">
        <p14:creationId xmlns:p14="http://schemas.microsoft.com/office/powerpoint/2010/main" val="407014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11</a:t>
            </a:fld>
            <a:endParaRPr lang="en-US"/>
          </a:p>
        </p:txBody>
      </p:sp>
    </p:spTree>
    <p:extLst>
      <p:ext uri="{BB962C8B-B14F-4D97-AF65-F5344CB8AC3E}">
        <p14:creationId xmlns:p14="http://schemas.microsoft.com/office/powerpoint/2010/main" val="2212022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12</a:t>
            </a:fld>
            <a:endParaRPr lang="en-US"/>
          </a:p>
        </p:txBody>
      </p:sp>
    </p:spTree>
    <p:extLst>
      <p:ext uri="{BB962C8B-B14F-4D97-AF65-F5344CB8AC3E}">
        <p14:creationId xmlns:p14="http://schemas.microsoft.com/office/powerpoint/2010/main" val="138855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13</a:t>
            </a:fld>
            <a:endParaRPr lang="en-US"/>
          </a:p>
        </p:txBody>
      </p:sp>
    </p:spTree>
    <p:extLst>
      <p:ext uri="{BB962C8B-B14F-4D97-AF65-F5344CB8AC3E}">
        <p14:creationId xmlns:p14="http://schemas.microsoft.com/office/powerpoint/2010/main" val="133333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14</a:t>
            </a:fld>
            <a:endParaRPr lang="en-US"/>
          </a:p>
        </p:txBody>
      </p:sp>
    </p:spTree>
    <p:extLst>
      <p:ext uri="{BB962C8B-B14F-4D97-AF65-F5344CB8AC3E}">
        <p14:creationId xmlns:p14="http://schemas.microsoft.com/office/powerpoint/2010/main" val="365874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15</a:t>
            </a:fld>
            <a:endParaRPr lang="en-US"/>
          </a:p>
        </p:txBody>
      </p:sp>
    </p:spTree>
    <p:extLst>
      <p:ext uri="{BB962C8B-B14F-4D97-AF65-F5344CB8AC3E}">
        <p14:creationId xmlns:p14="http://schemas.microsoft.com/office/powerpoint/2010/main" val="394492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32</a:t>
            </a:fld>
            <a:endParaRPr lang="en-US"/>
          </a:p>
        </p:txBody>
      </p:sp>
    </p:spTree>
    <p:extLst>
      <p:ext uri="{BB962C8B-B14F-4D97-AF65-F5344CB8AC3E}">
        <p14:creationId xmlns:p14="http://schemas.microsoft.com/office/powerpoint/2010/main" val="65202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Acivico Group is a Birmingham based company providing ethical built environment advisory and certification services to the public and private sector.</a:t>
            </a:r>
          </a:p>
        </p:txBody>
      </p:sp>
      <p:sp>
        <p:nvSpPr>
          <p:cNvPr id="4" name="Slide Number Placeholder 3"/>
          <p:cNvSpPr>
            <a:spLocks noGrp="1"/>
          </p:cNvSpPr>
          <p:nvPr>
            <p:ph type="sldNum" sz="quarter" idx="5"/>
          </p:nvPr>
        </p:nvSpPr>
        <p:spPr/>
        <p:txBody>
          <a:bodyPr/>
          <a:lstStyle/>
          <a:p>
            <a:fld id="{ADB732D5-CADC-5D4C-8C81-FCC39F7498D1}" type="slidenum">
              <a:rPr lang="en-US" smtClean="0"/>
              <a:t>2</a:t>
            </a:fld>
            <a:endParaRPr lang="en-US"/>
          </a:p>
        </p:txBody>
      </p:sp>
    </p:spTree>
    <p:extLst>
      <p:ext uri="{BB962C8B-B14F-4D97-AF65-F5344CB8AC3E}">
        <p14:creationId xmlns:p14="http://schemas.microsoft.com/office/powerpoint/2010/main" val="271361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3</a:t>
            </a:fld>
            <a:endParaRPr lang="en-US"/>
          </a:p>
        </p:txBody>
      </p:sp>
    </p:spTree>
    <p:extLst>
      <p:ext uri="{BB962C8B-B14F-4D97-AF65-F5344CB8AC3E}">
        <p14:creationId xmlns:p14="http://schemas.microsoft.com/office/powerpoint/2010/main" val="72014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4</a:t>
            </a:fld>
            <a:endParaRPr lang="en-US"/>
          </a:p>
        </p:txBody>
      </p:sp>
    </p:spTree>
    <p:extLst>
      <p:ext uri="{BB962C8B-B14F-4D97-AF65-F5344CB8AC3E}">
        <p14:creationId xmlns:p14="http://schemas.microsoft.com/office/powerpoint/2010/main" val="296510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5</a:t>
            </a:fld>
            <a:endParaRPr lang="en-US"/>
          </a:p>
        </p:txBody>
      </p:sp>
    </p:spTree>
    <p:extLst>
      <p:ext uri="{BB962C8B-B14F-4D97-AF65-F5344CB8AC3E}">
        <p14:creationId xmlns:p14="http://schemas.microsoft.com/office/powerpoint/2010/main" val="218262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6</a:t>
            </a:fld>
            <a:endParaRPr lang="en-US"/>
          </a:p>
        </p:txBody>
      </p:sp>
    </p:spTree>
    <p:extLst>
      <p:ext uri="{BB962C8B-B14F-4D97-AF65-F5344CB8AC3E}">
        <p14:creationId xmlns:p14="http://schemas.microsoft.com/office/powerpoint/2010/main" val="246258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7</a:t>
            </a:fld>
            <a:endParaRPr lang="en-US"/>
          </a:p>
        </p:txBody>
      </p:sp>
    </p:spTree>
    <p:extLst>
      <p:ext uri="{BB962C8B-B14F-4D97-AF65-F5344CB8AC3E}">
        <p14:creationId xmlns:p14="http://schemas.microsoft.com/office/powerpoint/2010/main" val="53617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8</a:t>
            </a:fld>
            <a:endParaRPr lang="en-US"/>
          </a:p>
        </p:txBody>
      </p:sp>
    </p:spTree>
    <p:extLst>
      <p:ext uri="{BB962C8B-B14F-4D97-AF65-F5344CB8AC3E}">
        <p14:creationId xmlns:p14="http://schemas.microsoft.com/office/powerpoint/2010/main" val="239549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732D5-CADC-5D4C-8C81-FCC39F7498D1}" type="slidenum">
              <a:rPr lang="en-US" smtClean="0"/>
              <a:t>9</a:t>
            </a:fld>
            <a:endParaRPr lang="en-US"/>
          </a:p>
        </p:txBody>
      </p:sp>
    </p:spTree>
    <p:extLst>
      <p:ext uri="{BB962C8B-B14F-4D97-AF65-F5344CB8AC3E}">
        <p14:creationId xmlns:p14="http://schemas.microsoft.com/office/powerpoint/2010/main" val="376595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874D-7D8B-6B4C-008A-FC240BDCA1E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59E356C-4535-DE1A-FA5B-D84C1FC82F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88458F-1AA8-1EB0-6EDC-FA86FC174561}"/>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5" name="Footer Placeholder 4">
            <a:extLst>
              <a:ext uri="{FF2B5EF4-FFF2-40B4-BE49-F238E27FC236}">
                <a16:creationId xmlns:a16="http://schemas.microsoft.com/office/drawing/2014/main" id="{433C754F-513C-BD2E-918B-DBA84431B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8D777-0C5A-C12C-8D2F-C57CA4914F5D}"/>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35186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9A05-01F8-C0D3-FF87-75B1C7832A2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501365-C3CD-40EA-98AF-C36A989F37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80C2A8-1F62-0BDD-4998-4DCB2146F36A}"/>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5" name="Footer Placeholder 4">
            <a:extLst>
              <a:ext uri="{FF2B5EF4-FFF2-40B4-BE49-F238E27FC236}">
                <a16:creationId xmlns:a16="http://schemas.microsoft.com/office/drawing/2014/main" id="{508BA48C-A7E3-BB40-5567-71A6E8F1B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9F887-3FED-A881-81F9-0F1A2DA7AB3E}"/>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305986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8A110-F5D7-A1E8-556D-3CDF79054C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BC84E2F-47A4-FEDF-5B3B-FE5E62AEA5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6BE0E7-FAFB-0C0C-56D3-7D23A7928A81}"/>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5" name="Footer Placeholder 4">
            <a:extLst>
              <a:ext uri="{FF2B5EF4-FFF2-40B4-BE49-F238E27FC236}">
                <a16:creationId xmlns:a16="http://schemas.microsoft.com/office/drawing/2014/main" id="{D119508B-ED58-F050-BBC0-3F62AE958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9BC59-E53F-0DAB-AB40-BCC11BE68AFF}"/>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114380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2AF0003-4AC4-E94A-B578-A5E3F423CB12}"/>
              </a:ext>
            </a:extLst>
          </p:cNvPr>
          <p:cNvSpPr>
            <a:spLocks noGrp="1"/>
          </p:cNvSpPr>
          <p:nvPr>
            <p:ph type="ctrTitle" hasCustomPrompt="1"/>
          </p:nvPr>
        </p:nvSpPr>
        <p:spPr>
          <a:xfrm>
            <a:off x="8418286" y="3342959"/>
            <a:ext cx="2937693" cy="546869"/>
          </a:xfrm>
          <a:prstGeom prst="rect">
            <a:avLst/>
          </a:prstGeom>
        </p:spPr>
        <p:txBody>
          <a:bodyPr anchor="b"/>
          <a:lstStyle>
            <a:lvl1pPr algn="l">
              <a:defRPr sz="3600" b="1" i="0">
                <a:solidFill>
                  <a:srgbClr val="2C3A49"/>
                </a:solidFill>
                <a:latin typeface="Montserrat" pitchFamily="2" charset="77"/>
              </a:defRPr>
            </a:lvl1pPr>
          </a:lstStyle>
          <a:p>
            <a:r>
              <a:rPr lang="en-GB"/>
              <a:t>Heading</a:t>
            </a:r>
            <a:endParaRPr lang="en-US"/>
          </a:p>
        </p:txBody>
      </p:sp>
      <p:sp>
        <p:nvSpPr>
          <p:cNvPr id="15" name="Subtitle 2">
            <a:extLst>
              <a:ext uri="{FF2B5EF4-FFF2-40B4-BE49-F238E27FC236}">
                <a16:creationId xmlns:a16="http://schemas.microsoft.com/office/drawing/2014/main" id="{6D9FFE87-18C3-F442-99F3-5640D223960D}"/>
              </a:ext>
            </a:extLst>
          </p:cNvPr>
          <p:cNvSpPr>
            <a:spLocks noGrp="1"/>
          </p:cNvSpPr>
          <p:nvPr>
            <p:ph type="subTitle" idx="1"/>
          </p:nvPr>
        </p:nvSpPr>
        <p:spPr>
          <a:xfrm>
            <a:off x="8418286" y="3992860"/>
            <a:ext cx="2937693" cy="2335368"/>
          </a:xfrm>
          <a:prstGeom prst="rect">
            <a:avLst/>
          </a:prstGeom>
        </p:spPr>
        <p:txBody>
          <a:bodyPr/>
          <a:lstStyle>
            <a:lvl1pPr marL="0" indent="0" algn="l">
              <a:buNone/>
              <a:defRPr sz="1600" b="0" i="0">
                <a:solidFill>
                  <a:srgbClr val="A98B2F"/>
                </a:solidFill>
                <a:latin typeface="Montserrat Ligh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27170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439A-6788-6E47-3FD4-9F3E328A1A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1B2807-1AAB-D22C-0F54-A03959B4F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675C9E-523F-6AD4-1BBE-3C2832B48D51}"/>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5" name="Footer Placeholder 4">
            <a:extLst>
              <a:ext uri="{FF2B5EF4-FFF2-40B4-BE49-F238E27FC236}">
                <a16:creationId xmlns:a16="http://schemas.microsoft.com/office/drawing/2014/main" id="{DFE5C4DF-583A-E98D-454F-91A24151C9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D2E48F-8321-5D84-BFC3-5CA56F80CE3E}"/>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257270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147A-B51D-F035-249C-EBCEE4ED47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F679D-BB2C-DC1B-CDF8-838934196D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1B8E64-8ADB-8B6D-B50A-B7E51068693D}"/>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5" name="Footer Placeholder 4">
            <a:extLst>
              <a:ext uri="{FF2B5EF4-FFF2-40B4-BE49-F238E27FC236}">
                <a16:creationId xmlns:a16="http://schemas.microsoft.com/office/drawing/2014/main" id="{041108CC-BAFA-B422-D2AC-25A52E6E61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8B0683-4044-BDC1-5646-97D79A412650}"/>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1348008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C30C-DEB6-88D4-1585-A631C235F5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6A63D2-8624-22D3-99D9-F8EF5D7921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468B79-7FF6-CDDA-F4D6-DE4C25A3792D}"/>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5" name="Footer Placeholder 4">
            <a:extLst>
              <a:ext uri="{FF2B5EF4-FFF2-40B4-BE49-F238E27FC236}">
                <a16:creationId xmlns:a16="http://schemas.microsoft.com/office/drawing/2014/main" id="{D4495359-2B28-B078-9248-54B1694AC4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CC720-B630-9B64-2967-3C5942470B7D}"/>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123554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D99C-11D3-78F6-D77A-51E08D75A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61EDEF-B1FE-FE8A-8339-2C191FC872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FDB8E2-16D5-BC27-0FDE-53E2A64B8C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879685-19E4-6DAC-8578-33DB81017E65}"/>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6" name="Footer Placeholder 5">
            <a:extLst>
              <a:ext uri="{FF2B5EF4-FFF2-40B4-BE49-F238E27FC236}">
                <a16:creationId xmlns:a16="http://schemas.microsoft.com/office/drawing/2014/main" id="{11A136A0-5C43-217D-26A5-DDF405CAF5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1C16B-AA54-789B-0C1C-4167016A44F7}"/>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363960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5CE1-C90B-A129-06C1-4D1B928000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5895E5-7CA6-ECD7-5CB0-8F8C71245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2DF6A9-0DE2-3B97-A8AF-F7A1B5CD2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BCC043-D9F4-7B85-E039-C215D34D1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04A479-628B-52C2-FD63-D8993445D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48A8B3-42EA-6046-C07B-20719925BD62}"/>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8" name="Footer Placeholder 7">
            <a:extLst>
              <a:ext uri="{FF2B5EF4-FFF2-40B4-BE49-F238E27FC236}">
                <a16:creationId xmlns:a16="http://schemas.microsoft.com/office/drawing/2014/main" id="{973959A3-C922-9C11-7BD4-8D371EA1B6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6751EA-591E-56E2-77D2-BB14613AE059}"/>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2351693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255E-C3C2-88CB-00A5-CF6342F5E6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2A0AF0-D3A7-FE14-39CE-E0145A8E43FF}"/>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4" name="Footer Placeholder 3">
            <a:extLst>
              <a:ext uri="{FF2B5EF4-FFF2-40B4-BE49-F238E27FC236}">
                <a16:creationId xmlns:a16="http://schemas.microsoft.com/office/drawing/2014/main" id="{623DA061-52AE-BB0E-1949-36E8D28F5F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8338F8-5F11-8A76-606F-B16481198F62}"/>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372101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F516B-1EB3-1ADE-B65B-E012F5804927}"/>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3" name="Footer Placeholder 2">
            <a:extLst>
              <a:ext uri="{FF2B5EF4-FFF2-40B4-BE49-F238E27FC236}">
                <a16:creationId xmlns:a16="http://schemas.microsoft.com/office/drawing/2014/main" id="{B6EE8961-AF10-1CA2-BDAE-7DEA1B55C4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7D9A70-CF22-0054-7653-9D70884BD5BC}"/>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271617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5E80-2F7C-F31E-CA96-F642375575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F6ECDB-F0EF-2508-0E92-D337F2440D8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A8AC95-0487-6234-567F-B7A1BEAAA6C7}"/>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5" name="Footer Placeholder 4">
            <a:extLst>
              <a:ext uri="{FF2B5EF4-FFF2-40B4-BE49-F238E27FC236}">
                <a16:creationId xmlns:a16="http://schemas.microsoft.com/office/drawing/2014/main" id="{8612A1DB-E6A6-3A82-803B-F9099E64C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D774B-0E46-F0CD-1D1F-CD53773820DF}"/>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63389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F277-CF92-D7F3-19C5-A633D8C66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D75C63-C31A-D928-12C2-08234C01C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96A510-ED18-CBCC-378D-E7C78FB157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51970-96CD-44BE-4B27-C3235905B944}"/>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6" name="Footer Placeholder 5">
            <a:extLst>
              <a:ext uri="{FF2B5EF4-FFF2-40B4-BE49-F238E27FC236}">
                <a16:creationId xmlns:a16="http://schemas.microsoft.com/office/drawing/2014/main" id="{CF07CAF8-C3A6-3E22-4D2F-1981055D12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D70D71-8704-E133-FD16-D34E26A87BDB}"/>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1507542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06D-580E-C6F1-8AF4-C98E01EEB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43A29E-09E7-25CD-F502-B338EE8B5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02BD0C-CD4C-FCEB-D240-AFAEE5BE2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18611-1877-AD9D-B043-1062DA35FCB5}"/>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6" name="Footer Placeholder 5">
            <a:extLst>
              <a:ext uri="{FF2B5EF4-FFF2-40B4-BE49-F238E27FC236}">
                <a16:creationId xmlns:a16="http://schemas.microsoft.com/office/drawing/2014/main" id="{A7AD28E0-D5A3-6368-8B59-164CB650A1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51D491-CFC4-51DE-5E31-19B41B45D3C4}"/>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3093697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A5F6-8CEB-90AB-2B66-A0F3A1360D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B25CA5-0F01-831F-1CC6-0DCB512CE1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1318B-28CB-EE59-12F1-8A96A62004D5}"/>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5" name="Footer Placeholder 4">
            <a:extLst>
              <a:ext uri="{FF2B5EF4-FFF2-40B4-BE49-F238E27FC236}">
                <a16:creationId xmlns:a16="http://schemas.microsoft.com/office/drawing/2014/main" id="{AE17923A-766E-5F30-8379-994DF686D8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04575-EFA3-9F10-A91C-1F7E25A4D5C8}"/>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56135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FAB81-D4A2-B3EC-0F4E-C7B112A7BF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51C4B7-F2F3-323A-DEBE-C007537ED4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B40B9C-DD72-5C4F-2E2F-0837A12D58B2}"/>
              </a:ext>
            </a:extLst>
          </p:cNvPr>
          <p:cNvSpPr>
            <a:spLocks noGrp="1"/>
          </p:cNvSpPr>
          <p:nvPr>
            <p:ph type="dt" sz="half" idx="10"/>
          </p:nvPr>
        </p:nvSpPr>
        <p:spPr/>
        <p:txBody>
          <a:bodyPr/>
          <a:lstStyle/>
          <a:p>
            <a:fld id="{59B9F730-3E80-432C-A02B-5D9EBB1CA85E}" type="datetimeFigureOut">
              <a:rPr lang="en-GB" smtClean="0"/>
              <a:t>13/10/2023</a:t>
            </a:fld>
            <a:endParaRPr lang="en-GB"/>
          </a:p>
        </p:txBody>
      </p:sp>
      <p:sp>
        <p:nvSpPr>
          <p:cNvPr id="5" name="Footer Placeholder 4">
            <a:extLst>
              <a:ext uri="{FF2B5EF4-FFF2-40B4-BE49-F238E27FC236}">
                <a16:creationId xmlns:a16="http://schemas.microsoft.com/office/drawing/2014/main" id="{2F252C0F-E575-C8BF-FC83-239852387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D1C2FB-93A7-2886-2B64-8CEA2946EDDC}"/>
              </a:ext>
            </a:extLst>
          </p:cNvPr>
          <p:cNvSpPr>
            <a:spLocks noGrp="1"/>
          </p:cNvSpPr>
          <p:nvPr>
            <p:ph type="sldNum" sz="quarter" idx="12"/>
          </p:nvPr>
        </p:nvSpPr>
        <p:spPr/>
        <p:txBody>
          <a:bodyPr/>
          <a:lstStyle/>
          <a:p>
            <a:fld id="{F862B96F-9505-4A56-B7CC-5BBE64DF2BC9}" type="slidenum">
              <a:rPr lang="en-GB" smtClean="0"/>
              <a:t>‹#›</a:t>
            </a:fld>
            <a:endParaRPr lang="en-GB"/>
          </a:p>
        </p:txBody>
      </p:sp>
    </p:spTree>
    <p:extLst>
      <p:ext uri="{BB962C8B-B14F-4D97-AF65-F5344CB8AC3E}">
        <p14:creationId xmlns:p14="http://schemas.microsoft.com/office/powerpoint/2010/main" val="359731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D37D-58AF-0253-EC47-416483E3500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5FE378-353E-26EB-8D05-857ABE123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98ABFF-E6ED-131F-6DAB-553EC0E46EA8}"/>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5" name="Footer Placeholder 4">
            <a:extLst>
              <a:ext uri="{FF2B5EF4-FFF2-40B4-BE49-F238E27FC236}">
                <a16:creationId xmlns:a16="http://schemas.microsoft.com/office/drawing/2014/main" id="{D1D26896-4659-2D31-871B-4BC28D0EF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854D8-F0B3-780E-8DF5-8C1BF89BE18F}"/>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21351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DAB4-5369-9F67-B09E-F24F9E476B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FE1CC-C249-6BB0-69F5-726491C502F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6DB0312-A426-4CF9-87FB-03741D1875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73EE499-FAF6-C221-84A2-933981FB1687}"/>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6" name="Footer Placeholder 5">
            <a:extLst>
              <a:ext uri="{FF2B5EF4-FFF2-40B4-BE49-F238E27FC236}">
                <a16:creationId xmlns:a16="http://schemas.microsoft.com/office/drawing/2014/main" id="{249BD4EF-DAE7-463F-7368-349EA1283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E245F-059B-3C6F-B128-FBFD09701C31}"/>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227952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4BC1-43FC-12A5-77D0-B66F5B49D55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F3A5FC-D740-15AE-F36C-06C7922AE7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24E7DC-936B-C326-4532-551A5B951F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6EC85EE-5EA3-7FAC-4D11-4258CD7F6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64A4506-060B-4906-4EB3-5B28D24DCE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71F9F3-AA7F-0BB4-246C-8DB7205327DD}"/>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8" name="Footer Placeholder 7">
            <a:extLst>
              <a:ext uri="{FF2B5EF4-FFF2-40B4-BE49-F238E27FC236}">
                <a16:creationId xmlns:a16="http://schemas.microsoft.com/office/drawing/2014/main" id="{81892651-B87B-6EC9-601F-DC0C0B5DB0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D28CCA-1DE3-592F-0113-647507CBB8F6}"/>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382681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F778-98D1-2297-35A7-8F333DC646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58918FF-4705-F93F-512B-EB03473CBB5D}"/>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4" name="Footer Placeholder 3">
            <a:extLst>
              <a:ext uri="{FF2B5EF4-FFF2-40B4-BE49-F238E27FC236}">
                <a16:creationId xmlns:a16="http://schemas.microsoft.com/office/drawing/2014/main" id="{6D9F1188-78A3-8FF0-6868-16E399F578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031626-08D9-2966-A718-F9A45DC52437}"/>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921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090DF5-054F-C542-B5B6-3293620325D9}"/>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3" name="Footer Placeholder 2">
            <a:extLst>
              <a:ext uri="{FF2B5EF4-FFF2-40B4-BE49-F238E27FC236}">
                <a16:creationId xmlns:a16="http://schemas.microsoft.com/office/drawing/2014/main" id="{54050B94-6E0D-1D95-E7D0-6CDE9F494A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95DEAC-4A88-3C4C-AD31-2151ABE64EFA}"/>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305988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467D-0ADB-D3A3-4E10-4918A25BC5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A9A45B4-1029-8D27-81D2-336035473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1DC821-D8F0-5506-5776-EF2B7F24E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C812EB-2EBC-5204-391B-58512BFF4801}"/>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6" name="Footer Placeholder 5">
            <a:extLst>
              <a:ext uri="{FF2B5EF4-FFF2-40B4-BE49-F238E27FC236}">
                <a16:creationId xmlns:a16="http://schemas.microsoft.com/office/drawing/2014/main" id="{9CD0B9E5-6911-53A4-3E36-5EFA3BC58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CEFB87-0DB5-E160-49B5-96D08C8B444F}"/>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35871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85E6-877F-D413-25A9-7B299D6272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D30359-F896-0E43-4B3A-480909F84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54EA36-F800-D034-47A3-AEB1C9552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65E532-2C7B-DF46-4E4A-E3FC67C8AE67}"/>
              </a:ext>
            </a:extLst>
          </p:cNvPr>
          <p:cNvSpPr>
            <a:spLocks noGrp="1"/>
          </p:cNvSpPr>
          <p:nvPr>
            <p:ph type="dt" sz="half" idx="10"/>
          </p:nvPr>
        </p:nvSpPr>
        <p:spPr/>
        <p:txBody>
          <a:bodyPr/>
          <a:lstStyle/>
          <a:p>
            <a:fld id="{7196D589-130D-9A40-B78C-C26C3B325F81}" type="datetimeFigureOut">
              <a:rPr lang="en-US" smtClean="0"/>
              <a:t>10/13/2023</a:t>
            </a:fld>
            <a:endParaRPr lang="en-US"/>
          </a:p>
        </p:txBody>
      </p:sp>
      <p:sp>
        <p:nvSpPr>
          <p:cNvPr id="6" name="Footer Placeholder 5">
            <a:extLst>
              <a:ext uri="{FF2B5EF4-FFF2-40B4-BE49-F238E27FC236}">
                <a16:creationId xmlns:a16="http://schemas.microsoft.com/office/drawing/2014/main" id="{CD2B76CE-3EDC-B34D-9BF2-C31A99F44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1F84C-6E9E-4970-C0F2-5A1D92B6D0B6}"/>
              </a:ext>
            </a:extLst>
          </p:cNvPr>
          <p:cNvSpPr>
            <a:spLocks noGrp="1"/>
          </p:cNvSpPr>
          <p:nvPr>
            <p:ph type="sldNum" sz="quarter" idx="12"/>
          </p:nvPr>
        </p:nvSpPr>
        <p:spPr/>
        <p:txBody>
          <a:bodyPr/>
          <a:lstStyle/>
          <a:p>
            <a:fld id="{69C5A68D-2EB3-A747-BA15-6248F7E44881}" type="slidenum">
              <a:rPr lang="en-US" smtClean="0"/>
              <a:t>‹#›</a:t>
            </a:fld>
            <a:endParaRPr lang="en-US"/>
          </a:p>
        </p:txBody>
      </p:sp>
    </p:spTree>
    <p:extLst>
      <p:ext uri="{BB962C8B-B14F-4D97-AF65-F5344CB8AC3E}">
        <p14:creationId xmlns:p14="http://schemas.microsoft.com/office/powerpoint/2010/main" val="47481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814AEC-D926-87AC-DFD3-6155D367A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EB49B9-0369-0B04-2451-B6069C4E2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7493C7-7168-F6EE-43AD-AE6DE119B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6D589-130D-9A40-B78C-C26C3B325F81}" type="datetimeFigureOut">
              <a:rPr lang="en-US" smtClean="0"/>
              <a:t>10/13/2023</a:t>
            </a:fld>
            <a:endParaRPr lang="en-US"/>
          </a:p>
        </p:txBody>
      </p:sp>
      <p:sp>
        <p:nvSpPr>
          <p:cNvPr id="5" name="Footer Placeholder 4">
            <a:extLst>
              <a:ext uri="{FF2B5EF4-FFF2-40B4-BE49-F238E27FC236}">
                <a16:creationId xmlns:a16="http://schemas.microsoft.com/office/drawing/2014/main" id="{33159D00-3693-7EBD-D242-0B3165DFDB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B86AB2-B0F4-467B-4447-66DB171F5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5A68D-2EB3-A747-BA15-6248F7E44881}" type="slidenum">
              <a:rPr lang="en-US" smtClean="0"/>
              <a:t>‹#›</a:t>
            </a:fld>
            <a:endParaRPr lang="en-US"/>
          </a:p>
        </p:txBody>
      </p:sp>
      <p:sp>
        <p:nvSpPr>
          <p:cNvPr id="9" name="TextBox 8">
            <a:extLst>
              <a:ext uri="{FF2B5EF4-FFF2-40B4-BE49-F238E27FC236}">
                <a16:creationId xmlns:a16="http://schemas.microsoft.com/office/drawing/2014/main" id="{B4E0A5AD-714C-497F-94F3-6A87ED3CCCDB}"/>
              </a:ext>
            </a:extLst>
          </p:cNvPr>
          <p:cNvSpPr txBox="1"/>
          <p:nvPr userDrawn="1">
            <p:extLst>
              <p:ext uri="{1162E1C5-73C7-4A58-AE30-91384D911F3F}">
                <p184:classification xmlns:p184="http://schemas.microsoft.com/office/powerpoint/2018/4/main" val="hdr"/>
              </p:ext>
            </p:extLst>
          </p:nvPr>
        </p:nvSpPr>
        <p:spPr>
          <a:xfrm>
            <a:off x="63500" y="63500"/>
            <a:ext cx="1062038" cy="152400"/>
          </a:xfrm>
          <a:prstGeom prst="rect">
            <a:avLst/>
          </a:prstGeom>
        </p:spPr>
        <p:txBody>
          <a:bodyPr horzOverflow="overflow" lIns="0" tIns="0" rIns="0" bIns="0">
            <a:spAutoFit/>
          </a:bodyPr>
          <a:lstStyle/>
          <a:p>
            <a:pPr algn="l"/>
            <a:r>
              <a:rPr lang="en-GB" sz="1000">
                <a:solidFill>
                  <a:srgbClr val="FF8C00"/>
                </a:solidFill>
                <a:latin typeface="Calibri" panose="020F0502020204030204" pitchFamily="34" charset="0"/>
                <a:ea typeface="Calibri" panose="020F0502020204030204" pitchFamily="34" charset="0"/>
                <a:cs typeface="Calibri" panose="020F0502020204030204" pitchFamily="34" charset="0"/>
              </a:rPr>
              <a:t>Client in Confidence</a:t>
            </a:r>
          </a:p>
        </p:txBody>
      </p:sp>
      <p:sp>
        <p:nvSpPr>
          <p:cNvPr id="10" name="TextBox 9">
            <a:extLst>
              <a:ext uri="{FF2B5EF4-FFF2-40B4-BE49-F238E27FC236}">
                <a16:creationId xmlns:a16="http://schemas.microsoft.com/office/drawing/2014/main" id="{FDC3AD51-221C-86F6-F134-22C09472AED6}"/>
              </a:ext>
            </a:extLst>
          </p:cNvPr>
          <p:cNvSpPr txBox="1"/>
          <p:nvPr userDrawn="1">
            <p:extLst>
              <p:ext uri="{1162E1C5-73C7-4A58-AE30-91384D911F3F}">
                <p184:classification xmlns:p184="http://schemas.microsoft.com/office/powerpoint/2018/4/main" val="ftr"/>
              </p:ext>
            </p:extLst>
          </p:nvPr>
        </p:nvSpPr>
        <p:spPr>
          <a:xfrm>
            <a:off x="63500" y="6642100"/>
            <a:ext cx="3167063" cy="152400"/>
          </a:xfrm>
          <a:prstGeom prst="rect">
            <a:avLst/>
          </a:prstGeom>
        </p:spPr>
        <p:txBody>
          <a:bodyPr horzOverflow="overflow" lIns="0" tIns="0" rIns="0" bIns="0">
            <a:spAutoFit/>
          </a:bodyPr>
          <a:lstStyle/>
          <a:p>
            <a:pPr algn="l"/>
            <a:r>
              <a:rPr lang="en-GB" sz="1000">
                <a:solidFill>
                  <a:srgbClr val="FF8C00"/>
                </a:solidFill>
                <a:latin typeface="Calibri" panose="020F0502020204030204" pitchFamily="34" charset="0"/>
                <a:ea typeface="Calibri" panose="020F0502020204030204" pitchFamily="34" charset="0"/>
                <a:cs typeface="Calibri" panose="020F0502020204030204" pitchFamily="34" charset="0"/>
              </a:rPr>
              <a:t>This file has been marked Client in Confidence by Acivico Ltd.</a:t>
            </a:r>
          </a:p>
        </p:txBody>
      </p:sp>
    </p:spTree>
    <p:extLst>
      <p:ext uri="{BB962C8B-B14F-4D97-AF65-F5344CB8AC3E}">
        <p14:creationId xmlns:p14="http://schemas.microsoft.com/office/powerpoint/2010/main" val="252312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B34DE-4D60-8018-AF92-A29CF9AB6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9CD496-98F4-C621-F89B-09270D378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8A744E-FF9D-3CF2-5537-AF1A8B2E3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9F730-3E80-432C-A02B-5D9EBB1CA85E}" type="datetimeFigureOut">
              <a:rPr lang="en-GB" smtClean="0"/>
              <a:t>13/10/2023</a:t>
            </a:fld>
            <a:endParaRPr lang="en-GB"/>
          </a:p>
        </p:txBody>
      </p:sp>
      <p:sp>
        <p:nvSpPr>
          <p:cNvPr id="5" name="Footer Placeholder 4">
            <a:extLst>
              <a:ext uri="{FF2B5EF4-FFF2-40B4-BE49-F238E27FC236}">
                <a16:creationId xmlns:a16="http://schemas.microsoft.com/office/drawing/2014/main" id="{8080E04F-AFC8-82E3-9190-9CED19009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C6B482-BAA0-BD0A-D03B-7F33C04880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2B96F-9505-4A56-B7CC-5BBE64DF2BC9}" type="slidenum">
              <a:rPr lang="en-GB" smtClean="0"/>
              <a:t>‹#›</a:t>
            </a:fld>
            <a:endParaRPr lang="en-GB"/>
          </a:p>
        </p:txBody>
      </p:sp>
      <p:sp>
        <p:nvSpPr>
          <p:cNvPr id="9" name="TextBox 8">
            <a:extLst>
              <a:ext uri="{FF2B5EF4-FFF2-40B4-BE49-F238E27FC236}">
                <a16:creationId xmlns:a16="http://schemas.microsoft.com/office/drawing/2014/main" id="{E5C681FB-ED7E-0BEF-E2A2-113AF354197B}"/>
              </a:ext>
            </a:extLst>
          </p:cNvPr>
          <p:cNvSpPr txBox="1"/>
          <p:nvPr userDrawn="1">
            <p:extLst>
              <p:ext uri="{1162E1C5-73C7-4A58-AE30-91384D911F3F}">
                <p184:classification xmlns:p184="http://schemas.microsoft.com/office/powerpoint/2018/4/main" val="hdr"/>
              </p:ext>
            </p:extLst>
          </p:nvPr>
        </p:nvSpPr>
        <p:spPr>
          <a:xfrm>
            <a:off x="63500" y="63500"/>
            <a:ext cx="1062038" cy="152400"/>
          </a:xfrm>
          <a:prstGeom prst="rect">
            <a:avLst/>
          </a:prstGeom>
        </p:spPr>
        <p:txBody>
          <a:bodyPr horzOverflow="overflow" lIns="0" tIns="0" rIns="0" bIns="0">
            <a:spAutoFit/>
          </a:bodyPr>
          <a:lstStyle/>
          <a:p>
            <a:pPr algn="l"/>
            <a:r>
              <a:rPr lang="en-GB" sz="1000">
                <a:solidFill>
                  <a:srgbClr val="FF8C00"/>
                </a:solidFill>
                <a:latin typeface="Calibri" panose="020F0502020204030204" pitchFamily="34" charset="0"/>
                <a:cs typeface="Calibri" panose="020F0502020204030204" pitchFamily="34" charset="0"/>
              </a:rPr>
              <a:t>Client in Confidence</a:t>
            </a:r>
          </a:p>
        </p:txBody>
      </p:sp>
      <p:sp>
        <p:nvSpPr>
          <p:cNvPr id="10" name="TextBox 9">
            <a:extLst>
              <a:ext uri="{FF2B5EF4-FFF2-40B4-BE49-F238E27FC236}">
                <a16:creationId xmlns:a16="http://schemas.microsoft.com/office/drawing/2014/main" id="{14FDBE28-F067-BBFB-3A30-8AF820196083}"/>
              </a:ext>
            </a:extLst>
          </p:cNvPr>
          <p:cNvSpPr txBox="1"/>
          <p:nvPr userDrawn="1">
            <p:extLst>
              <p:ext uri="{1162E1C5-73C7-4A58-AE30-91384D911F3F}">
                <p184:classification xmlns:p184="http://schemas.microsoft.com/office/powerpoint/2018/4/main" val="ftr"/>
              </p:ext>
            </p:extLst>
          </p:nvPr>
        </p:nvSpPr>
        <p:spPr>
          <a:xfrm>
            <a:off x="63500" y="6642100"/>
            <a:ext cx="3167063" cy="152400"/>
          </a:xfrm>
          <a:prstGeom prst="rect">
            <a:avLst/>
          </a:prstGeom>
        </p:spPr>
        <p:txBody>
          <a:bodyPr horzOverflow="overflow" lIns="0" tIns="0" rIns="0" bIns="0">
            <a:spAutoFit/>
          </a:bodyPr>
          <a:lstStyle/>
          <a:p>
            <a:pPr algn="l"/>
            <a:r>
              <a:rPr lang="en-GB" sz="1000">
                <a:solidFill>
                  <a:srgbClr val="FF8C00"/>
                </a:solidFill>
                <a:latin typeface="Calibri" panose="020F0502020204030204" pitchFamily="34" charset="0"/>
                <a:cs typeface="Calibri" panose="020F0502020204030204" pitchFamily="34" charset="0"/>
              </a:rPr>
              <a:t>This file has been marked Client in Confidence by Acivico Ltd.</a:t>
            </a:r>
          </a:p>
        </p:txBody>
      </p:sp>
    </p:spTree>
    <p:extLst>
      <p:ext uri="{BB962C8B-B14F-4D97-AF65-F5344CB8AC3E}">
        <p14:creationId xmlns:p14="http://schemas.microsoft.com/office/powerpoint/2010/main" val="22985389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0A1F6B-69DB-510E-CCCD-53B6C109E155}"/>
              </a:ext>
            </a:extLst>
          </p:cNvPr>
          <p:cNvPicPr>
            <a:picLocks noChangeAspect="1"/>
          </p:cNvPicPr>
          <p:nvPr/>
        </p:nvPicPr>
        <p:blipFill rotWithShape="1">
          <a:blip r:embed="rId3"/>
          <a:srcRect r="-1" b="1709"/>
          <a:stretch/>
        </p:blipFill>
        <p:spPr>
          <a:xfrm>
            <a:off x="0" y="0"/>
            <a:ext cx="4653771" cy="685272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pic>
        <p:nvPicPr>
          <p:cNvPr id="8" name="Picture 7" descr="A picture containing shape&#10;&#10;Description automatically generated">
            <a:extLst>
              <a:ext uri="{FF2B5EF4-FFF2-40B4-BE49-F238E27FC236}">
                <a16:creationId xmlns:a16="http://schemas.microsoft.com/office/drawing/2014/main" id="{75227F68-727B-9C4C-8A8B-37567B42FAA6}"/>
              </a:ext>
            </a:extLst>
          </p:cNvPr>
          <p:cNvPicPr>
            <a:picLocks noChangeAspect="1"/>
          </p:cNvPicPr>
          <p:nvPr/>
        </p:nvPicPr>
        <p:blipFill>
          <a:blip r:embed="rId4"/>
          <a:stretch>
            <a:fillRect/>
          </a:stretch>
        </p:blipFill>
        <p:spPr>
          <a:xfrm>
            <a:off x="3504640" y="5273"/>
            <a:ext cx="8696739"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15A9C694-CB06-4C8D-9016-B158C4926FE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439922" y="113718"/>
            <a:ext cx="2599267" cy="1337733"/>
          </a:xfrm>
          <a:prstGeom prst="rect">
            <a:avLst/>
          </a:prstGeom>
        </p:spPr>
      </p:pic>
      <p:sp>
        <p:nvSpPr>
          <p:cNvPr id="11" name="Title 5">
            <a:extLst>
              <a:ext uri="{FF2B5EF4-FFF2-40B4-BE49-F238E27FC236}">
                <a16:creationId xmlns:a16="http://schemas.microsoft.com/office/drawing/2014/main" id="{131F8079-E9FD-C554-5F17-4B578DF09683}"/>
              </a:ext>
            </a:extLst>
          </p:cNvPr>
          <p:cNvSpPr txBox="1">
            <a:spLocks/>
          </p:cNvSpPr>
          <p:nvPr/>
        </p:nvSpPr>
        <p:spPr>
          <a:xfrm>
            <a:off x="7653867" y="2410283"/>
            <a:ext cx="4547512" cy="546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latin typeface="Montserrat" pitchFamily="2" charset="77"/>
              </a:rPr>
              <a:t>Leadership skills for decision makers:</a:t>
            </a:r>
          </a:p>
          <a:p>
            <a:endParaRPr lang="en-US" sz="2800" b="1">
              <a:latin typeface="Montserrat" pitchFamily="2" charset="77"/>
            </a:endParaRPr>
          </a:p>
          <a:p>
            <a:r>
              <a:rPr lang="en-US" sz="2800" b="1">
                <a:latin typeface="Montserrat" pitchFamily="2" charset="77"/>
              </a:rPr>
              <a:t>Making decarbonisation investment decisions in housing</a:t>
            </a:r>
          </a:p>
        </p:txBody>
      </p:sp>
      <p:sp>
        <p:nvSpPr>
          <p:cNvPr id="13" name="Subtitle 2">
            <a:extLst>
              <a:ext uri="{FF2B5EF4-FFF2-40B4-BE49-F238E27FC236}">
                <a16:creationId xmlns:a16="http://schemas.microsoft.com/office/drawing/2014/main" id="{267ABC2E-550E-0CAE-FB25-18C1E3AB2DCD}"/>
              </a:ext>
            </a:extLst>
          </p:cNvPr>
          <p:cNvSpPr txBox="1">
            <a:spLocks/>
          </p:cNvSpPr>
          <p:nvPr/>
        </p:nvSpPr>
        <p:spPr>
          <a:xfrm>
            <a:off x="7747317" y="3777439"/>
            <a:ext cx="3710904" cy="1478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solidFill>
                <a:schemeClr val="accent4">
                  <a:lumMod val="75000"/>
                </a:schemeClr>
              </a:solidFill>
              <a:latin typeface="Montserrat" pitchFamily="2" charset="77"/>
            </a:endParaRPr>
          </a:p>
          <a:p>
            <a:pPr marL="0" indent="0">
              <a:buNone/>
            </a:pPr>
            <a:r>
              <a:rPr lang="en-US" sz="1800" b="1">
                <a:solidFill>
                  <a:schemeClr val="accent4">
                    <a:lumMod val="75000"/>
                  </a:schemeClr>
                </a:solidFill>
                <a:latin typeface="Montserrat" pitchFamily="2" charset="77"/>
              </a:rPr>
              <a:t>Marina Robertson</a:t>
            </a:r>
          </a:p>
          <a:p>
            <a:pPr marL="0" indent="0">
              <a:buNone/>
            </a:pPr>
            <a:r>
              <a:rPr lang="en-US" sz="1800">
                <a:solidFill>
                  <a:schemeClr val="accent4">
                    <a:lumMod val="75000"/>
                  </a:schemeClr>
                </a:solidFill>
                <a:latin typeface="Montserrat" pitchFamily="2" charset="77"/>
              </a:rPr>
              <a:t>Acivico Group</a:t>
            </a:r>
          </a:p>
          <a:p>
            <a:pPr marL="0" indent="0">
              <a:buNone/>
            </a:pPr>
            <a:r>
              <a:rPr lang="en-US" sz="1800">
                <a:solidFill>
                  <a:schemeClr val="accent4">
                    <a:lumMod val="75000"/>
                  </a:schemeClr>
                </a:solidFill>
                <a:latin typeface="Montserrat" pitchFamily="2" charset="77"/>
              </a:rPr>
              <a:t>Group Managing Director</a:t>
            </a:r>
          </a:p>
        </p:txBody>
      </p:sp>
    </p:spTree>
    <p:extLst>
      <p:ext uri="{BB962C8B-B14F-4D97-AF65-F5344CB8AC3E}">
        <p14:creationId xmlns:p14="http://schemas.microsoft.com/office/powerpoint/2010/main" val="75728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91D74-FBE8-7544-1BE7-EFA2FC8E2999}"/>
              </a:ext>
            </a:extLst>
          </p:cNvPr>
          <p:cNvSpPr>
            <a:spLocks noGrp="1"/>
          </p:cNvSpPr>
          <p:nvPr>
            <p:ph idx="1"/>
          </p:nvPr>
        </p:nvSpPr>
        <p:spPr>
          <a:xfrm>
            <a:off x="320857" y="796090"/>
            <a:ext cx="10515344" cy="5380576"/>
          </a:xfrm>
        </p:spPr>
        <p:txBody>
          <a:bodyPr>
            <a:normAutofit/>
          </a:bodyPr>
          <a:lstStyle/>
          <a:p>
            <a:pPr marL="0" indent="0">
              <a:lnSpc>
                <a:spcPct val="150000"/>
              </a:lnSpc>
              <a:buNone/>
            </a:pPr>
            <a:r>
              <a:rPr lang="en-US" b="1">
                <a:solidFill>
                  <a:schemeClr val="tx2">
                    <a:lumMod val="75000"/>
                  </a:schemeClr>
                </a:solidFill>
                <a:latin typeface="Montserrat" pitchFamily="2" charset="77"/>
              </a:rPr>
              <a:t>4. End User requirements</a:t>
            </a:r>
            <a:endParaRPr lang="en-US">
              <a:solidFill>
                <a:schemeClr val="accent4">
                  <a:lumMod val="75000"/>
                </a:schemeClr>
              </a:solidFill>
              <a:latin typeface="Montserrat" pitchFamily="2" charset="77"/>
            </a:endParaRPr>
          </a:p>
          <a:p>
            <a:pPr>
              <a:lnSpc>
                <a:spcPct val="150000"/>
              </a:lnSpc>
            </a:pPr>
            <a:r>
              <a:rPr lang="en-US" sz="2400">
                <a:solidFill>
                  <a:schemeClr val="accent4">
                    <a:lumMod val="75000"/>
                  </a:schemeClr>
                </a:solidFill>
                <a:latin typeface="Montserrat" pitchFamily="2" charset="77"/>
              </a:rPr>
              <a:t>Suitability</a:t>
            </a:r>
          </a:p>
          <a:p>
            <a:pPr>
              <a:lnSpc>
                <a:spcPct val="150000"/>
              </a:lnSpc>
            </a:pPr>
            <a:r>
              <a:rPr lang="en-US" sz="2400">
                <a:solidFill>
                  <a:schemeClr val="accent4">
                    <a:lumMod val="75000"/>
                  </a:schemeClr>
                </a:solidFill>
                <a:latin typeface="Montserrat" pitchFamily="2" charset="77"/>
              </a:rPr>
              <a:t>Usability</a:t>
            </a:r>
          </a:p>
          <a:p>
            <a:pPr>
              <a:lnSpc>
                <a:spcPct val="150000"/>
              </a:lnSpc>
            </a:pPr>
            <a:r>
              <a:rPr lang="en-US" sz="2400">
                <a:solidFill>
                  <a:schemeClr val="accent4">
                    <a:lumMod val="75000"/>
                  </a:schemeClr>
                </a:solidFill>
                <a:latin typeface="Montserrat" pitchFamily="2" charset="77"/>
              </a:rPr>
              <a:t>Engagement</a:t>
            </a:r>
          </a:p>
          <a:p>
            <a:pPr>
              <a:lnSpc>
                <a:spcPct val="150000"/>
              </a:lnSpc>
            </a:pPr>
            <a:r>
              <a:rPr lang="en-US" sz="2400">
                <a:solidFill>
                  <a:schemeClr val="accent4">
                    <a:lumMod val="75000"/>
                  </a:schemeClr>
                </a:solidFill>
                <a:latin typeface="Montserrat" pitchFamily="2" charset="77"/>
              </a:rPr>
              <a:t>Managing change</a:t>
            </a:r>
          </a:p>
          <a:p>
            <a:pPr>
              <a:lnSpc>
                <a:spcPct val="150000"/>
              </a:lnSpc>
            </a:pPr>
            <a:r>
              <a:rPr lang="en-US" sz="2400">
                <a:solidFill>
                  <a:schemeClr val="accent4">
                    <a:lumMod val="75000"/>
                  </a:schemeClr>
                </a:solidFill>
                <a:latin typeface="Montserrat" pitchFamily="2" charset="77"/>
              </a:rPr>
              <a:t>Training</a:t>
            </a:r>
          </a:p>
          <a:p>
            <a:pPr>
              <a:lnSpc>
                <a:spcPct val="150000"/>
              </a:lnSpc>
            </a:pPr>
            <a:r>
              <a:rPr lang="en-US" sz="2400">
                <a:solidFill>
                  <a:schemeClr val="accent4">
                    <a:lumMod val="75000"/>
                  </a:schemeClr>
                </a:solidFill>
                <a:latin typeface="Montserrat" pitchFamily="2" charset="77"/>
              </a:rPr>
              <a:t>Checking back on confidence to use new technologies</a:t>
            </a:r>
          </a:p>
          <a:p>
            <a:pPr marL="0" indent="0">
              <a:lnSpc>
                <a:spcPct val="150000"/>
              </a:lnSpc>
              <a:buNone/>
            </a:pPr>
            <a:endParaRPr lang="en-US">
              <a:solidFill>
                <a:schemeClr val="accent4">
                  <a:lumMod val="75000"/>
                </a:schemeClr>
              </a:solidFill>
              <a:latin typeface="Montserrat" pitchFamily="2" charset="77"/>
            </a:endParaRPr>
          </a:p>
          <a:p>
            <a:pPr>
              <a:lnSpc>
                <a:spcPct val="150000"/>
              </a:lnSpc>
            </a:pPr>
            <a:endParaRPr lang="en-US">
              <a:solidFill>
                <a:schemeClr val="tx2">
                  <a:lumMod val="75000"/>
                </a:schemeClr>
              </a:solidFill>
              <a:latin typeface="Montserrat" pitchFamily="2" charset="77"/>
            </a:endParaRPr>
          </a:p>
        </p:txBody>
      </p:sp>
      <p:pic>
        <p:nvPicPr>
          <p:cNvPr id="2" name="Picture 1" descr="Logo, company name&#10;&#10;Description automatically generated">
            <a:extLst>
              <a:ext uri="{FF2B5EF4-FFF2-40B4-BE49-F238E27FC236}">
                <a16:creationId xmlns:a16="http://schemas.microsoft.com/office/drawing/2014/main" id="{E4A5071D-6654-2A19-D67C-A08A452E7DE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84214" y="152742"/>
            <a:ext cx="1453141" cy="744426"/>
          </a:xfrm>
          <a:prstGeom prst="rect">
            <a:avLst/>
          </a:prstGeom>
        </p:spPr>
      </p:pic>
      <p:sp>
        <p:nvSpPr>
          <p:cNvPr id="4" name="TextBox 3">
            <a:extLst>
              <a:ext uri="{FF2B5EF4-FFF2-40B4-BE49-F238E27FC236}">
                <a16:creationId xmlns:a16="http://schemas.microsoft.com/office/drawing/2014/main" id="{6F5E1FD4-293B-CCE7-17F9-AF6E40632343}"/>
              </a:ext>
            </a:extLst>
          </p:cNvPr>
          <p:cNvSpPr txBox="1"/>
          <p:nvPr/>
        </p:nvSpPr>
        <p:spPr>
          <a:xfrm>
            <a:off x="6276617" y="1783662"/>
            <a:ext cx="5036344" cy="1938992"/>
          </a:xfrm>
          <a:prstGeom prst="rect">
            <a:avLst/>
          </a:prstGeom>
          <a:noFill/>
        </p:spPr>
        <p:txBody>
          <a:bodyPr wrap="square" rtlCol="0">
            <a:spAutoFit/>
          </a:bodyPr>
          <a:lstStyle/>
          <a:p>
            <a:r>
              <a:rPr lang="en-US" i="1">
                <a:latin typeface="Montserrat" pitchFamily="2" charset="77"/>
              </a:rPr>
              <a:t>”It is very well putting in brand new technology, but it has to be suitable for the people that are living in the home.  Some may not be suitable for people that need a warm home all the time like the elderly.”</a:t>
            </a:r>
          </a:p>
          <a:p>
            <a:pPr algn="r"/>
            <a:r>
              <a:rPr lang="en-US" sz="1200">
                <a:latin typeface="Montserrat" pitchFamily="2" charset="77"/>
              </a:rPr>
              <a:t>Research respondent</a:t>
            </a:r>
          </a:p>
        </p:txBody>
      </p:sp>
    </p:spTree>
    <p:extLst>
      <p:ext uri="{BB962C8B-B14F-4D97-AF65-F5344CB8AC3E}">
        <p14:creationId xmlns:p14="http://schemas.microsoft.com/office/powerpoint/2010/main" val="103931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91D74-FBE8-7544-1BE7-EFA2FC8E2999}"/>
              </a:ext>
            </a:extLst>
          </p:cNvPr>
          <p:cNvSpPr>
            <a:spLocks noGrp="1"/>
          </p:cNvSpPr>
          <p:nvPr>
            <p:ph idx="1"/>
          </p:nvPr>
        </p:nvSpPr>
        <p:spPr>
          <a:xfrm>
            <a:off x="320857" y="796090"/>
            <a:ext cx="5955760" cy="5380576"/>
          </a:xfrm>
        </p:spPr>
        <p:txBody>
          <a:bodyPr>
            <a:normAutofit/>
          </a:bodyPr>
          <a:lstStyle/>
          <a:p>
            <a:pPr marL="0" indent="0">
              <a:lnSpc>
                <a:spcPct val="150000"/>
              </a:lnSpc>
              <a:buNone/>
            </a:pPr>
            <a:r>
              <a:rPr lang="en-US" b="1">
                <a:solidFill>
                  <a:schemeClr val="tx2">
                    <a:lumMod val="75000"/>
                  </a:schemeClr>
                </a:solidFill>
                <a:latin typeface="Montserrat" pitchFamily="2" charset="77"/>
              </a:rPr>
              <a:t>5. Strategy</a:t>
            </a:r>
            <a:endParaRPr lang="en-US">
              <a:solidFill>
                <a:schemeClr val="accent4">
                  <a:lumMod val="75000"/>
                </a:schemeClr>
              </a:solidFill>
              <a:latin typeface="Montserrat" pitchFamily="2" charset="77"/>
            </a:endParaRPr>
          </a:p>
          <a:p>
            <a:pPr>
              <a:lnSpc>
                <a:spcPct val="150000"/>
              </a:lnSpc>
            </a:pPr>
            <a:r>
              <a:rPr lang="en-US" sz="2400">
                <a:solidFill>
                  <a:schemeClr val="accent4">
                    <a:lumMod val="75000"/>
                  </a:schemeClr>
                </a:solidFill>
                <a:latin typeface="Montserrat" pitchFamily="2" charset="77"/>
              </a:rPr>
              <a:t>Time – start before need for decision making</a:t>
            </a:r>
          </a:p>
          <a:p>
            <a:pPr>
              <a:lnSpc>
                <a:spcPct val="150000"/>
              </a:lnSpc>
            </a:pPr>
            <a:r>
              <a:rPr lang="en-US" sz="2400">
                <a:solidFill>
                  <a:schemeClr val="accent4">
                    <a:lumMod val="75000"/>
                  </a:schemeClr>
                </a:solidFill>
                <a:latin typeface="Montserrat" pitchFamily="2" charset="77"/>
              </a:rPr>
              <a:t>Link to business plan</a:t>
            </a:r>
          </a:p>
          <a:p>
            <a:pPr>
              <a:lnSpc>
                <a:spcPct val="150000"/>
              </a:lnSpc>
            </a:pPr>
            <a:r>
              <a:rPr lang="en-US" sz="2400">
                <a:solidFill>
                  <a:schemeClr val="accent4">
                    <a:lumMod val="75000"/>
                  </a:schemeClr>
                </a:solidFill>
                <a:latin typeface="Montserrat" pitchFamily="2" charset="77"/>
              </a:rPr>
              <a:t>Link to learning and development strategy</a:t>
            </a:r>
          </a:p>
          <a:p>
            <a:pPr>
              <a:lnSpc>
                <a:spcPct val="150000"/>
              </a:lnSpc>
            </a:pPr>
            <a:r>
              <a:rPr lang="en-US" sz="2400">
                <a:solidFill>
                  <a:schemeClr val="accent4">
                    <a:lumMod val="75000"/>
                  </a:schemeClr>
                </a:solidFill>
                <a:latin typeface="Montserrat" pitchFamily="2" charset="77"/>
              </a:rPr>
              <a:t>Collaboration</a:t>
            </a:r>
          </a:p>
          <a:p>
            <a:pPr marL="0" indent="0">
              <a:lnSpc>
                <a:spcPct val="150000"/>
              </a:lnSpc>
              <a:buNone/>
            </a:pPr>
            <a:endParaRPr lang="en-US">
              <a:solidFill>
                <a:schemeClr val="accent4">
                  <a:lumMod val="75000"/>
                </a:schemeClr>
              </a:solidFill>
              <a:latin typeface="Montserrat" pitchFamily="2" charset="77"/>
            </a:endParaRPr>
          </a:p>
          <a:p>
            <a:pPr>
              <a:lnSpc>
                <a:spcPct val="150000"/>
              </a:lnSpc>
            </a:pPr>
            <a:endParaRPr lang="en-US">
              <a:solidFill>
                <a:schemeClr val="tx2">
                  <a:lumMod val="75000"/>
                </a:schemeClr>
              </a:solidFill>
              <a:latin typeface="Montserrat" pitchFamily="2" charset="77"/>
            </a:endParaRPr>
          </a:p>
        </p:txBody>
      </p:sp>
      <p:pic>
        <p:nvPicPr>
          <p:cNvPr id="2" name="Picture 1" descr="Logo, company name&#10;&#10;Description automatically generated">
            <a:extLst>
              <a:ext uri="{FF2B5EF4-FFF2-40B4-BE49-F238E27FC236}">
                <a16:creationId xmlns:a16="http://schemas.microsoft.com/office/drawing/2014/main" id="{E4A5071D-6654-2A19-D67C-A08A452E7DE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84214" y="152742"/>
            <a:ext cx="1453141" cy="744426"/>
          </a:xfrm>
          <a:prstGeom prst="rect">
            <a:avLst/>
          </a:prstGeom>
        </p:spPr>
      </p:pic>
      <p:sp>
        <p:nvSpPr>
          <p:cNvPr id="4" name="TextBox 3">
            <a:extLst>
              <a:ext uri="{FF2B5EF4-FFF2-40B4-BE49-F238E27FC236}">
                <a16:creationId xmlns:a16="http://schemas.microsoft.com/office/drawing/2014/main" id="{6F5E1FD4-293B-CCE7-17F9-AF6E40632343}"/>
              </a:ext>
            </a:extLst>
          </p:cNvPr>
          <p:cNvSpPr txBox="1"/>
          <p:nvPr/>
        </p:nvSpPr>
        <p:spPr>
          <a:xfrm>
            <a:off x="6688790" y="1776518"/>
            <a:ext cx="5036344" cy="830997"/>
          </a:xfrm>
          <a:prstGeom prst="rect">
            <a:avLst/>
          </a:prstGeom>
          <a:noFill/>
        </p:spPr>
        <p:txBody>
          <a:bodyPr wrap="square" rtlCol="0">
            <a:spAutoFit/>
          </a:bodyPr>
          <a:lstStyle/>
          <a:p>
            <a:r>
              <a:rPr lang="en-US" i="1">
                <a:latin typeface="Montserrat" pitchFamily="2" charset="77"/>
              </a:rPr>
              <a:t>”People don’t know what they don’t know”</a:t>
            </a:r>
          </a:p>
          <a:p>
            <a:pPr algn="r"/>
            <a:r>
              <a:rPr lang="en-US" sz="1200">
                <a:latin typeface="Montserrat" pitchFamily="2" charset="77"/>
              </a:rPr>
              <a:t>Research respondent</a:t>
            </a:r>
          </a:p>
        </p:txBody>
      </p:sp>
      <p:sp>
        <p:nvSpPr>
          <p:cNvPr id="5" name="TextBox 4">
            <a:extLst>
              <a:ext uri="{FF2B5EF4-FFF2-40B4-BE49-F238E27FC236}">
                <a16:creationId xmlns:a16="http://schemas.microsoft.com/office/drawing/2014/main" id="{D11C7655-B40F-3519-91A0-C182B349E72A}"/>
              </a:ext>
            </a:extLst>
          </p:cNvPr>
          <p:cNvSpPr txBox="1"/>
          <p:nvPr/>
        </p:nvSpPr>
        <p:spPr>
          <a:xfrm>
            <a:off x="6688790" y="3738838"/>
            <a:ext cx="5036344" cy="1384995"/>
          </a:xfrm>
          <a:prstGeom prst="rect">
            <a:avLst/>
          </a:prstGeom>
          <a:noFill/>
        </p:spPr>
        <p:txBody>
          <a:bodyPr wrap="square" rtlCol="0">
            <a:spAutoFit/>
          </a:bodyPr>
          <a:lstStyle/>
          <a:p>
            <a:r>
              <a:rPr lang="en-US" i="1">
                <a:latin typeface="Montserrat" pitchFamily="2" charset="77"/>
              </a:rPr>
              <a:t>”We will be competing for skills with other providers due to shortage of expertise. So, we need to consider how we can best procure that and procuring in a group.”</a:t>
            </a:r>
          </a:p>
          <a:p>
            <a:pPr algn="r"/>
            <a:r>
              <a:rPr lang="en-US" sz="1200">
                <a:latin typeface="Montserrat" pitchFamily="2" charset="77"/>
              </a:rPr>
              <a:t>Research respondent</a:t>
            </a:r>
          </a:p>
        </p:txBody>
      </p:sp>
    </p:spTree>
    <p:extLst>
      <p:ext uri="{BB962C8B-B14F-4D97-AF65-F5344CB8AC3E}">
        <p14:creationId xmlns:p14="http://schemas.microsoft.com/office/powerpoint/2010/main" val="229090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D7BA-19D4-DF87-BEA8-3C3C07E7045F}"/>
              </a:ext>
            </a:extLst>
          </p:cNvPr>
          <p:cNvSpPr>
            <a:spLocks noGrp="1"/>
          </p:cNvSpPr>
          <p:nvPr>
            <p:ph type="ctrTitle"/>
          </p:nvPr>
        </p:nvSpPr>
        <p:spPr>
          <a:xfrm>
            <a:off x="496312" y="645614"/>
            <a:ext cx="6721784" cy="546869"/>
          </a:xfrm>
        </p:spPr>
        <p:txBody>
          <a:bodyPr>
            <a:normAutofit fontScale="90000"/>
          </a:bodyPr>
          <a:lstStyle/>
          <a:p>
            <a:r>
              <a:rPr lang="en-GB">
                <a:latin typeface="Montserrat" panose="00000500000000000000" pitchFamily="2" charset="0"/>
              </a:rPr>
              <a:t>6. Making things happen</a:t>
            </a:r>
          </a:p>
        </p:txBody>
      </p:sp>
      <p:sp>
        <p:nvSpPr>
          <p:cNvPr id="3" name="Subtitle 2">
            <a:extLst>
              <a:ext uri="{FF2B5EF4-FFF2-40B4-BE49-F238E27FC236}">
                <a16:creationId xmlns:a16="http://schemas.microsoft.com/office/drawing/2014/main" id="{098CD1C6-4FF6-1E87-F62F-75AA40F936EC}"/>
              </a:ext>
            </a:extLst>
          </p:cNvPr>
          <p:cNvSpPr>
            <a:spLocks noGrp="1"/>
          </p:cNvSpPr>
          <p:nvPr>
            <p:ph type="subTitle" idx="1"/>
          </p:nvPr>
        </p:nvSpPr>
        <p:spPr>
          <a:xfrm>
            <a:off x="496312" y="1371785"/>
            <a:ext cx="2937693" cy="2335368"/>
          </a:xfrm>
        </p:spPr>
        <p:txBody>
          <a:bodyPr/>
          <a:lstStyle/>
          <a:p>
            <a:pPr marL="228594" indent="-228594">
              <a:buFont typeface="Arial" panose="020B0604020202020204" pitchFamily="34" charset="0"/>
              <a:buChar char="•"/>
            </a:pPr>
            <a:r>
              <a:rPr lang="en-GB" sz="2133">
                <a:latin typeface="Montserrat" panose="00000500000000000000" pitchFamily="2" charset="0"/>
              </a:rPr>
              <a:t>Leading Change</a:t>
            </a:r>
          </a:p>
        </p:txBody>
      </p:sp>
      <p:sp>
        <p:nvSpPr>
          <p:cNvPr id="7" name="Rectangle 6">
            <a:extLst>
              <a:ext uri="{FF2B5EF4-FFF2-40B4-BE49-F238E27FC236}">
                <a16:creationId xmlns:a16="http://schemas.microsoft.com/office/drawing/2014/main" id="{AF6FA049-7FE6-8613-AC2F-1D60BA676F5D}"/>
              </a:ext>
            </a:extLst>
          </p:cNvPr>
          <p:cNvSpPr/>
          <p:nvPr/>
        </p:nvSpPr>
        <p:spPr>
          <a:xfrm>
            <a:off x="1376247" y="5699715"/>
            <a:ext cx="1111307" cy="474733"/>
          </a:xfrm>
          <a:prstGeom prst="rect">
            <a:avLst/>
          </a:prstGeom>
          <a:solidFill>
            <a:srgbClr val="2C3A49"/>
          </a:solidFill>
          <a:ln>
            <a:solidFill>
              <a:srgbClr val="2C3A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33">
                <a:latin typeface="Montserrat" panose="00000500000000000000" pitchFamily="2" charset="0"/>
              </a:rPr>
              <a:t>Step 1</a:t>
            </a:r>
          </a:p>
        </p:txBody>
      </p:sp>
      <p:sp>
        <p:nvSpPr>
          <p:cNvPr id="16" name="TextBox 15">
            <a:extLst>
              <a:ext uri="{FF2B5EF4-FFF2-40B4-BE49-F238E27FC236}">
                <a16:creationId xmlns:a16="http://schemas.microsoft.com/office/drawing/2014/main" id="{E85DFA0B-5964-EF32-94D4-9F3E8FD863D1}"/>
              </a:ext>
            </a:extLst>
          </p:cNvPr>
          <p:cNvSpPr txBox="1"/>
          <p:nvPr/>
        </p:nvSpPr>
        <p:spPr>
          <a:xfrm>
            <a:off x="1253459" y="6149647"/>
            <a:ext cx="2214807" cy="297454"/>
          </a:xfrm>
          <a:prstGeom prst="rect">
            <a:avLst/>
          </a:prstGeom>
          <a:noFill/>
        </p:spPr>
        <p:txBody>
          <a:bodyPr wrap="square" rtlCol="0">
            <a:spAutoFit/>
          </a:bodyPr>
          <a:lstStyle/>
          <a:p>
            <a:r>
              <a:rPr lang="en-GB" sz="1333" b="1">
                <a:latin typeface="Montserrat" panose="00000500000000000000" pitchFamily="2" charset="0"/>
              </a:rPr>
              <a:t>Create urgency</a:t>
            </a:r>
          </a:p>
        </p:txBody>
      </p:sp>
      <p:sp>
        <p:nvSpPr>
          <p:cNvPr id="23" name="Rectangle 22">
            <a:extLst>
              <a:ext uri="{FF2B5EF4-FFF2-40B4-BE49-F238E27FC236}">
                <a16:creationId xmlns:a16="http://schemas.microsoft.com/office/drawing/2014/main" id="{A2955337-7DF6-420F-5E9A-334E4A183D64}"/>
              </a:ext>
            </a:extLst>
          </p:cNvPr>
          <p:cNvSpPr/>
          <p:nvPr/>
        </p:nvSpPr>
        <p:spPr>
          <a:xfrm>
            <a:off x="2577264" y="5128942"/>
            <a:ext cx="1111307" cy="474733"/>
          </a:xfrm>
          <a:prstGeom prst="rect">
            <a:avLst/>
          </a:prstGeom>
          <a:solidFill>
            <a:srgbClr val="2C3A49"/>
          </a:solidFill>
          <a:ln>
            <a:solidFill>
              <a:srgbClr val="2C3A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33">
                <a:latin typeface="Montserrat" panose="00000500000000000000" pitchFamily="2" charset="0"/>
              </a:rPr>
              <a:t>Step 2</a:t>
            </a:r>
          </a:p>
        </p:txBody>
      </p:sp>
      <p:sp>
        <p:nvSpPr>
          <p:cNvPr id="28" name="TextBox 27">
            <a:extLst>
              <a:ext uri="{FF2B5EF4-FFF2-40B4-BE49-F238E27FC236}">
                <a16:creationId xmlns:a16="http://schemas.microsoft.com/office/drawing/2014/main" id="{DC2DD7CE-8221-8E8A-4588-C261DDBDC501}"/>
              </a:ext>
            </a:extLst>
          </p:cNvPr>
          <p:cNvSpPr txBox="1"/>
          <p:nvPr/>
        </p:nvSpPr>
        <p:spPr>
          <a:xfrm>
            <a:off x="2445853" y="5603039"/>
            <a:ext cx="3586860" cy="297454"/>
          </a:xfrm>
          <a:prstGeom prst="rect">
            <a:avLst/>
          </a:prstGeom>
          <a:noFill/>
        </p:spPr>
        <p:txBody>
          <a:bodyPr wrap="square" rtlCol="0">
            <a:spAutoFit/>
          </a:bodyPr>
          <a:lstStyle/>
          <a:p>
            <a:r>
              <a:rPr lang="en-GB" sz="1333" b="1">
                <a:latin typeface="Montserrat" panose="00000500000000000000" pitchFamily="2" charset="0"/>
              </a:rPr>
              <a:t>Form a powerful coalition</a:t>
            </a:r>
          </a:p>
        </p:txBody>
      </p:sp>
      <p:sp>
        <p:nvSpPr>
          <p:cNvPr id="30" name="Rectangle 29">
            <a:extLst>
              <a:ext uri="{FF2B5EF4-FFF2-40B4-BE49-F238E27FC236}">
                <a16:creationId xmlns:a16="http://schemas.microsoft.com/office/drawing/2014/main" id="{6A10E067-FB67-E2E0-AEA9-67DAF02E88A7}"/>
              </a:ext>
            </a:extLst>
          </p:cNvPr>
          <p:cNvSpPr/>
          <p:nvPr/>
        </p:nvSpPr>
        <p:spPr>
          <a:xfrm>
            <a:off x="3890047" y="4568443"/>
            <a:ext cx="1111307" cy="474733"/>
          </a:xfrm>
          <a:prstGeom prst="rect">
            <a:avLst/>
          </a:prstGeom>
          <a:solidFill>
            <a:srgbClr val="2C3A49"/>
          </a:solidFill>
          <a:ln>
            <a:solidFill>
              <a:srgbClr val="2C3A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33">
                <a:latin typeface="Montserrat" panose="00000500000000000000" pitchFamily="2" charset="0"/>
              </a:rPr>
              <a:t>Step 3</a:t>
            </a:r>
          </a:p>
        </p:txBody>
      </p:sp>
      <p:sp>
        <p:nvSpPr>
          <p:cNvPr id="31" name="TextBox 30">
            <a:extLst>
              <a:ext uri="{FF2B5EF4-FFF2-40B4-BE49-F238E27FC236}">
                <a16:creationId xmlns:a16="http://schemas.microsoft.com/office/drawing/2014/main" id="{1486DB16-3AB2-4352-416E-542BC1AE1423}"/>
              </a:ext>
            </a:extLst>
          </p:cNvPr>
          <p:cNvSpPr txBox="1"/>
          <p:nvPr/>
        </p:nvSpPr>
        <p:spPr>
          <a:xfrm>
            <a:off x="3764665" y="5057286"/>
            <a:ext cx="3586860" cy="297454"/>
          </a:xfrm>
          <a:prstGeom prst="rect">
            <a:avLst/>
          </a:prstGeom>
          <a:noFill/>
        </p:spPr>
        <p:txBody>
          <a:bodyPr wrap="square" rtlCol="0">
            <a:spAutoFit/>
          </a:bodyPr>
          <a:lstStyle/>
          <a:p>
            <a:r>
              <a:rPr lang="en-GB" sz="1333" b="1">
                <a:latin typeface="Montserrat" panose="00000500000000000000" pitchFamily="2" charset="0"/>
              </a:rPr>
              <a:t>Create a vision for change</a:t>
            </a:r>
          </a:p>
        </p:txBody>
      </p:sp>
      <p:sp>
        <p:nvSpPr>
          <p:cNvPr id="33" name="Rectangle 32">
            <a:extLst>
              <a:ext uri="{FF2B5EF4-FFF2-40B4-BE49-F238E27FC236}">
                <a16:creationId xmlns:a16="http://schemas.microsoft.com/office/drawing/2014/main" id="{3E71A193-478A-1B5F-D2B2-4C2EA717873A}"/>
              </a:ext>
            </a:extLst>
          </p:cNvPr>
          <p:cNvSpPr/>
          <p:nvPr/>
        </p:nvSpPr>
        <p:spPr>
          <a:xfrm>
            <a:off x="5194729" y="4005494"/>
            <a:ext cx="1111307" cy="474733"/>
          </a:xfrm>
          <a:prstGeom prst="rect">
            <a:avLst/>
          </a:prstGeom>
          <a:solidFill>
            <a:srgbClr val="5F6271"/>
          </a:solidFill>
          <a:ln>
            <a:solidFill>
              <a:srgbClr val="5F62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33">
                <a:latin typeface="Montserrat" panose="00000500000000000000" pitchFamily="2" charset="0"/>
              </a:rPr>
              <a:t>Step 4</a:t>
            </a:r>
          </a:p>
        </p:txBody>
      </p:sp>
      <p:sp>
        <p:nvSpPr>
          <p:cNvPr id="38" name="TextBox 37">
            <a:extLst>
              <a:ext uri="{FF2B5EF4-FFF2-40B4-BE49-F238E27FC236}">
                <a16:creationId xmlns:a16="http://schemas.microsoft.com/office/drawing/2014/main" id="{EADCFA60-0307-7006-5D47-B4A1AFEB1876}"/>
              </a:ext>
            </a:extLst>
          </p:cNvPr>
          <p:cNvSpPr txBox="1"/>
          <p:nvPr/>
        </p:nvSpPr>
        <p:spPr>
          <a:xfrm>
            <a:off x="5087283" y="4479100"/>
            <a:ext cx="3586860" cy="297454"/>
          </a:xfrm>
          <a:prstGeom prst="rect">
            <a:avLst/>
          </a:prstGeom>
          <a:noFill/>
        </p:spPr>
        <p:txBody>
          <a:bodyPr wrap="square" rtlCol="0">
            <a:spAutoFit/>
          </a:bodyPr>
          <a:lstStyle/>
          <a:p>
            <a:r>
              <a:rPr lang="en-GB" sz="1333" b="1">
                <a:latin typeface="Montserrat" panose="00000500000000000000" pitchFamily="2" charset="0"/>
              </a:rPr>
              <a:t>Communicate the vision</a:t>
            </a:r>
          </a:p>
        </p:txBody>
      </p:sp>
      <p:sp>
        <p:nvSpPr>
          <p:cNvPr id="39" name="TextBox 38">
            <a:extLst>
              <a:ext uri="{FF2B5EF4-FFF2-40B4-BE49-F238E27FC236}">
                <a16:creationId xmlns:a16="http://schemas.microsoft.com/office/drawing/2014/main" id="{FCC2A001-E354-7BEB-F7C1-8BB9AB1D03F3}"/>
              </a:ext>
            </a:extLst>
          </p:cNvPr>
          <p:cNvSpPr txBox="1"/>
          <p:nvPr/>
        </p:nvSpPr>
        <p:spPr>
          <a:xfrm>
            <a:off x="6376293" y="3916632"/>
            <a:ext cx="3586860" cy="297454"/>
          </a:xfrm>
          <a:prstGeom prst="rect">
            <a:avLst/>
          </a:prstGeom>
          <a:noFill/>
        </p:spPr>
        <p:txBody>
          <a:bodyPr wrap="square" rtlCol="0">
            <a:spAutoFit/>
          </a:bodyPr>
          <a:lstStyle/>
          <a:p>
            <a:r>
              <a:rPr lang="en-GB" sz="1333" b="1">
                <a:latin typeface="Montserrat" panose="00000500000000000000" pitchFamily="2" charset="0"/>
              </a:rPr>
              <a:t>Empower action</a:t>
            </a:r>
          </a:p>
        </p:txBody>
      </p:sp>
      <p:sp>
        <p:nvSpPr>
          <p:cNvPr id="40" name="TextBox 39">
            <a:extLst>
              <a:ext uri="{FF2B5EF4-FFF2-40B4-BE49-F238E27FC236}">
                <a16:creationId xmlns:a16="http://schemas.microsoft.com/office/drawing/2014/main" id="{5E34040C-B107-FFD7-BBC1-4EE286F989EA}"/>
              </a:ext>
            </a:extLst>
          </p:cNvPr>
          <p:cNvSpPr txBox="1"/>
          <p:nvPr/>
        </p:nvSpPr>
        <p:spPr>
          <a:xfrm>
            <a:off x="7731947" y="3354164"/>
            <a:ext cx="3586860" cy="297454"/>
          </a:xfrm>
          <a:prstGeom prst="rect">
            <a:avLst/>
          </a:prstGeom>
          <a:noFill/>
        </p:spPr>
        <p:txBody>
          <a:bodyPr wrap="square" rtlCol="0">
            <a:spAutoFit/>
          </a:bodyPr>
          <a:lstStyle/>
          <a:p>
            <a:r>
              <a:rPr lang="en-GB" sz="1333" b="1">
                <a:latin typeface="Montserrat" panose="00000500000000000000" pitchFamily="2" charset="0"/>
              </a:rPr>
              <a:t>Create quick wins</a:t>
            </a:r>
          </a:p>
        </p:txBody>
      </p:sp>
      <p:sp>
        <p:nvSpPr>
          <p:cNvPr id="41" name="TextBox 40">
            <a:extLst>
              <a:ext uri="{FF2B5EF4-FFF2-40B4-BE49-F238E27FC236}">
                <a16:creationId xmlns:a16="http://schemas.microsoft.com/office/drawing/2014/main" id="{5F85E90C-D336-0CF3-DF9C-50A3CB7AB107}"/>
              </a:ext>
            </a:extLst>
          </p:cNvPr>
          <p:cNvSpPr txBox="1"/>
          <p:nvPr/>
        </p:nvSpPr>
        <p:spPr>
          <a:xfrm>
            <a:off x="9014513" y="2798688"/>
            <a:ext cx="3586860" cy="297454"/>
          </a:xfrm>
          <a:prstGeom prst="rect">
            <a:avLst/>
          </a:prstGeom>
          <a:noFill/>
        </p:spPr>
        <p:txBody>
          <a:bodyPr wrap="square" rtlCol="0">
            <a:spAutoFit/>
          </a:bodyPr>
          <a:lstStyle/>
          <a:p>
            <a:r>
              <a:rPr lang="en-GB" sz="1333" b="1">
                <a:latin typeface="Montserrat" panose="00000500000000000000" pitchFamily="2" charset="0"/>
              </a:rPr>
              <a:t>Build on the change</a:t>
            </a:r>
          </a:p>
        </p:txBody>
      </p:sp>
      <p:sp>
        <p:nvSpPr>
          <p:cNvPr id="42" name="TextBox 41">
            <a:extLst>
              <a:ext uri="{FF2B5EF4-FFF2-40B4-BE49-F238E27FC236}">
                <a16:creationId xmlns:a16="http://schemas.microsoft.com/office/drawing/2014/main" id="{10CE2161-4947-980E-09F1-914BEAAE293A}"/>
              </a:ext>
            </a:extLst>
          </p:cNvPr>
          <p:cNvSpPr txBox="1"/>
          <p:nvPr/>
        </p:nvSpPr>
        <p:spPr>
          <a:xfrm>
            <a:off x="10337890" y="2239578"/>
            <a:ext cx="3586860" cy="297454"/>
          </a:xfrm>
          <a:prstGeom prst="rect">
            <a:avLst/>
          </a:prstGeom>
          <a:noFill/>
        </p:spPr>
        <p:txBody>
          <a:bodyPr wrap="square" rtlCol="0">
            <a:spAutoFit/>
          </a:bodyPr>
          <a:lstStyle/>
          <a:p>
            <a:r>
              <a:rPr lang="en-GB" sz="1333" b="1">
                <a:latin typeface="Montserrat" panose="00000500000000000000" pitchFamily="2" charset="0"/>
              </a:rPr>
              <a:t>Make it stick</a:t>
            </a:r>
          </a:p>
        </p:txBody>
      </p:sp>
      <p:cxnSp>
        <p:nvCxnSpPr>
          <p:cNvPr id="44" name="Connector: Elbow 43">
            <a:extLst>
              <a:ext uri="{FF2B5EF4-FFF2-40B4-BE49-F238E27FC236}">
                <a16:creationId xmlns:a16="http://schemas.microsoft.com/office/drawing/2014/main" id="{91AC76BB-5296-1432-2CDF-9A9D899E88E8}"/>
              </a:ext>
            </a:extLst>
          </p:cNvPr>
          <p:cNvCxnSpPr>
            <a:cxnSpLocks/>
          </p:cNvCxnSpPr>
          <p:nvPr/>
        </p:nvCxnSpPr>
        <p:spPr>
          <a:xfrm flipV="1">
            <a:off x="340468" y="5615967"/>
            <a:ext cx="2144677" cy="567079"/>
          </a:xfrm>
          <a:prstGeom prst="bentConnector3">
            <a:avLst>
              <a:gd name="adj1" fmla="val 43461"/>
            </a:avLst>
          </a:prstGeom>
          <a:ln w="19050">
            <a:solidFill>
              <a:srgbClr val="A98B2F"/>
            </a:solidFil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546EB054-E1E7-A041-9403-573EEB3C7693}"/>
              </a:ext>
            </a:extLst>
          </p:cNvPr>
          <p:cNvCxnSpPr>
            <a:cxnSpLocks/>
          </p:cNvCxnSpPr>
          <p:nvPr/>
        </p:nvCxnSpPr>
        <p:spPr>
          <a:xfrm flipV="1">
            <a:off x="2502371" y="5053938"/>
            <a:ext cx="1307295" cy="557009"/>
          </a:xfrm>
          <a:prstGeom prst="bentConnector3">
            <a:avLst>
              <a:gd name="adj1" fmla="val -1002"/>
            </a:avLst>
          </a:prstGeom>
          <a:ln w="19050">
            <a:solidFill>
              <a:srgbClr val="A98B2F"/>
            </a:solidFill>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3B7C6FA7-651F-B0AD-55DD-915FCE9D729F}"/>
              </a:ext>
            </a:extLst>
          </p:cNvPr>
          <p:cNvCxnSpPr>
            <a:cxnSpLocks/>
          </p:cNvCxnSpPr>
          <p:nvPr/>
        </p:nvCxnSpPr>
        <p:spPr>
          <a:xfrm flipV="1">
            <a:off x="3813217" y="4490276"/>
            <a:ext cx="1307295" cy="557009"/>
          </a:xfrm>
          <a:prstGeom prst="bentConnector3">
            <a:avLst>
              <a:gd name="adj1" fmla="val -1002"/>
            </a:avLst>
          </a:prstGeom>
          <a:ln w="19050">
            <a:solidFill>
              <a:srgbClr val="A98B2F"/>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41E5BCF5-0045-1E7B-3864-0909F6547827}"/>
              </a:ext>
            </a:extLst>
          </p:cNvPr>
          <p:cNvCxnSpPr>
            <a:cxnSpLocks/>
          </p:cNvCxnSpPr>
          <p:nvPr/>
        </p:nvCxnSpPr>
        <p:spPr>
          <a:xfrm flipV="1">
            <a:off x="5119041" y="3926253"/>
            <a:ext cx="1307295" cy="557009"/>
          </a:xfrm>
          <a:prstGeom prst="bentConnector3">
            <a:avLst>
              <a:gd name="adj1" fmla="val -1002"/>
            </a:avLst>
          </a:prstGeom>
          <a:ln w="19050">
            <a:solidFill>
              <a:srgbClr val="A98B2F"/>
            </a:solidFill>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D44CAA99-D273-C608-588B-7A9D7F12CBCD}"/>
              </a:ext>
            </a:extLst>
          </p:cNvPr>
          <p:cNvCxnSpPr>
            <a:cxnSpLocks/>
          </p:cNvCxnSpPr>
          <p:nvPr/>
        </p:nvCxnSpPr>
        <p:spPr>
          <a:xfrm flipV="1">
            <a:off x="6426335" y="3356285"/>
            <a:ext cx="1307295" cy="557009"/>
          </a:xfrm>
          <a:prstGeom prst="bentConnector3">
            <a:avLst>
              <a:gd name="adj1" fmla="val -1002"/>
            </a:avLst>
          </a:prstGeom>
          <a:ln w="19050">
            <a:solidFill>
              <a:srgbClr val="A98B2F"/>
            </a:solidFill>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31AE1113-33FD-9C92-3315-D946A7619B48}"/>
              </a:ext>
            </a:extLst>
          </p:cNvPr>
          <p:cNvCxnSpPr>
            <a:cxnSpLocks/>
          </p:cNvCxnSpPr>
          <p:nvPr/>
        </p:nvCxnSpPr>
        <p:spPr>
          <a:xfrm flipV="1">
            <a:off x="7748069" y="2791681"/>
            <a:ext cx="1307295" cy="557009"/>
          </a:xfrm>
          <a:prstGeom prst="bentConnector3">
            <a:avLst>
              <a:gd name="adj1" fmla="val -1002"/>
            </a:avLst>
          </a:prstGeom>
          <a:ln w="19050">
            <a:solidFill>
              <a:srgbClr val="A98B2F"/>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3E01D3AA-290B-C1F7-8698-1D8303BD6D92}"/>
              </a:ext>
            </a:extLst>
          </p:cNvPr>
          <p:cNvSpPr/>
          <p:nvPr/>
        </p:nvSpPr>
        <p:spPr>
          <a:xfrm>
            <a:off x="6515587" y="3441946"/>
            <a:ext cx="1111307" cy="474733"/>
          </a:xfrm>
          <a:prstGeom prst="rect">
            <a:avLst/>
          </a:prstGeom>
          <a:solidFill>
            <a:srgbClr val="5F6271"/>
          </a:solidFill>
          <a:ln>
            <a:solidFill>
              <a:srgbClr val="5F62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33">
                <a:latin typeface="Montserrat" panose="00000500000000000000" pitchFamily="2" charset="0"/>
              </a:rPr>
              <a:t>Step 5</a:t>
            </a:r>
          </a:p>
        </p:txBody>
      </p:sp>
      <p:sp>
        <p:nvSpPr>
          <p:cNvPr id="69" name="Rectangle 68">
            <a:extLst>
              <a:ext uri="{FF2B5EF4-FFF2-40B4-BE49-F238E27FC236}">
                <a16:creationId xmlns:a16="http://schemas.microsoft.com/office/drawing/2014/main" id="{FC6F0EF0-1C2A-0F10-523E-537105CAF2B8}"/>
              </a:ext>
            </a:extLst>
          </p:cNvPr>
          <p:cNvSpPr/>
          <p:nvPr/>
        </p:nvSpPr>
        <p:spPr>
          <a:xfrm>
            <a:off x="7833484" y="2884866"/>
            <a:ext cx="1111307" cy="474733"/>
          </a:xfrm>
          <a:prstGeom prst="rect">
            <a:avLst/>
          </a:prstGeom>
          <a:solidFill>
            <a:srgbClr val="5F6271"/>
          </a:solidFill>
          <a:ln>
            <a:solidFill>
              <a:srgbClr val="5F62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33">
                <a:latin typeface="Montserrat" panose="00000500000000000000" pitchFamily="2" charset="0"/>
              </a:rPr>
              <a:t>Step 6</a:t>
            </a:r>
          </a:p>
        </p:txBody>
      </p:sp>
      <p:cxnSp>
        <p:nvCxnSpPr>
          <p:cNvPr id="70" name="Connector: Elbow 69">
            <a:extLst>
              <a:ext uri="{FF2B5EF4-FFF2-40B4-BE49-F238E27FC236}">
                <a16:creationId xmlns:a16="http://schemas.microsoft.com/office/drawing/2014/main" id="{CE451E93-E7A4-CED4-FCEA-057CC74F9089}"/>
              </a:ext>
            </a:extLst>
          </p:cNvPr>
          <p:cNvCxnSpPr>
            <a:cxnSpLocks/>
          </p:cNvCxnSpPr>
          <p:nvPr/>
        </p:nvCxnSpPr>
        <p:spPr>
          <a:xfrm flipV="1">
            <a:off x="9055363" y="2239168"/>
            <a:ext cx="1307295" cy="557009"/>
          </a:xfrm>
          <a:prstGeom prst="bentConnector3">
            <a:avLst>
              <a:gd name="adj1" fmla="val -1002"/>
            </a:avLst>
          </a:prstGeom>
          <a:ln w="19050">
            <a:solidFill>
              <a:srgbClr val="A98B2F"/>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E8C000AD-8AFC-36A4-2EBF-98AA822CC17A}"/>
              </a:ext>
            </a:extLst>
          </p:cNvPr>
          <p:cNvSpPr/>
          <p:nvPr/>
        </p:nvSpPr>
        <p:spPr>
          <a:xfrm>
            <a:off x="9140779" y="2323886"/>
            <a:ext cx="1111307" cy="474733"/>
          </a:xfrm>
          <a:prstGeom prst="rect">
            <a:avLst/>
          </a:prstGeom>
          <a:solidFill>
            <a:srgbClr val="A98B2F"/>
          </a:solidFill>
          <a:ln>
            <a:solidFill>
              <a:srgbClr val="A98B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33">
                <a:latin typeface="Montserrat" panose="00000500000000000000" pitchFamily="2" charset="0"/>
              </a:rPr>
              <a:t>Step 7</a:t>
            </a:r>
          </a:p>
        </p:txBody>
      </p:sp>
      <p:cxnSp>
        <p:nvCxnSpPr>
          <p:cNvPr id="72" name="Connector: Elbow 71">
            <a:extLst>
              <a:ext uri="{FF2B5EF4-FFF2-40B4-BE49-F238E27FC236}">
                <a16:creationId xmlns:a16="http://schemas.microsoft.com/office/drawing/2014/main" id="{DEE5E701-8606-4022-2600-775037455C3F}"/>
              </a:ext>
            </a:extLst>
          </p:cNvPr>
          <p:cNvCxnSpPr>
            <a:cxnSpLocks/>
          </p:cNvCxnSpPr>
          <p:nvPr/>
        </p:nvCxnSpPr>
        <p:spPr>
          <a:xfrm flipV="1">
            <a:off x="10362658" y="1673885"/>
            <a:ext cx="1307295" cy="557009"/>
          </a:xfrm>
          <a:prstGeom prst="bentConnector3">
            <a:avLst>
              <a:gd name="adj1" fmla="val -1002"/>
            </a:avLst>
          </a:prstGeom>
          <a:ln w="19050">
            <a:solidFill>
              <a:srgbClr val="A98B2F"/>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6ED49D5A-8BCA-5C64-C141-2EFF47F73F61}"/>
              </a:ext>
            </a:extLst>
          </p:cNvPr>
          <p:cNvSpPr/>
          <p:nvPr/>
        </p:nvSpPr>
        <p:spPr>
          <a:xfrm>
            <a:off x="10473473" y="1758868"/>
            <a:ext cx="1111307" cy="474733"/>
          </a:xfrm>
          <a:prstGeom prst="rect">
            <a:avLst/>
          </a:prstGeom>
          <a:solidFill>
            <a:srgbClr val="A98B2F"/>
          </a:solidFill>
          <a:ln>
            <a:solidFill>
              <a:srgbClr val="A98B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33">
                <a:latin typeface="Montserrat" panose="00000500000000000000" pitchFamily="2" charset="0"/>
              </a:rPr>
              <a:t>Step 8</a:t>
            </a:r>
          </a:p>
        </p:txBody>
      </p:sp>
      <p:sp>
        <p:nvSpPr>
          <p:cNvPr id="78" name="Oval 77">
            <a:extLst>
              <a:ext uri="{FF2B5EF4-FFF2-40B4-BE49-F238E27FC236}">
                <a16:creationId xmlns:a16="http://schemas.microsoft.com/office/drawing/2014/main" id="{82174B34-C7B9-779D-47F5-B61F9B2D316F}"/>
              </a:ext>
            </a:extLst>
          </p:cNvPr>
          <p:cNvSpPr/>
          <p:nvPr/>
        </p:nvSpPr>
        <p:spPr>
          <a:xfrm>
            <a:off x="1460508" y="3139295"/>
            <a:ext cx="1866749" cy="1722047"/>
          </a:xfrm>
          <a:prstGeom prst="ellipse">
            <a:avLst/>
          </a:prstGeom>
          <a:solidFill>
            <a:srgbClr val="2C3A49"/>
          </a:solidFill>
          <a:ln>
            <a:solidFill>
              <a:srgbClr val="2C3A49"/>
            </a:solidFill>
          </a:ln>
          <a:effectLst>
            <a:innerShdw blurRad="63500" dist="50800" dir="10800000">
              <a:prstClr val="black">
                <a:alpha val="50000"/>
              </a:prstClr>
            </a:innerShdw>
          </a:effectLst>
          <a:scene3d>
            <a:camera prst="obliqueTop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67" b="1">
                <a:latin typeface="Montserrat" panose="00000500000000000000" pitchFamily="2" charset="0"/>
              </a:rPr>
              <a:t>Creating the climate change</a:t>
            </a:r>
          </a:p>
        </p:txBody>
      </p:sp>
      <p:sp>
        <p:nvSpPr>
          <p:cNvPr id="79" name="Oval 78">
            <a:extLst>
              <a:ext uri="{FF2B5EF4-FFF2-40B4-BE49-F238E27FC236}">
                <a16:creationId xmlns:a16="http://schemas.microsoft.com/office/drawing/2014/main" id="{FF5D7620-FBE1-CC11-57E7-EF557CFB0E24}"/>
              </a:ext>
            </a:extLst>
          </p:cNvPr>
          <p:cNvSpPr/>
          <p:nvPr/>
        </p:nvSpPr>
        <p:spPr>
          <a:xfrm>
            <a:off x="4665859" y="1849663"/>
            <a:ext cx="1866749" cy="1722047"/>
          </a:xfrm>
          <a:prstGeom prst="ellipse">
            <a:avLst/>
          </a:prstGeom>
          <a:solidFill>
            <a:srgbClr val="5F6271"/>
          </a:solidFill>
          <a:ln>
            <a:solidFill>
              <a:srgbClr val="5F6271"/>
            </a:solidFill>
          </a:ln>
          <a:effectLst>
            <a:innerShdw blurRad="63500" dist="50800" dir="10800000">
              <a:prstClr val="black">
                <a:alpha val="50000"/>
              </a:prstClr>
            </a:innerShdw>
          </a:effectLst>
          <a:scene3d>
            <a:camera prst="obliqueTop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67" b="1">
                <a:latin typeface="Montserrat" panose="00000500000000000000" pitchFamily="2" charset="0"/>
              </a:rPr>
              <a:t>Engaging &amp; enabling the organization </a:t>
            </a:r>
          </a:p>
        </p:txBody>
      </p:sp>
      <p:sp>
        <p:nvSpPr>
          <p:cNvPr id="80" name="Oval 79">
            <a:extLst>
              <a:ext uri="{FF2B5EF4-FFF2-40B4-BE49-F238E27FC236}">
                <a16:creationId xmlns:a16="http://schemas.microsoft.com/office/drawing/2014/main" id="{4D882679-5E1C-6866-B8C3-5659EAEE0D42}"/>
              </a:ext>
            </a:extLst>
          </p:cNvPr>
          <p:cNvSpPr/>
          <p:nvPr/>
        </p:nvSpPr>
        <p:spPr>
          <a:xfrm>
            <a:off x="8142604" y="299162"/>
            <a:ext cx="1866749" cy="1722047"/>
          </a:xfrm>
          <a:prstGeom prst="ellipse">
            <a:avLst/>
          </a:prstGeom>
          <a:solidFill>
            <a:srgbClr val="A98B2F"/>
          </a:solidFill>
          <a:ln>
            <a:solidFill>
              <a:srgbClr val="A98B2F"/>
            </a:solidFill>
          </a:ln>
          <a:effectLst>
            <a:innerShdw blurRad="63500" dist="50800" dir="10800000">
              <a:prstClr val="black">
                <a:alpha val="50000"/>
              </a:prstClr>
            </a:innerShdw>
          </a:effectLst>
          <a:scene3d>
            <a:camera prst="obliqueTop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67" b="1">
                <a:latin typeface="Montserrat" panose="00000500000000000000" pitchFamily="2" charset="0"/>
              </a:rPr>
              <a:t>Implementing &amp; sustaining for change</a:t>
            </a:r>
          </a:p>
        </p:txBody>
      </p:sp>
    </p:spTree>
    <p:extLst>
      <p:ext uri="{BB962C8B-B14F-4D97-AF65-F5344CB8AC3E}">
        <p14:creationId xmlns:p14="http://schemas.microsoft.com/office/powerpoint/2010/main" val="69526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E4A5071D-6654-2A19-D67C-A08A452E7DE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84214" y="152742"/>
            <a:ext cx="1453141" cy="744426"/>
          </a:xfrm>
          <a:prstGeom prst="rect">
            <a:avLst/>
          </a:prstGeom>
        </p:spPr>
      </p:pic>
      <p:sp>
        <p:nvSpPr>
          <p:cNvPr id="3" name="Content Placeholder 2">
            <a:extLst>
              <a:ext uri="{FF2B5EF4-FFF2-40B4-BE49-F238E27FC236}">
                <a16:creationId xmlns:a16="http://schemas.microsoft.com/office/drawing/2014/main" id="{A4F91D74-FBE8-7544-1BE7-EFA2FC8E2999}"/>
              </a:ext>
            </a:extLst>
          </p:cNvPr>
          <p:cNvSpPr>
            <a:spLocks noGrp="1"/>
          </p:cNvSpPr>
          <p:nvPr>
            <p:ph idx="1"/>
          </p:nvPr>
        </p:nvSpPr>
        <p:spPr>
          <a:xfrm>
            <a:off x="340370" y="1028245"/>
            <a:ext cx="10260898" cy="3491069"/>
          </a:xfrm>
        </p:spPr>
        <p:txBody>
          <a:bodyPr>
            <a:normAutofit fontScale="92500"/>
          </a:bodyPr>
          <a:lstStyle/>
          <a:p>
            <a:pPr marL="0" indent="0">
              <a:lnSpc>
                <a:spcPct val="150000"/>
              </a:lnSpc>
              <a:buNone/>
            </a:pPr>
            <a:r>
              <a:rPr lang="en-US" b="1">
                <a:solidFill>
                  <a:schemeClr val="tx2">
                    <a:lumMod val="75000"/>
                  </a:schemeClr>
                </a:solidFill>
                <a:latin typeface="Montserrat" pitchFamily="2" charset="77"/>
              </a:rPr>
              <a:t>7. Values and </a:t>
            </a:r>
            <a:r>
              <a:rPr lang="en-US" b="1" err="1">
                <a:solidFill>
                  <a:schemeClr val="tx2">
                    <a:lumMod val="75000"/>
                  </a:schemeClr>
                </a:solidFill>
                <a:latin typeface="Montserrat" pitchFamily="2" charset="77"/>
              </a:rPr>
              <a:t>behaviours</a:t>
            </a:r>
            <a:endParaRPr lang="en-US">
              <a:solidFill>
                <a:schemeClr val="accent4">
                  <a:lumMod val="75000"/>
                </a:schemeClr>
              </a:solidFill>
              <a:latin typeface="Montserrat" pitchFamily="2" charset="77"/>
            </a:endParaRPr>
          </a:p>
          <a:p>
            <a:pPr>
              <a:lnSpc>
                <a:spcPct val="150000"/>
              </a:lnSpc>
            </a:pPr>
            <a:r>
              <a:rPr lang="en-US" sz="2400">
                <a:solidFill>
                  <a:schemeClr val="accent4">
                    <a:lumMod val="75000"/>
                  </a:schemeClr>
                </a:solidFill>
                <a:latin typeface="Montserrat" pitchFamily="2" charset="77"/>
              </a:rPr>
              <a:t>Confidence </a:t>
            </a:r>
          </a:p>
          <a:p>
            <a:pPr>
              <a:lnSpc>
                <a:spcPct val="150000"/>
              </a:lnSpc>
            </a:pPr>
            <a:r>
              <a:rPr lang="en-US" sz="2400">
                <a:solidFill>
                  <a:schemeClr val="accent4">
                    <a:lumMod val="75000"/>
                  </a:schemeClr>
                </a:solidFill>
                <a:latin typeface="Montserrat" pitchFamily="2" charset="77"/>
              </a:rPr>
              <a:t>Inclusivity (new and old board members and succession planning)</a:t>
            </a:r>
          </a:p>
          <a:p>
            <a:pPr>
              <a:lnSpc>
                <a:spcPct val="150000"/>
              </a:lnSpc>
            </a:pPr>
            <a:r>
              <a:rPr lang="en-US" sz="2400">
                <a:solidFill>
                  <a:schemeClr val="accent4">
                    <a:lumMod val="75000"/>
                  </a:schemeClr>
                </a:solidFill>
                <a:latin typeface="Montserrat" pitchFamily="2" charset="77"/>
              </a:rPr>
              <a:t>Trust between board and executive</a:t>
            </a:r>
          </a:p>
          <a:p>
            <a:pPr>
              <a:lnSpc>
                <a:spcPct val="150000"/>
              </a:lnSpc>
            </a:pPr>
            <a:r>
              <a:rPr lang="en-US" sz="2400">
                <a:solidFill>
                  <a:schemeClr val="accent4">
                    <a:lumMod val="75000"/>
                  </a:schemeClr>
                </a:solidFill>
                <a:latin typeface="Montserrat" pitchFamily="2" charset="77"/>
              </a:rPr>
              <a:t>Collaboration (skills sharing)</a:t>
            </a:r>
          </a:p>
          <a:p>
            <a:pPr marL="0" indent="0">
              <a:lnSpc>
                <a:spcPct val="150000"/>
              </a:lnSpc>
              <a:buNone/>
            </a:pPr>
            <a:endParaRPr lang="en-US">
              <a:solidFill>
                <a:schemeClr val="accent4">
                  <a:lumMod val="75000"/>
                </a:schemeClr>
              </a:solidFill>
              <a:latin typeface="Montserrat" pitchFamily="2" charset="77"/>
            </a:endParaRPr>
          </a:p>
          <a:p>
            <a:pPr>
              <a:lnSpc>
                <a:spcPct val="150000"/>
              </a:lnSpc>
            </a:pPr>
            <a:endParaRPr lang="en-US">
              <a:solidFill>
                <a:schemeClr val="tx2">
                  <a:lumMod val="75000"/>
                </a:schemeClr>
              </a:solidFill>
              <a:latin typeface="Montserrat" pitchFamily="2" charset="77"/>
            </a:endParaRPr>
          </a:p>
        </p:txBody>
      </p:sp>
      <p:sp>
        <p:nvSpPr>
          <p:cNvPr id="4" name="TextBox 3">
            <a:extLst>
              <a:ext uri="{FF2B5EF4-FFF2-40B4-BE49-F238E27FC236}">
                <a16:creationId xmlns:a16="http://schemas.microsoft.com/office/drawing/2014/main" id="{FA984B00-A7CA-BE4D-925F-635155D0C644}"/>
              </a:ext>
            </a:extLst>
          </p:cNvPr>
          <p:cNvSpPr txBox="1"/>
          <p:nvPr/>
        </p:nvSpPr>
        <p:spPr>
          <a:xfrm>
            <a:off x="6576654" y="3265229"/>
            <a:ext cx="5036344" cy="1107996"/>
          </a:xfrm>
          <a:prstGeom prst="rect">
            <a:avLst/>
          </a:prstGeom>
          <a:noFill/>
        </p:spPr>
        <p:txBody>
          <a:bodyPr wrap="square" rtlCol="0">
            <a:spAutoFit/>
          </a:bodyPr>
          <a:lstStyle/>
          <a:p>
            <a:r>
              <a:rPr lang="en-US" i="1">
                <a:latin typeface="Montserrat" pitchFamily="2" charset="77"/>
              </a:rPr>
              <a:t>”To get everyone to at least a minimum level of confidence and understanding about these issues.”</a:t>
            </a:r>
          </a:p>
          <a:p>
            <a:pPr algn="r"/>
            <a:r>
              <a:rPr lang="en-US" sz="1200">
                <a:latin typeface="Montserrat" pitchFamily="2" charset="77"/>
              </a:rPr>
              <a:t>Research respondent</a:t>
            </a:r>
          </a:p>
        </p:txBody>
      </p:sp>
    </p:spTree>
    <p:extLst>
      <p:ext uri="{BB962C8B-B14F-4D97-AF65-F5344CB8AC3E}">
        <p14:creationId xmlns:p14="http://schemas.microsoft.com/office/powerpoint/2010/main" val="372720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91D74-FBE8-7544-1BE7-EFA2FC8E2999}"/>
              </a:ext>
            </a:extLst>
          </p:cNvPr>
          <p:cNvSpPr>
            <a:spLocks noGrp="1"/>
          </p:cNvSpPr>
          <p:nvPr>
            <p:ph idx="1"/>
          </p:nvPr>
        </p:nvSpPr>
        <p:spPr>
          <a:xfrm>
            <a:off x="356576" y="475772"/>
            <a:ext cx="10515344" cy="5380576"/>
          </a:xfrm>
        </p:spPr>
        <p:txBody>
          <a:bodyPr>
            <a:normAutofit lnSpcReduction="10000"/>
          </a:bodyPr>
          <a:lstStyle/>
          <a:p>
            <a:pPr marL="0" indent="0">
              <a:buNone/>
            </a:pPr>
            <a:r>
              <a:rPr lang="en-US" b="1">
                <a:solidFill>
                  <a:schemeClr val="tx2">
                    <a:lumMod val="75000"/>
                  </a:schemeClr>
                </a:solidFill>
                <a:latin typeface="Montserrat" pitchFamily="2" charset="77"/>
              </a:rPr>
              <a:t>In summary, </a:t>
            </a:r>
          </a:p>
          <a:p>
            <a:pPr marL="0" indent="0">
              <a:buNone/>
            </a:pPr>
            <a:endParaRPr lang="en-US" b="1">
              <a:solidFill>
                <a:schemeClr val="tx2">
                  <a:lumMod val="75000"/>
                </a:schemeClr>
              </a:solidFill>
              <a:latin typeface="Montserrat" pitchFamily="2" charset="77"/>
            </a:endParaRPr>
          </a:p>
          <a:p>
            <a:pPr marL="0" indent="0">
              <a:buNone/>
            </a:pPr>
            <a:r>
              <a:rPr lang="en-US" b="1">
                <a:solidFill>
                  <a:schemeClr val="tx2">
                    <a:lumMod val="75000"/>
                  </a:schemeClr>
                </a:solidFill>
                <a:latin typeface="Montserrat" pitchFamily="2" charset="77"/>
              </a:rPr>
              <a:t>Leadership skills for decision makers:</a:t>
            </a:r>
          </a:p>
          <a:p>
            <a:pPr marL="0" indent="0">
              <a:buNone/>
            </a:pPr>
            <a:endParaRPr lang="en-US">
              <a:solidFill>
                <a:schemeClr val="accent4">
                  <a:lumMod val="75000"/>
                </a:schemeClr>
              </a:solidFill>
              <a:latin typeface="Montserrat" pitchFamily="2" charset="77"/>
            </a:endParaRPr>
          </a:p>
          <a:p>
            <a:pPr marL="514350" indent="-514350">
              <a:buFont typeface="+mj-lt"/>
              <a:buAutoNum type="arabicPeriod"/>
            </a:pPr>
            <a:r>
              <a:rPr lang="en-US">
                <a:solidFill>
                  <a:schemeClr val="accent4">
                    <a:lumMod val="75000"/>
                  </a:schemeClr>
                </a:solidFill>
                <a:latin typeface="Montserrat" pitchFamily="2" charset="77"/>
              </a:rPr>
              <a:t>Systems thinking</a:t>
            </a:r>
          </a:p>
          <a:p>
            <a:pPr marL="514350" indent="-514350">
              <a:buFont typeface="+mj-lt"/>
              <a:buAutoNum type="arabicPeriod"/>
            </a:pPr>
            <a:r>
              <a:rPr lang="en-US">
                <a:solidFill>
                  <a:schemeClr val="accent4">
                    <a:lumMod val="75000"/>
                  </a:schemeClr>
                </a:solidFill>
                <a:latin typeface="Montserrat" pitchFamily="2" charset="77"/>
              </a:rPr>
              <a:t>Investment methodologies</a:t>
            </a:r>
          </a:p>
          <a:p>
            <a:pPr marL="514350" indent="-514350">
              <a:buFont typeface="+mj-lt"/>
              <a:buAutoNum type="arabicPeriod"/>
            </a:pPr>
            <a:r>
              <a:rPr lang="en-US">
                <a:solidFill>
                  <a:schemeClr val="accent4">
                    <a:lumMod val="75000"/>
                  </a:schemeClr>
                </a:solidFill>
                <a:latin typeface="Montserrat" pitchFamily="2" charset="77"/>
              </a:rPr>
              <a:t>Basic understanding of key technologies</a:t>
            </a:r>
          </a:p>
          <a:p>
            <a:pPr marL="514350" indent="-514350">
              <a:buFont typeface="+mj-lt"/>
              <a:buAutoNum type="arabicPeriod"/>
            </a:pPr>
            <a:r>
              <a:rPr lang="en-US">
                <a:solidFill>
                  <a:schemeClr val="accent4">
                    <a:lumMod val="75000"/>
                  </a:schemeClr>
                </a:solidFill>
                <a:latin typeface="Montserrat" pitchFamily="2" charset="77"/>
              </a:rPr>
              <a:t>Thinking with the end user and their benefit in mind</a:t>
            </a:r>
          </a:p>
          <a:p>
            <a:pPr marL="514350" indent="-514350">
              <a:buFont typeface="+mj-lt"/>
              <a:buAutoNum type="arabicPeriod"/>
            </a:pPr>
            <a:r>
              <a:rPr lang="en-US">
                <a:solidFill>
                  <a:schemeClr val="accent4">
                    <a:lumMod val="75000"/>
                  </a:schemeClr>
                </a:solidFill>
                <a:latin typeface="Montserrat" pitchFamily="2" charset="77"/>
              </a:rPr>
              <a:t>Start early</a:t>
            </a:r>
          </a:p>
          <a:p>
            <a:pPr marL="514350" indent="-514350">
              <a:buFont typeface="+mj-lt"/>
              <a:buAutoNum type="arabicPeriod"/>
            </a:pPr>
            <a:r>
              <a:rPr lang="en-US">
                <a:solidFill>
                  <a:schemeClr val="accent4">
                    <a:lumMod val="75000"/>
                  </a:schemeClr>
                </a:solidFill>
                <a:latin typeface="Montserrat" pitchFamily="2" charset="77"/>
              </a:rPr>
              <a:t>Collaborate with others and lead change</a:t>
            </a:r>
          </a:p>
          <a:p>
            <a:pPr marL="514350" indent="-514350">
              <a:buFont typeface="+mj-lt"/>
              <a:buAutoNum type="arabicPeriod"/>
            </a:pPr>
            <a:r>
              <a:rPr lang="en-US">
                <a:solidFill>
                  <a:schemeClr val="accent4">
                    <a:lumMod val="75000"/>
                  </a:schemeClr>
                </a:solidFill>
                <a:latin typeface="Montserrat" pitchFamily="2" charset="77"/>
              </a:rPr>
              <a:t>Culture is as important as knowledge</a:t>
            </a:r>
            <a:endParaRPr lang="en-US">
              <a:solidFill>
                <a:schemeClr val="tx2">
                  <a:lumMod val="75000"/>
                </a:schemeClr>
              </a:solidFill>
              <a:latin typeface="Montserrat" pitchFamily="2" charset="77"/>
            </a:endParaRPr>
          </a:p>
        </p:txBody>
      </p:sp>
      <p:pic>
        <p:nvPicPr>
          <p:cNvPr id="2" name="Picture 1" descr="Logo, company name&#10;&#10;Description automatically generated">
            <a:extLst>
              <a:ext uri="{FF2B5EF4-FFF2-40B4-BE49-F238E27FC236}">
                <a16:creationId xmlns:a16="http://schemas.microsoft.com/office/drawing/2014/main" id="{E4A5071D-6654-2A19-D67C-A08A452E7DE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84214" y="152742"/>
            <a:ext cx="1453141" cy="744426"/>
          </a:xfrm>
          <a:prstGeom prst="rect">
            <a:avLst/>
          </a:prstGeom>
        </p:spPr>
      </p:pic>
    </p:spTree>
    <p:extLst>
      <p:ext uri="{BB962C8B-B14F-4D97-AF65-F5344CB8AC3E}">
        <p14:creationId xmlns:p14="http://schemas.microsoft.com/office/powerpoint/2010/main" val="305023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91D74-FBE8-7544-1BE7-EFA2FC8E2999}"/>
              </a:ext>
            </a:extLst>
          </p:cNvPr>
          <p:cNvSpPr>
            <a:spLocks noGrp="1"/>
          </p:cNvSpPr>
          <p:nvPr>
            <p:ph idx="1"/>
          </p:nvPr>
        </p:nvSpPr>
        <p:spPr>
          <a:xfrm>
            <a:off x="356576" y="475772"/>
            <a:ext cx="10515344" cy="5380576"/>
          </a:xfrm>
        </p:spPr>
        <p:txBody>
          <a:bodyPr>
            <a:normAutofit/>
          </a:bodyPr>
          <a:lstStyle/>
          <a:p>
            <a:pPr marL="0" indent="0">
              <a:buNone/>
            </a:pPr>
            <a:r>
              <a:rPr lang="en-US" b="1">
                <a:solidFill>
                  <a:schemeClr val="tx2">
                    <a:lumMod val="75000"/>
                  </a:schemeClr>
                </a:solidFill>
                <a:latin typeface="Montserrat" pitchFamily="2" charset="77"/>
              </a:rPr>
              <a:t>Future leaders</a:t>
            </a:r>
          </a:p>
        </p:txBody>
      </p:sp>
      <p:pic>
        <p:nvPicPr>
          <p:cNvPr id="2" name="Picture 1" descr="Logo, company name&#10;&#10;Description automatically generated">
            <a:extLst>
              <a:ext uri="{FF2B5EF4-FFF2-40B4-BE49-F238E27FC236}">
                <a16:creationId xmlns:a16="http://schemas.microsoft.com/office/drawing/2014/main" id="{E4A5071D-6654-2A19-D67C-A08A452E7DE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84214" y="152742"/>
            <a:ext cx="1453141" cy="744426"/>
          </a:xfrm>
          <a:prstGeom prst="rect">
            <a:avLst/>
          </a:prstGeom>
        </p:spPr>
      </p:pic>
      <p:pic>
        <p:nvPicPr>
          <p:cNvPr id="7170" name="Picture 2">
            <a:extLst>
              <a:ext uri="{FF2B5EF4-FFF2-40B4-BE49-F238E27FC236}">
                <a16:creationId xmlns:a16="http://schemas.microsoft.com/office/drawing/2014/main" id="{2C320815-E666-3248-9CF4-48BFC034B3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68" t="5001" r="26481" b="28750"/>
          <a:stretch/>
        </p:blipFill>
        <p:spPr bwMode="auto">
          <a:xfrm>
            <a:off x="5422106" y="1220198"/>
            <a:ext cx="5272087" cy="4543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E9DAD4-FA41-C109-2090-4C8B7D96129F}"/>
              </a:ext>
            </a:extLst>
          </p:cNvPr>
          <p:cNvSpPr txBox="1"/>
          <p:nvPr/>
        </p:nvSpPr>
        <p:spPr>
          <a:xfrm>
            <a:off x="651248" y="5117292"/>
            <a:ext cx="4770858" cy="646331"/>
          </a:xfrm>
          <a:prstGeom prst="rect">
            <a:avLst/>
          </a:prstGeom>
          <a:noFill/>
        </p:spPr>
        <p:txBody>
          <a:bodyPr wrap="none" rtlCol="0">
            <a:spAutoFit/>
          </a:bodyPr>
          <a:lstStyle/>
          <a:p>
            <a:pPr algn="r"/>
            <a:r>
              <a:rPr lang="en-US">
                <a:solidFill>
                  <a:schemeClr val="accent4">
                    <a:lumMod val="75000"/>
                  </a:schemeClr>
                </a:solidFill>
                <a:latin typeface="Montserrat" pitchFamily="2" charset="77"/>
              </a:rPr>
              <a:t>Michael Buckingham</a:t>
            </a:r>
          </a:p>
          <a:p>
            <a:pPr algn="r"/>
            <a:r>
              <a:rPr lang="en-US">
                <a:solidFill>
                  <a:schemeClr val="accent4">
                    <a:lumMod val="75000"/>
                  </a:schemeClr>
                </a:solidFill>
                <a:latin typeface="Montserrat" pitchFamily="2" charset="77"/>
              </a:rPr>
              <a:t>Finance and Administration Apprentice</a:t>
            </a:r>
          </a:p>
        </p:txBody>
      </p:sp>
    </p:spTree>
    <p:extLst>
      <p:ext uri="{BB962C8B-B14F-4D97-AF65-F5344CB8AC3E}">
        <p14:creationId xmlns:p14="http://schemas.microsoft.com/office/powerpoint/2010/main" val="217530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shadeToTitle="1">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127BC5-F110-6EBE-BB13-FF59EECC4EFA}"/>
              </a:ext>
            </a:extLst>
          </p:cNvPr>
          <p:cNvSpPr txBox="1"/>
          <p:nvPr/>
        </p:nvSpPr>
        <p:spPr>
          <a:xfrm>
            <a:off x="2219325" y="2436257"/>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a:noFill/>
                </a:ln>
                <a:solidFill>
                  <a:prstClr val="black"/>
                </a:solidFill>
                <a:effectLst/>
                <a:uLnTx/>
                <a:uFillTx/>
                <a:latin typeface="Montserrat" panose="00000500000000000000" pitchFamily="2" charset="0"/>
                <a:ea typeface="+mn-ea"/>
                <a:cs typeface="+mn-cs"/>
              </a:rPr>
              <a:t>ACIVICO</a:t>
            </a:r>
          </a:p>
        </p:txBody>
      </p:sp>
      <p:sp>
        <p:nvSpPr>
          <p:cNvPr id="6" name="TextBox 5">
            <a:extLst>
              <a:ext uri="{FF2B5EF4-FFF2-40B4-BE49-F238E27FC236}">
                <a16:creationId xmlns:a16="http://schemas.microsoft.com/office/drawing/2014/main" id="{5E139559-0D76-7C8D-95F3-B569A9C8D2B6}"/>
              </a:ext>
            </a:extLst>
          </p:cNvPr>
          <p:cNvSpPr txBox="1"/>
          <p:nvPr/>
        </p:nvSpPr>
        <p:spPr>
          <a:xfrm>
            <a:off x="2219324" y="1021794"/>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w="38100">
                  <a:solidFill>
                    <a:prstClr val="black"/>
                  </a:solidFill>
                </a:ln>
                <a:noFill/>
                <a:effectLst/>
                <a:uLnTx/>
                <a:uFillTx/>
                <a:latin typeface="Montserrat" panose="00000500000000000000" pitchFamily="2" charset="0"/>
                <a:ea typeface="+mn-ea"/>
                <a:cs typeface="+mn-cs"/>
              </a:rPr>
              <a:t>ACIVICO</a:t>
            </a:r>
          </a:p>
        </p:txBody>
      </p:sp>
      <p:sp>
        <p:nvSpPr>
          <p:cNvPr id="11" name="TextBox 10">
            <a:extLst>
              <a:ext uri="{FF2B5EF4-FFF2-40B4-BE49-F238E27FC236}">
                <a16:creationId xmlns:a16="http://schemas.microsoft.com/office/drawing/2014/main" id="{42D2ACEA-8E8B-6F85-D38A-457BCAF2A138}"/>
              </a:ext>
            </a:extLst>
          </p:cNvPr>
          <p:cNvSpPr txBox="1"/>
          <p:nvPr/>
        </p:nvSpPr>
        <p:spPr>
          <a:xfrm>
            <a:off x="2219324" y="-392669"/>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w="38100">
                  <a:solidFill>
                    <a:prstClr val="black"/>
                  </a:solidFill>
                </a:ln>
                <a:noFill/>
                <a:effectLst/>
                <a:uLnTx/>
                <a:uFillTx/>
                <a:latin typeface="Montserrat" panose="00000500000000000000" pitchFamily="2" charset="0"/>
                <a:ea typeface="+mn-ea"/>
                <a:cs typeface="+mn-cs"/>
              </a:rPr>
              <a:t>ACIVICO</a:t>
            </a:r>
          </a:p>
        </p:txBody>
      </p:sp>
      <p:sp>
        <p:nvSpPr>
          <p:cNvPr id="12" name="TextBox 11">
            <a:extLst>
              <a:ext uri="{FF2B5EF4-FFF2-40B4-BE49-F238E27FC236}">
                <a16:creationId xmlns:a16="http://schemas.microsoft.com/office/drawing/2014/main" id="{DDED1825-AF4A-DB21-E02F-600742A19EAC}"/>
              </a:ext>
            </a:extLst>
          </p:cNvPr>
          <p:cNvSpPr txBox="1"/>
          <p:nvPr/>
        </p:nvSpPr>
        <p:spPr>
          <a:xfrm>
            <a:off x="2219324" y="3850720"/>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w="38100">
                  <a:solidFill>
                    <a:prstClr val="black"/>
                  </a:solidFill>
                </a:ln>
                <a:noFill/>
                <a:effectLst/>
                <a:uLnTx/>
                <a:uFillTx/>
                <a:latin typeface="Montserrat" panose="00000500000000000000" pitchFamily="2" charset="0"/>
                <a:ea typeface="+mn-ea"/>
                <a:cs typeface="+mn-cs"/>
              </a:rPr>
              <a:t>ACIVICO</a:t>
            </a:r>
          </a:p>
        </p:txBody>
      </p:sp>
      <p:sp>
        <p:nvSpPr>
          <p:cNvPr id="13" name="TextBox 12">
            <a:extLst>
              <a:ext uri="{FF2B5EF4-FFF2-40B4-BE49-F238E27FC236}">
                <a16:creationId xmlns:a16="http://schemas.microsoft.com/office/drawing/2014/main" id="{A1D53B20-DF3D-C16C-5CF1-03BEDE578034}"/>
              </a:ext>
            </a:extLst>
          </p:cNvPr>
          <p:cNvSpPr txBox="1"/>
          <p:nvPr/>
        </p:nvSpPr>
        <p:spPr>
          <a:xfrm>
            <a:off x="2219324" y="5193116"/>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w="38100">
                  <a:solidFill>
                    <a:prstClr val="black"/>
                  </a:solidFill>
                </a:ln>
                <a:noFill/>
                <a:effectLst/>
                <a:uLnTx/>
                <a:uFillTx/>
                <a:latin typeface="Montserrat" panose="00000500000000000000" pitchFamily="2" charset="0"/>
                <a:ea typeface="+mn-ea"/>
                <a:cs typeface="+mn-cs"/>
              </a:rPr>
              <a:t>ACIVICO</a:t>
            </a:r>
          </a:p>
        </p:txBody>
      </p:sp>
    </p:spTree>
    <p:extLst>
      <p:ext uri="{BB962C8B-B14F-4D97-AF65-F5344CB8AC3E}">
        <p14:creationId xmlns:p14="http://schemas.microsoft.com/office/powerpoint/2010/main" val="414003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shadeToTitle="1">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127BC5-F110-6EBE-BB13-FF59EECC4EFA}"/>
              </a:ext>
            </a:extLst>
          </p:cNvPr>
          <p:cNvSpPr txBox="1"/>
          <p:nvPr/>
        </p:nvSpPr>
        <p:spPr>
          <a:xfrm>
            <a:off x="2219325" y="2400224"/>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a:noFill/>
                </a:ln>
                <a:solidFill>
                  <a:prstClr val="black"/>
                </a:solidFill>
                <a:effectLst/>
                <a:uLnTx/>
                <a:uFillTx/>
                <a:latin typeface="Montserrat" panose="00000500000000000000" pitchFamily="2" charset="0"/>
                <a:ea typeface="+mn-ea"/>
                <a:cs typeface="+mn-cs"/>
              </a:rPr>
              <a:t>ACIVICO</a:t>
            </a:r>
          </a:p>
        </p:txBody>
      </p:sp>
      <p:sp>
        <p:nvSpPr>
          <p:cNvPr id="6" name="TextBox 5">
            <a:extLst>
              <a:ext uri="{FF2B5EF4-FFF2-40B4-BE49-F238E27FC236}">
                <a16:creationId xmlns:a16="http://schemas.microsoft.com/office/drawing/2014/main" id="{5E139559-0D76-7C8D-95F3-B569A9C8D2B6}"/>
              </a:ext>
            </a:extLst>
          </p:cNvPr>
          <p:cNvSpPr txBox="1"/>
          <p:nvPr/>
        </p:nvSpPr>
        <p:spPr>
          <a:xfrm>
            <a:off x="2219324" y="2400224"/>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w="38100">
                  <a:solidFill>
                    <a:prstClr val="black"/>
                  </a:solidFill>
                </a:ln>
                <a:noFill/>
                <a:effectLst/>
                <a:uLnTx/>
                <a:uFillTx/>
                <a:latin typeface="Montserrat" panose="00000500000000000000" pitchFamily="2" charset="0"/>
                <a:ea typeface="+mn-ea"/>
                <a:cs typeface="+mn-cs"/>
              </a:rPr>
              <a:t>ACIVICO</a:t>
            </a:r>
          </a:p>
        </p:txBody>
      </p:sp>
      <p:sp>
        <p:nvSpPr>
          <p:cNvPr id="11" name="TextBox 10">
            <a:extLst>
              <a:ext uri="{FF2B5EF4-FFF2-40B4-BE49-F238E27FC236}">
                <a16:creationId xmlns:a16="http://schemas.microsoft.com/office/drawing/2014/main" id="{42D2ACEA-8E8B-6F85-D38A-457BCAF2A138}"/>
              </a:ext>
            </a:extLst>
          </p:cNvPr>
          <p:cNvSpPr txBox="1"/>
          <p:nvPr/>
        </p:nvSpPr>
        <p:spPr>
          <a:xfrm>
            <a:off x="2219324" y="2400224"/>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w="38100">
                  <a:solidFill>
                    <a:prstClr val="black"/>
                  </a:solidFill>
                </a:ln>
                <a:noFill/>
                <a:effectLst/>
                <a:uLnTx/>
                <a:uFillTx/>
                <a:latin typeface="Montserrat" panose="00000500000000000000" pitchFamily="2" charset="0"/>
                <a:ea typeface="+mn-ea"/>
                <a:cs typeface="+mn-cs"/>
              </a:rPr>
              <a:t>ACIVICO</a:t>
            </a:r>
          </a:p>
        </p:txBody>
      </p:sp>
      <p:sp>
        <p:nvSpPr>
          <p:cNvPr id="12" name="TextBox 11">
            <a:extLst>
              <a:ext uri="{FF2B5EF4-FFF2-40B4-BE49-F238E27FC236}">
                <a16:creationId xmlns:a16="http://schemas.microsoft.com/office/drawing/2014/main" id="{DDED1825-AF4A-DB21-E02F-600742A19EAC}"/>
              </a:ext>
            </a:extLst>
          </p:cNvPr>
          <p:cNvSpPr txBox="1"/>
          <p:nvPr/>
        </p:nvSpPr>
        <p:spPr>
          <a:xfrm>
            <a:off x="2219324" y="2400224"/>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w="38100">
                  <a:solidFill>
                    <a:prstClr val="black"/>
                  </a:solidFill>
                </a:ln>
                <a:noFill/>
                <a:effectLst/>
                <a:uLnTx/>
                <a:uFillTx/>
                <a:latin typeface="Montserrat" panose="00000500000000000000" pitchFamily="2" charset="0"/>
                <a:ea typeface="+mn-ea"/>
                <a:cs typeface="+mn-cs"/>
              </a:rPr>
              <a:t>ACIVICO</a:t>
            </a:r>
          </a:p>
        </p:txBody>
      </p:sp>
      <p:sp>
        <p:nvSpPr>
          <p:cNvPr id="13" name="TextBox 12">
            <a:extLst>
              <a:ext uri="{FF2B5EF4-FFF2-40B4-BE49-F238E27FC236}">
                <a16:creationId xmlns:a16="http://schemas.microsoft.com/office/drawing/2014/main" id="{A1D53B20-DF3D-C16C-5CF1-03BEDE578034}"/>
              </a:ext>
            </a:extLst>
          </p:cNvPr>
          <p:cNvSpPr txBox="1"/>
          <p:nvPr/>
        </p:nvSpPr>
        <p:spPr>
          <a:xfrm>
            <a:off x="2219324" y="2400224"/>
            <a:ext cx="7649851" cy="20928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1" u="none" strike="noStrike" kern="1200" cap="none" spc="0" normalizeH="0" baseline="0" noProof="0">
                <a:ln w="38100">
                  <a:solidFill>
                    <a:prstClr val="black"/>
                  </a:solidFill>
                </a:ln>
                <a:noFill/>
                <a:effectLst/>
                <a:uLnTx/>
                <a:uFillTx/>
                <a:latin typeface="Montserrat" panose="00000500000000000000" pitchFamily="2" charset="0"/>
                <a:ea typeface="+mn-ea"/>
                <a:cs typeface="+mn-cs"/>
              </a:rPr>
              <a:t>ACIVICO</a:t>
            </a:r>
          </a:p>
        </p:txBody>
      </p:sp>
      <p:sp>
        <p:nvSpPr>
          <p:cNvPr id="2" name="TextBox 1">
            <a:extLst>
              <a:ext uri="{FF2B5EF4-FFF2-40B4-BE49-F238E27FC236}">
                <a16:creationId xmlns:a16="http://schemas.microsoft.com/office/drawing/2014/main" id="{61432E1A-A401-E6CE-A5EA-717635E15CD4}"/>
              </a:ext>
            </a:extLst>
          </p:cNvPr>
          <p:cNvSpPr txBox="1"/>
          <p:nvPr/>
        </p:nvSpPr>
        <p:spPr>
          <a:xfrm rot="10800000" flipV="1">
            <a:off x="3298507" y="4140200"/>
            <a:ext cx="5594987" cy="70684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1" u="none" strike="noStrike" kern="1200" cap="none" spc="0" normalizeH="0" baseline="0" noProof="0">
                <a:ln>
                  <a:solidFill>
                    <a:prstClr val="black"/>
                  </a:solidFill>
                </a:ln>
                <a:noFill/>
                <a:effectLst/>
                <a:uLnTx/>
                <a:uFillTx/>
                <a:latin typeface="Montserrat" panose="00000500000000000000" pitchFamily="2" charset="0"/>
                <a:ea typeface="+mn-ea"/>
                <a:cs typeface="+mn-cs"/>
              </a:rPr>
              <a:t>#Partnerofchoice</a:t>
            </a:r>
          </a:p>
        </p:txBody>
      </p:sp>
    </p:spTree>
    <p:extLst>
      <p:ext uri="{BB962C8B-B14F-4D97-AF65-F5344CB8AC3E}">
        <p14:creationId xmlns:p14="http://schemas.microsoft.com/office/powerpoint/2010/main" val="3354147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shadeToTitle="1">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5FB2D72-0E28-BDEA-2B9E-70693CA18A00}"/>
              </a:ext>
            </a:extLst>
          </p:cNvPr>
          <p:cNvSpPr txBox="1"/>
          <p:nvPr/>
        </p:nvSpPr>
        <p:spPr>
          <a:xfrm>
            <a:off x="0" y="0"/>
            <a:ext cx="1248409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Michael Buckingham</a:t>
            </a:r>
          </a:p>
        </p:txBody>
      </p:sp>
      <p:sp>
        <p:nvSpPr>
          <p:cNvPr id="14" name="TextBox 13">
            <a:extLst>
              <a:ext uri="{FF2B5EF4-FFF2-40B4-BE49-F238E27FC236}">
                <a16:creationId xmlns:a16="http://schemas.microsoft.com/office/drawing/2014/main" id="{F00FEA33-76CE-7218-C046-67727D32975D}"/>
              </a:ext>
            </a:extLst>
          </p:cNvPr>
          <p:cNvSpPr txBox="1"/>
          <p:nvPr/>
        </p:nvSpPr>
        <p:spPr>
          <a:xfrm>
            <a:off x="0" y="2934633"/>
            <a:ext cx="1124902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1" u="none" strike="noStrike" kern="1200" cap="none" spc="0" normalizeH="0" baseline="0" noProof="0">
                <a:ln>
                  <a:solidFill>
                    <a:prstClr val="black"/>
                  </a:solidFill>
                </a:ln>
                <a:noFill/>
                <a:effectLst/>
                <a:uLnTx/>
                <a:uFillTx/>
                <a:latin typeface="Montserrat" panose="00000500000000000000" pitchFamily="2" charset="0"/>
                <a:ea typeface="+mn-ea"/>
                <a:cs typeface="+mn-cs"/>
              </a:rPr>
              <a:t>Finance &amp; Administration Apprentice</a:t>
            </a:r>
          </a:p>
        </p:txBody>
      </p:sp>
      <p:pic>
        <p:nvPicPr>
          <p:cNvPr id="442" name="Graphic 441" descr="Laptop with phone and calculator">
            <a:extLst>
              <a:ext uri="{FF2B5EF4-FFF2-40B4-BE49-F238E27FC236}">
                <a16:creationId xmlns:a16="http://schemas.microsoft.com/office/drawing/2014/main" id="{EEDD0B4B-F252-4E36-DDB7-6A5D116A59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18361">
            <a:off x="8719342" y="-135423"/>
            <a:ext cx="3841933" cy="3841933"/>
          </a:xfrm>
          <a:prstGeom prst="rect">
            <a:avLst/>
          </a:prstGeom>
        </p:spPr>
      </p:pic>
    </p:spTree>
    <p:extLst>
      <p:ext uri="{BB962C8B-B14F-4D97-AF65-F5344CB8AC3E}">
        <p14:creationId xmlns:p14="http://schemas.microsoft.com/office/powerpoint/2010/main" val="288857602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grpSp>
        <p:nvGrpSpPr>
          <p:cNvPr id="432" name="Graphic 5" descr="A city block">
            <a:extLst>
              <a:ext uri="{FF2B5EF4-FFF2-40B4-BE49-F238E27FC236}">
                <a16:creationId xmlns:a16="http://schemas.microsoft.com/office/drawing/2014/main" id="{C9DF32BA-7D64-7B91-92E8-5D831BA1B83E}"/>
              </a:ext>
            </a:extLst>
          </p:cNvPr>
          <p:cNvGrpSpPr/>
          <p:nvPr/>
        </p:nvGrpSpPr>
        <p:grpSpPr>
          <a:xfrm>
            <a:off x="0" y="5184432"/>
            <a:ext cx="1143647" cy="2095500"/>
            <a:chOff x="0" y="2492032"/>
            <a:chExt cx="1143647" cy="2095500"/>
          </a:xfrm>
        </p:grpSpPr>
        <p:sp>
          <p:nvSpPr>
            <p:cNvPr id="433" name="Freeform: Shape 432">
              <a:extLst>
                <a:ext uri="{FF2B5EF4-FFF2-40B4-BE49-F238E27FC236}">
                  <a16:creationId xmlns:a16="http://schemas.microsoft.com/office/drawing/2014/main" id="{E0EC7BB1-0A3D-499A-23B1-5436717A0DD8}"/>
                </a:ext>
              </a:extLst>
            </p:cNvPr>
            <p:cNvSpPr/>
            <p:nvPr/>
          </p:nvSpPr>
          <p:spPr>
            <a:xfrm>
              <a:off x="0" y="2492032"/>
              <a:ext cx="1143647" cy="2095500"/>
            </a:xfrm>
            <a:custGeom>
              <a:avLst/>
              <a:gdLst>
                <a:gd name="connsiteX0" fmla="*/ 0 w 1143647"/>
                <a:gd name="connsiteY0" fmla="*/ 0 h 2095500"/>
                <a:gd name="connsiteX1" fmla="*/ 1143648 w 1143647"/>
                <a:gd name="connsiteY1" fmla="*/ 0 h 2095500"/>
                <a:gd name="connsiteX2" fmla="*/ 1143648 w 1143647"/>
                <a:gd name="connsiteY2" fmla="*/ 2095500 h 2095500"/>
                <a:gd name="connsiteX3" fmla="*/ 0 w 114364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143647" h="2095500">
                  <a:moveTo>
                    <a:pt x="0" y="0"/>
                  </a:moveTo>
                  <a:lnTo>
                    <a:pt x="1143648" y="0"/>
                  </a:lnTo>
                  <a:lnTo>
                    <a:pt x="1143648" y="2095500"/>
                  </a:lnTo>
                  <a:lnTo>
                    <a:pt x="0" y="20955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4" name="Graphic 5" descr="A city block">
              <a:extLst>
                <a:ext uri="{FF2B5EF4-FFF2-40B4-BE49-F238E27FC236}">
                  <a16:creationId xmlns:a16="http://schemas.microsoft.com/office/drawing/2014/main" id="{69893F37-7328-830C-A4D2-425172ED3AB7}"/>
                </a:ext>
              </a:extLst>
            </p:cNvPr>
            <p:cNvGrpSpPr/>
            <p:nvPr/>
          </p:nvGrpSpPr>
          <p:grpSpPr>
            <a:xfrm>
              <a:off x="0" y="2682525"/>
              <a:ext cx="876300" cy="476250"/>
              <a:chOff x="0" y="2682525"/>
              <a:chExt cx="876300" cy="476250"/>
            </a:xfrm>
            <a:solidFill>
              <a:srgbClr val="D2D2D2"/>
            </a:solidFill>
          </p:grpSpPr>
          <p:sp>
            <p:nvSpPr>
              <p:cNvPr id="435" name="Freeform: Shape 434">
                <a:extLst>
                  <a:ext uri="{FF2B5EF4-FFF2-40B4-BE49-F238E27FC236}">
                    <a16:creationId xmlns:a16="http://schemas.microsoft.com/office/drawing/2014/main" id="{9B95CBAA-D082-B130-E965-741C230D87CD}"/>
                  </a:ext>
                </a:extLst>
              </p:cNvPr>
              <p:cNvSpPr/>
              <p:nvPr/>
            </p:nvSpPr>
            <p:spPr>
              <a:xfrm>
                <a:off x="495300"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994A0F5D-1131-DBED-70BF-1CABDE5857B2}"/>
                  </a:ext>
                </a:extLst>
              </p:cNvPr>
              <p:cNvSpPr/>
              <p:nvPr/>
            </p:nvSpPr>
            <p:spPr>
              <a:xfrm>
                <a:off x="0"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0B77B775-8A6B-6ECF-F257-909CC5A03DD2}"/>
                  </a:ext>
                </a:extLst>
              </p:cNvPr>
              <p:cNvSpPr/>
              <p:nvPr/>
            </p:nvSpPr>
            <p:spPr>
              <a:xfrm>
                <a:off x="0"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68AAEF15-1A66-9EBA-8F93-E2F92137DC46}"/>
                  </a:ext>
                </a:extLst>
              </p:cNvPr>
              <p:cNvSpPr/>
              <p:nvPr/>
            </p:nvSpPr>
            <p:spPr>
              <a:xfrm>
                <a:off x="0"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5473C619-43A0-4C3F-033A-DE9BB1D16C5B}"/>
                  </a:ext>
                </a:extLst>
              </p:cNvPr>
              <p:cNvSpPr/>
              <p:nvPr/>
            </p:nvSpPr>
            <p:spPr>
              <a:xfrm>
                <a:off x="495300"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1CAA27EA-1ED1-C1C5-05F1-E1EE782C7E73}"/>
                  </a:ext>
                </a:extLst>
              </p:cNvPr>
              <p:cNvSpPr/>
              <p:nvPr/>
            </p:nvSpPr>
            <p:spPr>
              <a:xfrm>
                <a:off x="495300"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452FDFFD-71FB-4785-ABB5-C51770ED300D}"/>
                  </a:ext>
                </a:extLst>
              </p:cNvPr>
              <p:cNvSpPr/>
              <p:nvPr/>
            </p:nvSpPr>
            <p:spPr>
              <a:xfrm>
                <a:off x="495300"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42" name="Graphic 5" descr="A city block">
            <a:extLst>
              <a:ext uri="{FF2B5EF4-FFF2-40B4-BE49-F238E27FC236}">
                <a16:creationId xmlns:a16="http://schemas.microsoft.com/office/drawing/2014/main" id="{E80A940E-98DB-9E21-D7ED-1DD83D745860}"/>
              </a:ext>
            </a:extLst>
          </p:cNvPr>
          <p:cNvGrpSpPr/>
          <p:nvPr/>
        </p:nvGrpSpPr>
        <p:grpSpPr>
          <a:xfrm>
            <a:off x="3427336" y="5374074"/>
            <a:ext cx="1164272" cy="1905857"/>
            <a:chOff x="3427336" y="2681674"/>
            <a:chExt cx="1164272" cy="1905857"/>
          </a:xfrm>
        </p:grpSpPr>
        <p:sp>
          <p:nvSpPr>
            <p:cNvPr id="443" name="Freeform: Shape 442">
              <a:extLst>
                <a:ext uri="{FF2B5EF4-FFF2-40B4-BE49-F238E27FC236}">
                  <a16:creationId xmlns:a16="http://schemas.microsoft.com/office/drawing/2014/main" id="{B5A4E56B-79D5-D8C9-E807-C47F5539D53D}"/>
                </a:ext>
              </a:extLst>
            </p:cNvPr>
            <p:cNvSpPr/>
            <p:nvPr/>
          </p:nvSpPr>
          <p:spPr>
            <a:xfrm>
              <a:off x="3503536" y="4183310"/>
              <a:ext cx="1088072" cy="213721"/>
            </a:xfrm>
            <a:custGeom>
              <a:avLst/>
              <a:gdLst>
                <a:gd name="connsiteX0" fmla="*/ 0 w 1088072"/>
                <a:gd name="connsiteY0" fmla="*/ 0 h 213721"/>
                <a:gd name="connsiteX1" fmla="*/ 1088072 w 1088072"/>
                <a:gd name="connsiteY1" fmla="*/ 0 h 213721"/>
                <a:gd name="connsiteX2" fmla="*/ 1088072 w 1088072"/>
                <a:gd name="connsiteY2" fmla="*/ 213722 h 213721"/>
                <a:gd name="connsiteX3" fmla="*/ 0 w 1088072"/>
                <a:gd name="connsiteY3" fmla="*/ 213722 h 213721"/>
              </a:gdLst>
              <a:ahLst/>
              <a:cxnLst>
                <a:cxn ang="0">
                  <a:pos x="connsiteX0" y="connsiteY0"/>
                </a:cxn>
                <a:cxn ang="0">
                  <a:pos x="connsiteX1" y="connsiteY1"/>
                </a:cxn>
                <a:cxn ang="0">
                  <a:pos x="connsiteX2" y="connsiteY2"/>
                </a:cxn>
                <a:cxn ang="0">
                  <a:pos x="connsiteX3" y="connsiteY3"/>
                </a:cxn>
              </a:cxnLst>
              <a:rect l="l" t="t" r="r" b="b"/>
              <a:pathLst>
                <a:path w="1088072" h="213721">
                  <a:moveTo>
                    <a:pt x="0" y="0"/>
                  </a:moveTo>
                  <a:lnTo>
                    <a:pt x="1088072" y="0"/>
                  </a:lnTo>
                  <a:lnTo>
                    <a:pt x="1088072" y="213722"/>
                  </a:lnTo>
                  <a:lnTo>
                    <a:pt x="0" y="2137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3B00818-2C83-8038-9209-5A70BD89C430}"/>
                </a:ext>
              </a:extLst>
            </p:cNvPr>
            <p:cNvSpPr/>
            <p:nvPr/>
          </p:nvSpPr>
          <p:spPr>
            <a:xfrm>
              <a:off x="3427336" y="2681674"/>
              <a:ext cx="1143000" cy="1905857"/>
            </a:xfrm>
            <a:custGeom>
              <a:avLst/>
              <a:gdLst>
                <a:gd name="connsiteX0" fmla="*/ 1143000 w 1143000"/>
                <a:gd name="connsiteY0" fmla="*/ 0 h 1905857"/>
                <a:gd name="connsiteX1" fmla="*/ 0 w 1143000"/>
                <a:gd name="connsiteY1" fmla="*/ 0 h 1905857"/>
                <a:gd name="connsiteX2" fmla="*/ 0 w 1143000"/>
                <a:gd name="connsiteY2" fmla="*/ 1905857 h 1905857"/>
                <a:gd name="connsiteX3" fmla="*/ 103937 w 1143000"/>
                <a:gd name="connsiteY3" fmla="*/ 1905857 h 1905857"/>
                <a:gd name="connsiteX4" fmla="*/ 103937 w 1143000"/>
                <a:gd name="connsiteY4" fmla="*/ 1524857 h 1905857"/>
                <a:gd name="connsiteX5" fmla="*/ 660400 w 1143000"/>
                <a:gd name="connsiteY5" fmla="*/ 1524857 h 1905857"/>
                <a:gd name="connsiteX6" fmla="*/ 660400 w 1143000"/>
                <a:gd name="connsiteY6" fmla="*/ 1905857 h 1905857"/>
                <a:gd name="connsiteX7" fmla="*/ 764337 w 1143000"/>
                <a:gd name="connsiteY7" fmla="*/ 1905857 h 1905857"/>
                <a:gd name="connsiteX8" fmla="*/ 764337 w 1143000"/>
                <a:gd name="connsiteY8" fmla="*/ 1524857 h 1905857"/>
                <a:gd name="connsiteX9" fmla="*/ 848563 w 1143000"/>
                <a:gd name="connsiteY9" fmla="*/ 1524857 h 1905857"/>
                <a:gd name="connsiteX10" fmla="*/ 848563 w 1143000"/>
                <a:gd name="connsiteY10" fmla="*/ 1905857 h 1905857"/>
                <a:gd name="connsiteX11" fmla="*/ 952500 w 1143000"/>
                <a:gd name="connsiteY11" fmla="*/ 1905857 h 1905857"/>
                <a:gd name="connsiteX12" fmla="*/ 952500 w 1143000"/>
                <a:gd name="connsiteY12" fmla="*/ 1524857 h 1905857"/>
                <a:gd name="connsiteX13" fmla="*/ 1143000 w 1143000"/>
                <a:gd name="connsiteY13" fmla="*/ 1524857 h 19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905857">
                  <a:moveTo>
                    <a:pt x="1143000" y="0"/>
                  </a:moveTo>
                  <a:lnTo>
                    <a:pt x="0" y="0"/>
                  </a:lnTo>
                  <a:lnTo>
                    <a:pt x="0" y="1905857"/>
                  </a:lnTo>
                  <a:lnTo>
                    <a:pt x="103937" y="1905857"/>
                  </a:lnTo>
                  <a:lnTo>
                    <a:pt x="103937" y="1524857"/>
                  </a:lnTo>
                  <a:lnTo>
                    <a:pt x="660400" y="1524857"/>
                  </a:lnTo>
                  <a:lnTo>
                    <a:pt x="660400" y="1905857"/>
                  </a:lnTo>
                  <a:lnTo>
                    <a:pt x="764337" y="1905857"/>
                  </a:lnTo>
                  <a:lnTo>
                    <a:pt x="764337" y="1524857"/>
                  </a:lnTo>
                  <a:lnTo>
                    <a:pt x="848563" y="1524857"/>
                  </a:lnTo>
                  <a:lnTo>
                    <a:pt x="848563" y="1905857"/>
                  </a:lnTo>
                  <a:lnTo>
                    <a:pt x="952500" y="1905857"/>
                  </a:lnTo>
                  <a:lnTo>
                    <a:pt x="952500" y="1524857"/>
                  </a:lnTo>
                  <a:lnTo>
                    <a:pt x="1143000" y="1524857"/>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904F9632-C7B3-C427-8FDE-99A02D5C5C34}"/>
                </a:ext>
              </a:extLst>
            </p:cNvPr>
            <p:cNvSpPr/>
            <p:nvPr/>
          </p:nvSpPr>
          <p:spPr>
            <a:xfrm>
              <a:off x="3427336"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C6445ECC-683B-033F-CD2B-47EEE24E8E1A}"/>
                </a:ext>
              </a:extLst>
            </p:cNvPr>
            <p:cNvSpPr/>
            <p:nvPr/>
          </p:nvSpPr>
          <p:spPr>
            <a:xfrm>
              <a:off x="3427336"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63BFC451-2B1A-AEE5-CBA9-43340CA1DFD6}"/>
                </a:ext>
              </a:extLst>
            </p:cNvPr>
            <p:cNvSpPr/>
            <p:nvPr/>
          </p:nvSpPr>
          <p:spPr>
            <a:xfrm>
              <a:off x="3427336"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959A5F2-ABCE-3693-C0BE-497A7787AE29}"/>
                </a:ext>
              </a:extLst>
            </p:cNvPr>
            <p:cNvSpPr/>
            <p:nvPr/>
          </p:nvSpPr>
          <p:spPr>
            <a:xfrm>
              <a:off x="3681520"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BC80C40-9ABB-E766-E0B2-BC5D70FB9454}"/>
                </a:ext>
              </a:extLst>
            </p:cNvPr>
            <p:cNvSpPr/>
            <p:nvPr/>
          </p:nvSpPr>
          <p:spPr>
            <a:xfrm>
              <a:off x="3681520"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A6F18987-ED8F-7EC8-524C-4A28F5560309}"/>
                </a:ext>
              </a:extLst>
            </p:cNvPr>
            <p:cNvSpPr/>
            <p:nvPr/>
          </p:nvSpPr>
          <p:spPr>
            <a:xfrm>
              <a:off x="3871836" y="2961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1" name="Graphic 5" descr="A city block">
            <a:extLst>
              <a:ext uri="{FF2B5EF4-FFF2-40B4-BE49-F238E27FC236}">
                <a16:creationId xmlns:a16="http://schemas.microsoft.com/office/drawing/2014/main" id="{4208B14A-8B1A-B5CB-4414-3C1AAE4E7E3A}"/>
              </a:ext>
            </a:extLst>
          </p:cNvPr>
          <p:cNvGrpSpPr/>
          <p:nvPr/>
        </p:nvGrpSpPr>
        <p:grpSpPr>
          <a:xfrm>
            <a:off x="6779208" y="4993919"/>
            <a:ext cx="1143000" cy="2286000"/>
            <a:chOff x="6856349" y="2301532"/>
            <a:chExt cx="1143000" cy="2286000"/>
          </a:xfrm>
        </p:grpSpPr>
        <p:sp>
          <p:nvSpPr>
            <p:cNvPr id="452" name="Freeform: Shape 451">
              <a:extLst>
                <a:ext uri="{FF2B5EF4-FFF2-40B4-BE49-F238E27FC236}">
                  <a16:creationId xmlns:a16="http://schemas.microsoft.com/office/drawing/2014/main" id="{888A39EC-7F8F-CA0C-C042-7A498BBD9504}"/>
                </a:ext>
              </a:extLst>
            </p:cNvPr>
            <p:cNvSpPr/>
            <p:nvPr/>
          </p:nvSpPr>
          <p:spPr>
            <a:xfrm>
              <a:off x="6856349"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3" name="Graphic 5" descr="A city block">
              <a:extLst>
                <a:ext uri="{FF2B5EF4-FFF2-40B4-BE49-F238E27FC236}">
                  <a16:creationId xmlns:a16="http://schemas.microsoft.com/office/drawing/2014/main" id="{D11063F0-8294-159D-47D1-FB88E84B6C83}"/>
                </a:ext>
              </a:extLst>
            </p:cNvPr>
            <p:cNvGrpSpPr/>
            <p:nvPr/>
          </p:nvGrpSpPr>
          <p:grpSpPr>
            <a:xfrm>
              <a:off x="6996493" y="2492032"/>
              <a:ext cx="826109" cy="381000"/>
              <a:chOff x="6996493" y="2492032"/>
              <a:chExt cx="826109" cy="381000"/>
            </a:xfrm>
            <a:solidFill>
              <a:srgbClr val="E6E6E6"/>
            </a:solidFill>
          </p:grpSpPr>
          <p:sp>
            <p:nvSpPr>
              <p:cNvPr id="479" name="Freeform: Shape 478">
                <a:extLst>
                  <a:ext uri="{FF2B5EF4-FFF2-40B4-BE49-F238E27FC236}">
                    <a16:creationId xmlns:a16="http://schemas.microsoft.com/office/drawing/2014/main" id="{206254CE-8CDF-BC20-F066-B4FC49DDBBFA}"/>
                  </a:ext>
                </a:extLst>
              </p:cNvPr>
              <p:cNvSpPr/>
              <p:nvPr/>
            </p:nvSpPr>
            <p:spPr>
              <a:xfrm>
                <a:off x="6996493"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5718D17A-F13D-63E6-251C-2857869D3A53}"/>
                  </a:ext>
                </a:extLst>
              </p:cNvPr>
              <p:cNvSpPr/>
              <p:nvPr/>
            </p:nvSpPr>
            <p:spPr>
              <a:xfrm>
                <a:off x="7440358"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42B77B41-0306-2FBA-64AD-AC23E9A4F090}"/>
                  </a:ext>
                </a:extLst>
              </p:cNvPr>
              <p:cNvSpPr/>
              <p:nvPr/>
            </p:nvSpPr>
            <p:spPr>
              <a:xfrm>
                <a:off x="7644193"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4" name="Graphic 5" descr="A city block">
              <a:extLst>
                <a:ext uri="{FF2B5EF4-FFF2-40B4-BE49-F238E27FC236}">
                  <a16:creationId xmlns:a16="http://schemas.microsoft.com/office/drawing/2014/main" id="{388D8DBA-14BF-8DFE-DED0-53C6ABF1EBDB}"/>
                </a:ext>
              </a:extLst>
            </p:cNvPr>
            <p:cNvGrpSpPr/>
            <p:nvPr/>
          </p:nvGrpSpPr>
          <p:grpSpPr>
            <a:xfrm>
              <a:off x="6995922" y="2961932"/>
              <a:ext cx="826725" cy="101600"/>
              <a:chOff x="6995922" y="2961932"/>
              <a:chExt cx="826725" cy="101600"/>
            </a:xfrm>
            <a:solidFill>
              <a:srgbClr val="E6E6E6"/>
            </a:solidFill>
          </p:grpSpPr>
          <p:sp>
            <p:nvSpPr>
              <p:cNvPr id="476" name="Freeform: Shape 475">
                <a:extLst>
                  <a:ext uri="{FF2B5EF4-FFF2-40B4-BE49-F238E27FC236}">
                    <a16:creationId xmlns:a16="http://schemas.microsoft.com/office/drawing/2014/main" id="{C168D9FD-B630-671E-3619-2F63539E4767}"/>
                  </a:ext>
                </a:extLst>
              </p:cNvPr>
              <p:cNvSpPr/>
              <p:nvPr/>
            </p:nvSpPr>
            <p:spPr>
              <a:xfrm>
                <a:off x="6995922" y="2961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65DF7E27-74B1-0220-01EA-411950259CE0}"/>
                  </a:ext>
                </a:extLst>
              </p:cNvPr>
              <p:cNvSpPr/>
              <p:nvPr/>
            </p:nvSpPr>
            <p:spPr>
              <a:xfrm>
                <a:off x="7440549"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5C9188D2-5B8F-BC05-9030-8B8FE8BB6FAA}"/>
                  </a:ext>
                </a:extLst>
              </p:cNvPr>
              <p:cNvSpPr/>
              <p:nvPr/>
            </p:nvSpPr>
            <p:spPr>
              <a:xfrm>
                <a:off x="7644383"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5" name="Graphic 5" descr="A city block">
              <a:extLst>
                <a:ext uri="{FF2B5EF4-FFF2-40B4-BE49-F238E27FC236}">
                  <a16:creationId xmlns:a16="http://schemas.microsoft.com/office/drawing/2014/main" id="{DAA786DB-D4FD-9FDA-EC70-567A0E24FB47}"/>
                </a:ext>
              </a:extLst>
            </p:cNvPr>
            <p:cNvGrpSpPr/>
            <p:nvPr/>
          </p:nvGrpSpPr>
          <p:grpSpPr>
            <a:xfrm>
              <a:off x="6996493" y="3152432"/>
              <a:ext cx="826154" cy="101600"/>
              <a:chOff x="6996493" y="3152432"/>
              <a:chExt cx="826154" cy="101600"/>
            </a:xfrm>
            <a:solidFill>
              <a:srgbClr val="E6E6E6"/>
            </a:solidFill>
          </p:grpSpPr>
          <p:sp>
            <p:nvSpPr>
              <p:cNvPr id="473" name="Freeform: Shape 472">
                <a:extLst>
                  <a:ext uri="{FF2B5EF4-FFF2-40B4-BE49-F238E27FC236}">
                    <a16:creationId xmlns:a16="http://schemas.microsoft.com/office/drawing/2014/main" id="{89D937DD-4D96-3732-150F-C75AB9EFABF7}"/>
                  </a:ext>
                </a:extLst>
              </p:cNvPr>
              <p:cNvSpPr/>
              <p:nvPr/>
            </p:nvSpPr>
            <p:spPr>
              <a:xfrm>
                <a:off x="6996493"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3F49490B-A4D3-91C7-C28B-7182C77CC3D9}"/>
                  </a:ext>
                </a:extLst>
              </p:cNvPr>
              <p:cNvSpPr/>
              <p:nvPr/>
            </p:nvSpPr>
            <p:spPr>
              <a:xfrm>
                <a:off x="7440358" y="3152432"/>
                <a:ext cx="176580" cy="101600"/>
              </a:xfrm>
              <a:custGeom>
                <a:avLst/>
                <a:gdLst>
                  <a:gd name="connsiteX0" fmla="*/ 0 w 176580"/>
                  <a:gd name="connsiteY0" fmla="*/ 0 h 101600"/>
                  <a:gd name="connsiteX1" fmla="*/ 176580 w 176580"/>
                  <a:gd name="connsiteY1" fmla="*/ 0 h 101600"/>
                  <a:gd name="connsiteX2" fmla="*/ 176580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0" y="0"/>
                    </a:lnTo>
                    <a:lnTo>
                      <a:pt x="17658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DC24A8-3D33-99E0-33D2-4B48FDBD1EC2}"/>
                  </a:ext>
                </a:extLst>
              </p:cNvPr>
              <p:cNvSpPr/>
              <p:nvPr/>
            </p:nvSpPr>
            <p:spPr>
              <a:xfrm>
                <a:off x="7644383"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6" name="Graphic 5" descr="A city block">
              <a:extLst>
                <a:ext uri="{FF2B5EF4-FFF2-40B4-BE49-F238E27FC236}">
                  <a16:creationId xmlns:a16="http://schemas.microsoft.com/office/drawing/2014/main" id="{4900CF09-819F-96B1-623B-671D884F37A3}"/>
                </a:ext>
              </a:extLst>
            </p:cNvPr>
            <p:cNvGrpSpPr/>
            <p:nvPr/>
          </p:nvGrpSpPr>
          <p:grpSpPr>
            <a:xfrm>
              <a:off x="7236841" y="3342932"/>
              <a:ext cx="381971" cy="101600"/>
              <a:chOff x="7236841" y="3342932"/>
              <a:chExt cx="381971" cy="101600"/>
            </a:xfrm>
            <a:solidFill>
              <a:srgbClr val="E6E6E6"/>
            </a:solidFill>
          </p:grpSpPr>
          <p:sp>
            <p:nvSpPr>
              <p:cNvPr id="471" name="Freeform: Shape 470">
                <a:extLst>
                  <a:ext uri="{FF2B5EF4-FFF2-40B4-BE49-F238E27FC236}">
                    <a16:creationId xmlns:a16="http://schemas.microsoft.com/office/drawing/2014/main" id="{99B16306-760D-61BD-C5ED-9E6A0960D03B}"/>
                  </a:ext>
                </a:extLst>
              </p:cNvPr>
              <p:cNvSpPr/>
              <p:nvPr/>
            </p:nvSpPr>
            <p:spPr>
              <a:xfrm>
                <a:off x="7236841" y="3342932"/>
                <a:ext cx="180346" cy="101600"/>
              </a:xfrm>
              <a:custGeom>
                <a:avLst/>
                <a:gdLst>
                  <a:gd name="connsiteX0" fmla="*/ 0 w 180346"/>
                  <a:gd name="connsiteY0" fmla="*/ 0 h 101600"/>
                  <a:gd name="connsiteX1" fmla="*/ 180347 w 180346"/>
                  <a:gd name="connsiteY1" fmla="*/ 0 h 101600"/>
                  <a:gd name="connsiteX2" fmla="*/ 180347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7" y="0"/>
                    </a:lnTo>
                    <a:lnTo>
                      <a:pt x="180347"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D78CE7CE-BB51-6DD8-B70F-782C46338DD9}"/>
                  </a:ext>
                </a:extLst>
              </p:cNvPr>
              <p:cNvSpPr/>
              <p:nvPr/>
            </p:nvSpPr>
            <p:spPr>
              <a:xfrm>
                <a:off x="7440549" y="3342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7" name="Graphic 5" descr="A city block">
              <a:extLst>
                <a:ext uri="{FF2B5EF4-FFF2-40B4-BE49-F238E27FC236}">
                  <a16:creationId xmlns:a16="http://schemas.microsoft.com/office/drawing/2014/main" id="{3B34AA0C-B392-9538-E1E5-3CE64F1559F3}"/>
                </a:ext>
              </a:extLst>
            </p:cNvPr>
            <p:cNvGrpSpPr/>
            <p:nvPr/>
          </p:nvGrpSpPr>
          <p:grpSpPr>
            <a:xfrm>
              <a:off x="6997128" y="3723932"/>
              <a:ext cx="621639" cy="101600"/>
              <a:chOff x="6997128" y="3723932"/>
              <a:chExt cx="621639" cy="101600"/>
            </a:xfrm>
            <a:solidFill>
              <a:srgbClr val="E6E6E6"/>
            </a:solidFill>
          </p:grpSpPr>
          <p:sp>
            <p:nvSpPr>
              <p:cNvPr id="469" name="Freeform: Shape 468">
                <a:extLst>
                  <a:ext uri="{FF2B5EF4-FFF2-40B4-BE49-F238E27FC236}">
                    <a16:creationId xmlns:a16="http://schemas.microsoft.com/office/drawing/2014/main" id="{4B02F588-9077-BD14-9F72-0C8D732915BC}"/>
                  </a:ext>
                </a:extLst>
              </p:cNvPr>
              <p:cNvSpPr/>
              <p:nvPr/>
            </p:nvSpPr>
            <p:spPr>
              <a:xfrm>
                <a:off x="6997128"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39695405-078F-86B4-90DB-50C7FE91374D}"/>
                  </a:ext>
                </a:extLst>
              </p:cNvPr>
              <p:cNvSpPr/>
              <p:nvPr/>
            </p:nvSpPr>
            <p:spPr>
              <a:xfrm>
                <a:off x="7440358"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8" name="Graphic 5" descr="A city block">
              <a:extLst>
                <a:ext uri="{FF2B5EF4-FFF2-40B4-BE49-F238E27FC236}">
                  <a16:creationId xmlns:a16="http://schemas.microsoft.com/office/drawing/2014/main" id="{ABEE063A-576A-2F5D-6DD3-90080E97001F}"/>
                </a:ext>
              </a:extLst>
            </p:cNvPr>
            <p:cNvGrpSpPr/>
            <p:nvPr/>
          </p:nvGrpSpPr>
          <p:grpSpPr>
            <a:xfrm>
              <a:off x="7237285" y="3533432"/>
              <a:ext cx="585228" cy="101600"/>
              <a:chOff x="7237285" y="3533432"/>
              <a:chExt cx="585228" cy="101600"/>
            </a:xfrm>
          </p:grpSpPr>
          <p:sp>
            <p:nvSpPr>
              <p:cNvPr id="466" name="Freeform: Shape 465">
                <a:extLst>
                  <a:ext uri="{FF2B5EF4-FFF2-40B4-BE49-F238E27FC236}">
                    <a16:creationId xmlns:a16="http://schemas.microsoft.com/office/drawing/2014/main" id="{CE3FB5C1-6F1D-68FE-2288-CB47CFBA969A}"/>
                  </a:ext>
                </a:extLst>
              </p:cNvPr>
              <p:cNvSpPr/>
              <p:nvPr/>
            </p:nvSpPr>
            <p:spPr>
              <a:xfrm>
                <a:off x="7237285"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2D0ADC92-4213-62AD-8C0A-56780DD437B7}"/>
                  </a:ext>
                </a:extLst>
              </p:cNvPr>
              <p:cNvSpPr/>
              <p:nvPr/>
            </p:nvSpPr>
            <p:spPr>
              <a:xfrm>
                <a:off x="7440549"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1ECAB0A2-3369-CA4D-A3DC-A978E45A0592}"/>
                  </a:ext>
                </a:extLst>
              </p:cNvPr>
              <p:cNvSpPr/>
              <p:nvPr/>
            </p:nvSpPr>
            <p:spPr>
              <a:xfrm>
                <a:off x="7644193"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9" name="Freeform: Shape 458">
              <a:extLst>
                <a:ext uri="{FF2B5EF4-FFF2-40B4-BE49-F238E27FC236}">
                  <a16:creationId xmlns:a16="http://schemas.microsoft.com/office/drawing/2014/main" id="{178F5A8A-6ACD-26EE-3402-6090C5E62693}"/>
                </a:ext>
              </a:extLst>
            </p:cNvPr>
            <p:cNvSpPr/>
            <p:nvPr/>
          </p:nvSpPr>
          <p:spPr>
            <a:xfrm>
              <a:off x="7440549"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A9A8CD6B-7841-1627-9669-38EFA798CAC2}"/>
                </a:ext>
              </a:extLst>
            </p:cNvPr>
            <p:cNvSpPr/>
            <p:nvPr/>
          </p:nvSpPr>
          <p:spPr>
            <a:xfrm>
              <a:off x="7236650"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1" name="Graphic 5" descr="A city block">
              <a:extLst>
                <a:ext uri="{FF2B5EF4-FFF2-40B4-BE49-F238E27FC236}">
                  <a16:creationId xmlns:a16="http://schemas.microsoft.com/office/drawing/2014/main" id="{1DB13A85-F53A-A0C2-8088-306800240EE2}"/>
                </a:ext>
              </a:extLst>
            </p:cNvPr>
            <p:cNvGrpSpPr/>
            <p:nvPr/>
          </p:nvGrpSpPr>
          <p:grpSpPr>
            <a:xfrm>
              <a:off x="6995922" y="4104932"/>
              <a:ext cx="826115" cy="101600"/>
              <a:chOff x="6995922" y="4104932"/>
              <a:chExt cx="826115" cy="101600"/>
            </a:xfrm>
          </p:grpSpPr>
          <p:sp>
            <p:nvSpPr>
              <p:cNvPr id="463" name="Freeform: Shape 462">
                <a:extLst>
                  <a:ext uri="{FF2B5EF4-FFF2-40B4-BE49-F238E27FC236}">
                    <a16:creationId xmlns:a16="http://schemas.microsoft.com/office/drawing/2014/main" id="{1735A2CE-B8B5-80D0-8758-B0DDEFD7BD30}"/>
                  </a:ext>
                </a:extLst>
              </p:cNvPr>
              <p:cNvSpPr/>
              <p:nvPr/>
            </p:nvSpPr>
            <p:spPr>
              <a:xfrm>
                <a:off x="6995922" y="4104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211EA249-3626-2F42-63D1-1CCA81FE3548}"/>
                  </a:ext>
                </a:extLst>
              </p:cNvPr>
              <p:cNvSpPr/>
              <p:nvPr/>
            </p:nvSpPr>
            <p:spPr>
              <a:xfrm>
                <a:off x="7440549"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ED6C0947-7253-FE9B-F610-80915982E37F}"/>
                  </a:ext>
                </a:extLst>
              </p:cNvPr>
              <p:cNvSpPr/>
              <p:nvPr/>
            </p:nvSpPr>
            <p:spPr>
              <a:xfrm>
                <a:off x="7646034"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2" name="Freeform: Shape 461">
              <a:extLst>
                <a:ext uri="{FF2B5EF4-FFF2-40B4-BE49-F238E27FC236}">
                  <a16:creationId xmlns:a16="http://schemas.microsoft.com/office/drawing/2014/main" id="{C0D9FBDB-9E06-EACD-AA86-B0A1284EA6C3}"/>
                </a:ext>
              </a:extLst>
            </p:cNvPr>
            <p:cNvSpPr/>
            <p:nvPr/>
          </p:nvSpPr>
          <p:spPr>
            <a:xfrm>
              <a:off x="7440549"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82" name="Graphic 5" descr="A city block">
            <a:extLst>
              <a:ext uri="{FF2B5EF4-FFF2-40B4-BE49-F238E27FC236}">
                <a16:creationId xmlns:a16="http://schemas.microsoft.com/office/drawing/2014/main" id="{CE84EA2C-DE82-7AFB-B356-2F9AEF84552C}"/>
              </a:ext>
            </a:extLst>
          </p:cNvPr>
          <p:cNvGrpSpPr/>
          <p:nvPr/>
        </p:nvGrpSpPr>
        <p:grpSpPr>
          <a:xfrm>
            <a:off x="4570336" y="5184432"/>
            <a:ext cx="1041177" cy="2095500"/>
            <a:chOff x="4570336" y="2492032"/>
            <a:chExt cx="1041177" cy="2095500"/>
          </a:xfrm>
        </p:grpSpPr>
        <p:sp>
          <p:nvSpPr>
            <p:cNvPr id="483" name="Freeform: Shape 482">
              <a:extLst>
                <a:ext uri="{FF2B5EF4-FFF2-40B4-BE49-F238E27FC236}">
                  <a16:creationId xmlns:a16="http://schemas.microsoft.com/office/drawing/2014/main" id="{2D495994-EAC3-3466-3CC8-F2E9B5D2EF79}"/>
                </a:ext>
              </a:extLst>
            </p:cNvPr>
            <p:cNvSpPr/>
            <p:nvPr/>
          </p:nvSpPr>
          <p:spPr>
            <a:xfrm>
              <a:off x="4570336" y="2492032"/>
              <a:ext cx="1041177" cy="2095500"/>
            </a:xfrm>
            <a:custGeom>
              <a:avLst/>
              <a:gdLst>
                <a:gd name="connsiteX0" fmla="*/ 0 w 1041177"/>
                <a:gd name="connsiteY0" fmla="*/ 0 h 2095500"/>
                <a:gd name="connsiteX1" fmla="*/ 1041178 w 1041177"/>
                <a:gd name="connsiteY1" fmla="*/ 0 h 2095500"/>
                <a:gd name="connsiteX2" fmla="*/ 1041178 w 1041177"/>
                <a:gd name="connsiteY2" fmla="*/ 2095500 h 2095500"/>
                <a:gd name="connsiteX3" fmla="*/ 0 w 104117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041177" h="2095500">
                  <a:moveTo>
                    <a:pt x="0" y="0"/>
                  </a:moveTo>
                  <a:lnTo>
                    <a:pt x="1041178" y="0"/>
                  </a:lnTo>
                  <a:lnTo>
                    <a:pt x="1041178" y="2095500"/>
                  </a:lnTo>
                  <a:lnTo>
                    <a:pt x="0" y="2095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aphic 5" descr="A city block">
              <a:extLst>
                <a:ext uri="{FF2B5EF4-FFF2-40B4-BE49-F238E27FC236}">
                  <a16:creationId xmlns:a16="http://schemas.microsoft.com/office/drawing/2014/main" id="{7E9343EC-6179-A87C-5607-7B50F6BCFA7A}"/>
                </a:ext>
              </a:extLst>
            </p:cNvPr>
            <p:cNvGrpSpPr/>
            <p:nvPr/>
          </p:nvGrpSpPr>
          <p:grpSpPr>
            <a:xfrm>
              <a:off x="4570336" y="2682525"/>
              <a:ext cx="876300" cy="476250"/>
              <a:chOff x="4570336" y="2682525"/>
              <a:chExt cx="876300" cy="476250"/>
            </a:xfrm>
            <a:solidFill>
              <a:srgbClr val="FFFFFF"/>
            </a:solidFill>
          </p:grpSpPr>
          <p:sp>
            <p:nvSpPr>
              <p:cNvPr id="485" name="Freeform: Shape 484">
                <a:extLst>
                  <a:ext uri="{FF2B5EF4-FFF2-40B4-BE49-F238E27FC236}">
                    <a16:creationId xmlns:a16="http://schemas.microsoft.com/office/drawing/2014/main" id="{106DA13C-B5BC-47FA-C798-7066D7BFDD33}"/>
                  </a:ext>
                </a:extLst>
              </p:cNvPr>
              <p:cNvSpPr/>
              <p:nvPr/>
            </p:nvSpPr>
            <p:spPr>
              <a:xfrm>
                <a:off x="4570336"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DB9FD8FA-9F95-ECA9-01A7-1E0CFA1F2B10}"/>
                  </a:ext>
                </a:extLst>
              </p:cNvPr>
              <p:cNvSpPr/>
              <p:nvPr/>
            </p:nvSpPr>
            <p:spPr>
              <a:xfrm>
                <a:off x="4570336"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9D5A6717-5EA6-F543-BF71-1D88C15E74A7}"/>
                  </a:ext>
                </a:extLst>
              </p:cNvPr>
              <p:cNvSpPr/>
              <p:nvPr/>
            </p:nvSpPr>
            <p:spPr>
              <a:xfrm>
                <a:off x="4570336"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75B79E20-2E72-5F50-5037-CB0A2C2BCC53}"/>
                  </a:ext>
                </a:extLst>
              </p:cNvPr>
              <p:cNvSpPr/>
              <p:nvPr/>
            </p:nvSpPr>
            <p:spPr>
              <a:xfrm>
                <a:off x="5065636"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1375DDCB-0480-B898-93F0-80D00566B5C5}"/>
                  </a:ext>
                </a:extLst>
              </p:cNvPr>
              <p:cNvSpPr/>
              <p:nvPr/>
            </p:nvSpPr>
            <p:spPr>
              <a:xfrm>
                <a:off x="5065636"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4EFB99DE-C2E7-FD07-FCD2-316500FFDB9F}"/>
                  </a:ext>
                </a:extLst>
              </p:cNvPr>
              <p:cNvSpPr/>
              <p:nvPr/>
            </p:nvSpPr>
            <p:spPr>
              <a:xfrm>
                <a:off x="5065636"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6CAB777D-7F0B-DB74-1A2B-67240F262059}"/>
                  </a:ext>
                </a:extLst>
              </p:cNvPr>
              <p:cNvSpPr/>
              <p:nvPr/>
            </p:nvSpPr>
            <p:spPr>
              <a:xfrm>
                <a:off x="5065636"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92" name="Graphic 5" descr="A city block">
            <a:extLst>
              <a:ext uri="{FF2B5EF4-FFF2-40B4-BE49-F238E27FC236}">
                <a16:creationId xmlns:a16="http://schemas.microsoft.com/office/drawing/2014/main" id="{4E6EE824-DF6E-ED52-73AA-D37A39864671}"/>
              </a:ext>
            </a:extLst>
          </p:cNvPr>
          <p:cNvGrpSpPr/>
          <p:nvPr/>
        </p:nvGrpSpPr>
        <p:grpSpPr>
          <a:xfrm>
            <a:off x="4570806" y="5374932"/>
            <a:ext cx="2285987" cy="1905000"/>
            <a:chOff x="4570806" y="2682532"/>
            <a:chExt cx="2285987" cy="1905000"/>
          </a:xfrm>
        </p:grpSpPr>
        <p:sp>
          <p:nvSpPr>
            <p:cNvPr id="493" name="Freeform: Shape 492">
              <a:extLst>
                <a:ext uri="{FF2B5EF4-FFF2-40B4-BE49-F238E27FC236}">
                  <a16:creationId xmlns:a16="http://schemas.microsoft.com/office/drawing/2014/main" id="{64E4EB9D-428B-8955-8AA4-A39419ADEB1A}"/>
                </a:ext>
              </a:extLst>
            </p:cNvPr>
            <p:cNvSpPr/>
            <p:nvPr/>
          </p:nvSpPr>
          <p:spPr>
            <a:xfrm>
              <a:off x="4570806" y="2873032"/>
              <a:ext cx="2285987" cy="1714499"/>
            </a:xfrm>
            <a:custGeom>
              <a:avLst/>
              <a:gdLst>
                <a:gd name="connsiteX0" fmla="*/ 1143000 w 2285987"/>
                <a:gd name="connsiteY0" fmla="*/ 0 h 1714499"/>
                <a:gd name="connsiteX1" fmla="*/ 1143000 w 2285987"/>
                <a:gd name="connsiteY1" fmla="*/ 190500 h 1714499"/>
                <a:gd name="connsiteX2" fmla="*/ 1040708 w 2285987"/>
                <a:gd name="connsiteY2" fmla="*/ 190500 h 1714499"/>
                <a:gd name="connsiteX3" fmla="*/ 1040708 w 2285987"/>
                <a:gd name="connsiteY3" fmla="*/ 571500 h 1714499"/>
                <a:gd name="connsiteX4" fmla="*/ 381000 w 2285987"/>
                <a:gd name="connsiteY4" fmla="*/ 571500 h 1714499"/>
                <a:gd name="connsiteX5" fmla="*/ 381000 w 2285987"/>
                <a:gd name="connsiteY5" fmla="*/ 952500 h 1714499"/>
                <a:gd name="connsiteX6" fmla="*/ 0 w 2285987"/>
                <a:gd name="connsiteY6" fmla="*/ 953509 h 1714499"/>
                <a:gd name="connsiteX7" fmla="*/ 0 w 2285987"/>
                <a:gd name="connsiteY7" fmla="*/ 1714081 h 1714499"/>
                <a:gd name="connsiteX8" fmla="*/ 2285988 w 2285987"/>
                <a:gd name="connsiteY8" fmla="*/ 1714500 h 1714499"/>
                <a:gd name="connsiteX9" fmla="*/ 2285988 w 2285987"/>
                <a:gd name="connsiteY9" fmla="*/ 0 h 17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987" h="1714499">
                  <a:moveTo>
                    <a:pt x="1143000" y="0"/>
                  </a:moveTo>
                  <a:lnTo>
                    <a:pt x="1143000" y="190500"/>
                  </a:lnTo>
                  <a:lnTo>
                    <a:pt x="1040708" y="190500"/>
                  </a:lnTo>
                  <a:lnTo>
                    <a:pt x="1040708" y="571500"/>
                  </a:lnTo>
                  <a:lnTo>
                    <a:pt x="381000" y="571500"/>
                  </a:lnTo>
                  <a:lnTo>
                    <a:pt x="381000" y="952500"/>
                  </a:lnTo>
                  <a:lnTo>
                    <a:pt x="0" y="953509"/>
                  </a:lnTo>
                  <a:lnTo>
                    <a:pt x="0" y="1714081"/>
                  </a:lnTo>
                  <a:lnTo>
                    <a:pt x="2285988" y="1714500"/>
                  </a:lnTo>
                  <a:lnTo>
                    <a:pt x="2285988"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4" name="Graphic 5" descr="A city block">
              <a:extLst>
                <a:ext uri="{FF2B5EF4-FFF2-40B4-BE49-F238E27FC236}">
                  <a16:creationId xmlns:a16="http://schemas.microsoft.com/office/drawing/2014/main" id="{2BB29CF6-4129-9474-BF84-7A9D72FA1863}"/>
                </a:ext>
              </a:extLst>
            </p:cNvPr>
            <p:cNvGrpSpPr/>
            <p:nvPr/>
          </p:nvGrpSpPr>
          <p:grpSpPr>
            <a:xfrm>
              <a:off x="5217985" y="4018210"/>
              <a:ext cx="178320" cy="376643"/>
              <a:chOff x="5217985" y="4018210"/>
              <a:chExt cx="178320" cy="376643"/>
            </a:xfrm>
          </p:grpSpPr>
          <p:sp>
            <p:nvSpPr>
              <p:cNvPr id="513" name="Freeform: Shape 512">
                <a:extLst>
                  <a:ext uri="{FF2B5EF4-FFF2-40B4-BE49-F238E27FC236}">
                    <a16:creationId xmlns:a16="http://schemas.microsoft.com/office/drawing/2014/main" id="{98D8A0C9-83C9-A164-03A2-F59D129923C7}"/>
                  </a:ext>
                </a:extLst>
              </p:cNvPr>
              <p:cNvSpPr/>
              <p:nvPr/>
            </p:nvSpPr>
            <p:spPr>
              <a:xfrm>
                <a:off x="5217985" y="4018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AC191B15-F081-D64E-22AC-35D0CAB53B78}"/>
                  </a:ext>
                </a:extLst>
              </p:cNvPr>
              <p:cNvSpPr/>
              <p:nvPr/>
            </p:nvSpPr>
            <p:spPr>
              <a:xfrm>
                <a:off x="5217985" y="4206532"/>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5" name="Graphic 5" descr="A city block">
              <a:extLst>
                <a:ext uri="{FF2B5EF4-FFF2-40B4-BE49-F238E27FC236}">
                  <a16:creationId xmlns:a16="http://schemas.microsoft.com/office/drawing/2014/main" id="{9862D933-A837-2D69-628A-03BBFA42E65E}"/>
                </a:ext>
              </a:extLst>
            </p:cNvPr>
            <p:cNvGrpSpPr/>
            <p:nvPr/>
          </p:nvGrpSpPr>
          <p:grpSpPr>
            <a:xfrm>
              <a:off x="4951806" y="4018210"/>
              <a:ext cx="188607" cy="376643"/>
              <a:chOff x="4951806" y="4018210"/>
              <a:chExt cx="188607" cy="376643"/>
            </a:xfrm>
          </p:grpSpPr>
          <p:sp>
            <p:nvSpPr>
              <p:cNvPr id="511" name="Freeform: Shape 510">
                <a:extLst>
                  <a:ext uri="{FF2B5EF4-FFF2-40B4-BE49-F238E27FC236}">
                    <a16:creationId xmlns:a16="http://schemas.microsoft.com/office/drawing/2014/main" id="{AD900F31-70FB-6CFD-F015-E6AF733D5E85}"/>
                  </a:ext>
                </a:extLst>
              </p:cNvPr>
              <p:cNvSpPr/>
              <p:nvPr/>
            </p:nvSpPr>
            <p:spPr>
              <a:xfrm>
                <a:off x="495180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77C5D87-24A9-D39E-D340-459650CC2DCD}"/>
                  </a:ext>
                </a:extLst>
              </p:cNvPr>
              <p:cNvSpPr/>
              <p:nvPr/>
            </p:nvSpPr>
            <p:spPr>
              <a:xfrm>
                <a:off x="495180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6" name="Graphic 5" descr="A city block">
              <a:extLst>
                <a:ext uri="{FF2B5EF4-FFF2-40B4-BE49-F238E27FC236}">
                  <a16:creationId xmlns:a16="http://schemas.microsoft.com/office/drawing/2014/main" id="{AADD8460-F554-A6C3-DD79-C8512F5337BD}"/>
                </a:ext>
              </a:extLst>
            </p:cNvPr>
            <p:cNvGrpSpPr/>
            <p:nvPr/>
          </p:nvGrpSpPr>
          <p:grpSpPr>
            <a:xfrm>
              <a:off x="6424485" y="4210888"/>
              <a:ext cx="178320" cy="376643"/>
              <a:chOff x="6424485" y="4210888"/>
              <a:chExt cx="178320" cy="376643"/>
            </a:xfrm>
          </p:grpSpPr>
          <p:sp>
            <p:nvSpPr>
              <p:cNvPr id="509" name="Freeform: Shape 508">
                <a:extLst>
                  <a:ext uri="{FF2B5EF4-FFF2-40B4-BE49-F238E27FC236}">
                    <a16:creationId xmlns:a16="http://schemas.microsoft.com/office/drawing/2014/main" id="{CD069B87-7F0A-EFD8-1754-75EE6EBDE233}"/>
                  </a:ext>
                </a:extLst>
              </p:cNvPr>
              <p:cNvSpPr/>
              <p:nvPr/>
            </p:nvSpPr>
            <p:spPr>
              <a:xfrm>
                <a:off x="6424485"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E4F5E12D-3C7F-587C-962F-4BC34B78757B}"/>
                  </a:ext>
                </a:extLst>
              </p:cNvPr>
              <p:cNvSpPr/>
              <p:nvPr/>
            </p:nvSpPr>
            <p:spPr>
              <a:xfrm>
                <a:off x="6424485"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7" name="Graphic 5" descr="A city block">
              <a:extLst>
                <a:ext uri="{FF2B5EF4-FFF2-40B4-BE49-F238E27FC236}">
                  <a16:creationId xmlns:a16="http://schemas.microsoft.com/office/drawing/2014/main" id="{91487FB3-8493-6BE7-445A-50D3FC4C635E}"/>
                </a:ext>
              </a:extLst>
            </p:cNvPr>
            <p:cNvGrpSpPr/>
            <p:nvPr/>
          </p:nvGrpSpPr>
          <p:grpSpPr>
            <a:xfrm>
              <a:off x="6170485" y="4210888"/>
              <a:ext cx="178320" cy="376643"/>
              <a:chOff x="6170485" y="4210888"/>
              <a:chExt cx="178320" cy="376643"/>
            </a:xfrm>
          </p:grpSpPr>
          <p:sp>
            <p:nvSpPr>
              <p:cNvPr id="507" name="Freeform: Shape 506">
                <a:extLst>
                  <a:ext uri="{FF2B5EF4-FFF2-40B4-BE49-F238E27FC236}">
                    <a16:creationId xmlns:a16="http://schemas.microsoft.com/office/drawing/2014/main" id="{CE53389B-CCA8-8F48-E918-38B2C7FC54F3}"/>
                  </a:ext>
                </a:extLst>
              </p:cNvPr>
              <p:cNvSpPr/>
              <p:nvPr/>
            </p:nvSpPr>
            <p:spPr>
              <a:xfrm>
                <a:off x="6170485" y="4210888"/>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2E07A227-31D2-EC89-1E2A-93573F665CBC}"/>
                  </a:ext>
                </a:extLst>
              </p:cNvPr>
              <p:cNvSpPr/>
              <p:nvPr/>
            </p:nvSpPr>
            <p:spPr>
              <a:xfrm>
                <a:off x="6170485" y="4399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8" name="Graphic 5" descr="A city block">
              <a:extLst>
                <a:ext uri="{FF2B5EF4-FFF2-40B4-BE49-F238E27FC236}">
                  <a16:creationId xmlns:a16="http://schemas.microsoft.com/office/drawing/2014/main" id="{CCAE915A-AC80-DF39-D201-1685A89EDAB5}"/>
                </a:ext>
              </a:extLst>
            </p:cNvPr>
            <p:cNvGrpSpPr/>
            <p:nvPr/>
          </p:nvGrpSpPr>
          <p:grpSpPr>
            <a:xfrm>
              <a:off x="5713806" y="4210888"/>
              <a:ext cx="379107" cy="376643"/>
              <a:chOff x="5713806" y="4210888"/>
              <a:chExt cx="379107" cy="376643"/>
            </a:xfrm>
          </p:grpSpPr>
          <p:sp>
            <p:nvSpPr>
              <p:cNvPr id="505" name="Freeform: Shape 504">
                <a:extLst>
                  <a:ext uri="{FF2B5EF4-FFF2-40B4-BE49-F238E27FC236}">
                    <a16:creationId xmlns:a16="http://schemas.microsoft.com/office/drawing/2014/main" id="{4768C5E5-160B-2F06-25AA-F1F24A5759A8}"/>
                  </a:ext>
                </a:extLst>
              </p:cNvPr>
              <p:cNvSpPr/>
              <p:nvPr/>
            </p:nvSpPr>
            <p:spPr>
              <a:xfrm>
                <a:off x="571380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FA652302-EAA1-144F-BB04-0D2CA44BC38B}"/>
                  </a:ext>
                </a:extLst>
              </p:cNvPr>
              <p:cNvSpPr/>
              <p:nvPr/>
            </p:nvSpPr>
            <p:spPr>
              <a:xfrm>
                <a:off x="571380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99" name="Freeform: Shape 498">
              <a:extLst>
                <a:ext uri="{FF2B5EF4-FFF2-40B4-BE49-F238E27FC236}">
                  <a16:creationId xmlns:a16="http://schemas.microsoft.com/office/drawing/2014/main" id="{141FB8A1-ABAE-BE04-09A7-6B5D4C16D148}"/>
                </a:ext>
              </a:extLst>
            </p:cNvPr>
            <p:cNvSpPr/>
            <p:nvPr/>
          </p:nvSpPr>
          <p:spPr>
            <a:xfrm>
              <a:off x="5713806" y="3825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D1DF062-B090-8827-0692-3147B7882ABC}"/>
                </a:ext>
              </a:extLst>
            </p:cNvPr>
            <p:cNvSpPr/>
            <p:nvPr/>
          </p:nvSpPr>
          <p:spPr>
            <a:xfrm>
              <a:off x="5713806" y="3444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7F08F2B0-6568-BD44-3EBD-03A07F66E74B}"/>
                </a:ext>
              </a:extLst>
            </p:cNvPr>
            <p:cNvSpPr/>
            <p:nvPr/>
          </p:nvSpPr>
          <p:spPr>
            <a:xfrm>
              <a:off x="5713806" y="3063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523C37F7-18E0-163D-A1D4-52C3B0C10009}"/>
                </a:ext>
              </a:extLst>
            </p:cNvPr>
            <p:cNvSpPr/>
            <p:nvPr/>
          </p:nvSpPr>
          <p:spPr>
            <a:xfrm>
              <a:off x="5713806" y="2682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B3031EF5-54C4-BC18-12E3-EEFEF539176B}"/>
                </a:ext>
              </a:extLst>
            </p:cNvPr>
            <p:cNvSpPr/>
            <p:nvPr/>
          </p:nvSpPr>
          <p:spPr>
            <a:xfrm>
              <a:off x="533280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6458B70A-D8CF-2481-D174-089B01D3265C}"/>
                </a:ext>
              </a:extLst>
            </p:cNvPr>
            <p:cNvSpPr/>
            <p:nvPr/>
          </p:nvSpPr>
          <p:spPr>
            <a:xfrm>
              <a:off x="533280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5" name="Graphic 5" descr="A city block">
            <a:extLst>
              <a:ext uri="{FF2B5EF4-FFF2-40B4-BE49-F238E27FC236}">
                <a16:creationId xmlns:a16="http://schemas.microsoft.com/office/drawing/2014/main" id="{4A650290-9301-91F4-FEA6-7A93942DB103}"/>
              </a:ext>
            </a:extLst>
          </p:cNvPr>
          <p:cNvGrpSpPr/>
          <p:nvPr/>
        </p:nvGrpSpPr>
        <p:grpSpPr>
          <a:xfrm>
            <a:off x="2284336" y="4993932"/>
            <a:ext cx="1143000" cy="2286000"/>
            <a:chOff x="2284336" y="2301532"/>
            <a:chExt cx="1143000" cy="2286000"/>
          </a:xfrm>
        </p:grpSpPr>
        <p:sp>
          <p:nvSpPr>
            <p:cNvPr id="516" name="Freeform: Shape 515">
              <a:extLst>
                <a:ext uri="{FF2B5EF4-FFF2-40B4-BE49-F238E27FC236}">
                  <a16:creationId xmlns:a16="http://schemas.microsoft.com/office/drawing/2014/main" id="{C7C246E9-6001-AE77-2E7D-BFA8FB89E8B1}"/>
                </a:ext>
              </a:extLst>
            </p:cNvPr>
            <p:cNvSpPr/>
            <p:nvPr/>
          </p:nvSpPr>
          <p:spPr>
            <a:xfrm>
              <a:off x="2284336"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7" name="Graphic 5" descr="A city block">
              <a:extLst>
                <a:ext uri="{FF2B5EF4-FFF2-40B4-BE49-F238E27FC236}">
                  <a16:creationId xmlns:a16="http://schemas.microsoft.com/office/drawing/2014/main" id="{A17C56E5-17FC-E99A-6FFB-D94A5014F199}"/>
                </a:ext>
              </a:extLst>
            </p:cNvPr>
            <p:cNvGrpSpPr/>
            <p:nvPr/>
          </p:nvGrpSpPr>
          <p:grpSpPr>
            <a:xfrm>
              <a:off x="2424036" y="2492032"/>
              <a:ext cx="826109" cy="381000"/>
              <a:chOff x="2424036" y="2492032"/>
              <a:chExt cx="826109" cy="381000"/>
            </a:xfrm>
            <a:solidFill>
              <a:srgbClr val="E6E6E6"/>
            </a:solidFill>
          </p:grpSpPr>
          <p:sp>
            <p:nvSpPr>
              <p:cNvPr id="543" name="Freeform: Shape 542">
                <a:extLst>
                  <a:ext uri="{FF2B5EF4-FFF2-40B4-BE49-F238E27FC236}">
                    <a16:creationId xmlns:a16="http://schemas.microsoft.com/office/drawing/2014/main" id="{C4E50101-5073-D3C3-7045-F9BD4C59DE35}"/>
                  </a:ext>
                </a:extLst>
              </p:cNvPr>
              <p:cNvSpPr/>
              <p:nvPr/>
            </p:nvSpPr>
            <p:spPr>
              <a:xfrm>
                <a:off x="242403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413E532-258E-D501-30C8-41E7CC556D40}"/>
                  </a:ext>
                </a:extLst>
              </p:cNvPr>
              <p:cNvSpPr/>
              <p:nvPr/>
            </p:nvSpPr>
            <p:spPr>
              <a:xfrm>
                <a:off x="286792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7C2E530-C93A-0ABE-10D7-D34374FB5511}"/>
                  </a:ext>
                </a:extLst>
              </p:cNvPr>
              <p:cNvSpPr/>
              <p:nvPr/>
            </p:nvSpPr>
            <p:spPr>
              <a:xfrm>
                <a:off x="307173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8" name="Graphic 5" descr="A city block">
              <a:extLst>
                <a:ext uri="{FF2B5EF4-FFF2-40B4-BE49-F238E27FC236}">
                  <a16:creationId xmlns:a16="http://schemas.microsoft.com/office/drawing/2014/main" id="{25F80CA0-CD97-E4C0-ED7C-0111D189DF0B}"/>
                </a:ext>
              </a:extLst>
            </p:cNvPr>
            <p:cNvGrpSpPr/>
            <p:nvPr/>
          </p:nvGrpSpPr>
          <p:grpSpPr>
            <a:xfrm>
              <a:off x="2423433" y="2961932"/>
              <a:ext cx="826712" cy="101600"/>
              <a:chOff x="2423433" y="2961932"/>
              <a:chExt cx="826712" cy="101600"/>
            </a:xfrm>
            <a:solidFill>
              <a:srgbClr val="E6E6E6"/>
            </a:solidFill>
          </p:grpSpPr>
          <p:sp>
            <p:nvSpPr>
              <p:cNvPr id="540" name="Freeform: Shape 539">
                <a:extLst>
                  <a:ext uri="{FF2B5EF4-FFF2-40B4-BE49-F238E27FC236}">
                    <a16:creationId xmlns:a16="http://schemas.microsoft.com/office/drawing/2014/main" id="{D08EC2B1-8624-D4E1-09B1-6C90BAE911FD}"/>
                  </a:ext>
                </a:extLst>
              </p:cNvPr>
              <p:cNvSpPr/>
              <p:nvPr/>
            </p:nvSpPr>
            <p:spPr>
              <a:xfrm>
                <a:off x="2423433"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66AF925E-AEB1-85C4-C23A-C5A9ED030D51}"/>
                  </a:ext>
                </a:extLst>
              </p:cNvPr>
              <p:cNvSpPr/>
              <p:nvPr/>
            </p:nvSpPr>
            <p:spPr>
              <a:xfrm>
                <a:off x="2868072"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CABDC76-E883-048C-8C48-12559CDDC4BE}"/>
                  </a:ext>
                </a:extLst>
              </p:cNvPr>
              <p:cNvSpPr/>
              <p:nvPr/>
            </p:nvSpPr>
            <p:spPr>
              <a:xfrm>
                <a:off x="3071882"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9" name="Graphic 5" descr="A city block">
              <a:extLst>
                <a:ext uri="{FF2B5EF4-FFF2-40B4-BE49-F238E27FC236}">
                  <a16:creationId xmlns:a16="http://schemas.microsoft.com/office/drawing/2014/main" id="{0904969E-CC57-A935-A665-32CCE2633D2D}"/>
                </a:ext>
              </a:extLst>
            </p:cNvPr>
            <p:cNvGrpSpPr/>
            <p:nvPr/>
          </p:nvGrpSpPr>
          <p:grpSpPr>
            <a:xfrm>
              <a:off x="2424036" y="3152432"/>
              <a:ext cx="826109" cy="101600"/>
              <a:chOff x="2424036" y="3152432"/>
              <a:chExt cx="826109" cy="101600"/>
            </a:xfrm>
            <a:solidFill>
              <a:schemeClr val="accent4"/>
            </a:solidFill>
          </p:grpSpPr>
          <p:sp>
            <p:nvSpPr>
              <p:cNvPr id="537" name="Freeform: Shape 536">
                <a:extLst>
                  <a:ext uri="{FF2B5EF4-FFF2-40B4-BE49-F238E27FC236}">
                    <a16:creationId xmlns:a16="http://schemas.microsoft.com/office/drawing/2014/main" id="{55024901-8C9E-0DA3-63AF-B8CD43628158}"/>
                  </a:ext>
                </a:extLst>
              </p:cNvPr>
              <p:cNvSpPr/>
              <p:nvPr/>
            </p:nvSpPr>
            <p:spPr>
              <a:xfrm>
                <a:off x="2424036"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01A7E60D-50F7-828F-194E-D6F84A16497B}"/>
                  </a:ext>
                </a:extLst>
              </p:cNvPr>
              <p:cNvSpPr/>
              <p:nvPr/>
            </p:nvSpPr>
            <p:spPr>
              <a:xfrm>
                <a:off x="2867926"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516CA426-9063-1352-75F2-EFCDBEEDE3BC}"/>
                  </a:ext>
                </a:extLst>
              </p:cNvPr>
              <p:cNvSpPr/>
              <p:nvPr/>
            </p:nvSpPr>
            <p:spPr>
              <a:xfrm>
                <a:off x="3071882"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0" name="Graphic 5" descr="A city block">
              <a:extLst>
                <a:ext uri="{FF2B5EF4-FFF2-40B4-BE49-F238E27FC236}">
                  <a16:creationId xmlns:a16="http://schemas.microsoft.com/office/drawing/2014/main" id="{915948A4-A7C9-2DDD-DCB9-67153466C458}"/>
                </a:ext>
              </a:extLst>
            </p:cNvPr>
            <p:cNvGrpSpPr/>
            <p:nvPr/>
          </p:nvGrpSpPr>
          <p:grpSpPr>
            <a:xfrm>
              <a:off x="2664383" y="3342932"/>
              <a:ext cx="381952" cy="101600"/>
              <a:chOff x="2664383" y="3342932"/>
              <a:chExt cx="381952" cy="101600"/>
            </a:xfrm>
            <a:solidFill>
              <a:srgbClr val="E6E6E6"/>
            </a:solidFill>
          </p:grpSpPr>
          <p:sp>
            <p:nvSpPr>
              <p:cNvPr id="535" name="Freeform: Shape 534">
                <a:extLst>
                  <a:ext uri="{FF2B5EF4-FFF2-40B4-BE49-F238E27FC236}">
                    <a16:creationId xmlns:a16="http://schemas.microsoft.com/office/drawing/2014/main" id="{081086C6-1598-977A-5FE7-500BCCE47DCD}"/>
                  </a:ext>
                </a:extLst>
              </p:cNvPr>
              <p:cNvSpPr/>
              <p:nvPr/>
            </p:nvSpPr>
            <p:spPr>
              <a:xfrm>
                <a:off x="2664383"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0531F659-341D-2DC8-896C-6B92563DE90A}"/>
                  </a:ext>
                </a:extLst>
              </p:cNvPr>
              <p:cNvSpPr/>
              <p:nvPr/>
            </p:nvSpPr>
            <p:spPr>
              <a:xfrm>
                <a:off x="2868072"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1" name="Graphic 5" descr="A city block">
              <a:extLst>
                <a:ext uri="{FF2B5EF4-FFF2-40B4-BE49-F238E27FC236}">
                  <a16:creationId xmlns:a16="http://schemas.microsoft.com/office/drawing/2014/main" id="{1AB5CAC4-44FD-75B2-B4EA-9F6E1BDA9671}"/>
                </a:ext>
              </a:extLst>
            </p:cNvPr>
            <p:cNvGrpSpPr/>
            <p:nvPr/>
          </p:nvGrpSpPr>
          <p:grpSpPr>
            <a:xfrm>
              <a:off x="2424690" y="3723932"/>
              <a:ext cx="621645" cy="101600"/>
              <a:chOff x="2424690" y="3723932"/>
              <a:chExt cx="621645" cy="101600"/>
            </a:xfrm>
            <a:solidFill>
              <a:srgbClr val="E6E6E6"/>
            </a:solidFill>
          </p:grpSpPr>
          <p:sp>
            <p:nvSpPr>
              <p:cNvPr id="533" name="Freeform: Shape 532">
                <a:extLst>
                  <a:ext uri="{FF2B5EF4-FFF2-40B4-BE49-F238E27FC236}">
                    <a16:creationId xmlns:a16="http://schemas.microsoft.com/office/drawing/2014/main" id="{C3625808-D6D7-4BBD-3F18-D1D292806762}"/>
                  </a:ext>
                </a:extLst>
              </p:cNvPr>
              <p:cNvSpPr/>
              <p:nvPr/>
            </p:nvSpPr>
            <p:spPr>
              <a:xfrm>
                <a:off x="2424690"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09FF70D5-34C8-30AF-9F18-D776D7230E22}"/>
                  </a:ext>
                </a:extLst>
              </p:cNvPr>
              <p:cNvSpPr/>
              <p:nvPr/>
            </p:nvSpPr>
            <p:spPr>
              <a:xfrm>
                <a:off x="2867926" y="3723932"/>
                <a:ext cx="178409" cy="101600"/>
              </a:xfrm>
              <a:custGeom>
                <a:avLst/>
                <a:gdLst>
                  <a:gd name="connsiteX0" fmla="*/ 0 w 178409"/>
                  <a:gd name="connsiteY0" fmla="*/ 0 h 101600"/>
                  <a:gd name="connsiteX1" fmla="*/ 178410 w 178409"/>
                  <a:gd name="connsiteY1" fmla="*/ 0 h 101600"/>
                  <a:gd name="connsiteX2" fmla="*/ 178410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10" y="0"/>
                    </a:lnTo>
                    <a:lnTo>
                      <a:pt x="17841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2" name="Graphic 5" descr="A city block">
              <a:extLst>
                <a:ext uri="{FF2B5EF4-FFF2-40B4-BE49-F238E27FC236}">
                  <a16:creationId xmlns:a16="http://schemas.microsoft.com/office/drawing/2014/main" id="{316B1C84-D04F-A10F-A954-ED28FDB93A3F}"/>
                </a:ext>
              </a:extLst>
            </p:cNvPr>
            <p:cNvGrpSpPr/>
            <p:nvPr/>
          </p:nvGrpSpPr>
          <p:grpSpPr>
            <a:xfrm>
              <a:off x="2664834" y="3533432"/>
              <a:ext cx="585222" cy="101600"/>
              <a:chOff x="2664834" y="3533432"/>
              <a:chExt cx="585222" cy="101600"/>
            </a:xfrm>
            <a:solidFill>
              <a:srgbClr val="E6E6E6"/>
            </a:solidFill>
          </p:grpSpPr>
          <p:sp>
            <p:nvSpPr>
              <p:cNvPr id="530" name="Freeform: Shape 529">
                <a:extLst>
                  <a:ext uri="{FF2B5EF4-FFF2-40B4-BE49-F238E27FC236}">
                    <a16:creationId xmlns:a16="http://schemas.microsoft.com/office/drawing/2014/main" id="{750725C7-8C54-2914-1EB8-9D2AEB2F6E97}"/>
                  </a:ext>
                </a:extLst>
              </p:cNvPr>
              <p:cNvSpPr/>
              <p:nvPr/>
            </p:nvSpPr>
            <p:spPr>
              <a:xfrm>
                <a:off x="2664834"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80E3C553-FF2F-30B5-ACEF-8CA4A58CF1A1}"/>
                  </a:ext>
                </a:extLst>
              </p:cNvPr>
              <p:cNvSpPr/>
              <p:nvPr/>
            </p:nvSpPr>
            <p:spPr>
              <a:xfrm>
                <a:off x="286807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C35D6B20-8B02-354B-6015-28CFEE566D85}"/>
                  </a:ext>
                </a:extLst>
              </p:cNvPr>
              <p:cNvSpPr/>
              <p:nvPr/>
            </p:nvSpPr>
            <p:spPr>
              <a:xfrm>
                <a:off x="3071736"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3" name="Freeform: Shape 522">
              <a:extLst>
                <a:ext uri="{FF2B5EF4-FFF2-40B4-BE49-F238E27FC236}">
                  <a16:creationId xmlns:a16="http://schemas.microsoft.com/office/drawing/2014/main" id="{6DCAC049-B270-828F-48D6-CCA720A380B7}"/>
                </a:ext>
              </a:extLst>
            </p:cNvPr>
            <p:cNvSpPr/>
            <p:nvPr/>
          </p:nvSpPr>
          <p:spPr>
            <a:xfrm>
              <a:off x="286807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3468B263-2F96-4EC0-DF70-5C9A5C936107}"/>
                </a:ext>
              </a:extLst>
            </p:cNvPr>
            <p:cNvSpPr/>
            <p:nvPr/>
          </p:nvSpPr>
          <p:spPr>
            <a:xfrm>
              <a:off x="2664212"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5" name="Graphic 5" descr="A city block">
              <a:extLst>
                <a:ext uri="{FF2B5EF4-FFF2-40B4-BE49-F238E27FC236}">
                  <a16:creationId xmlns:a16="http://schemas.microsoft.com/office/drawing/2014/main" id="{756E9C95-3E24-E9C0-B4E6-F84D5C872F3A}"/>
                </a:ext>
              </a:extLst>
            </p:cNvPr>
            <p:cNvGrpSpPr/>
            <p:nvPr/>
          </p:nvGrpSpPr>
          <p:grpSpPr>
            <a:xfrm>
              <a:off x="2423433" y="4104932"/>
              <a:ext cx="826103" cy="101600"/>
              <a:chOff x="2423433" y="4104932"/>
              <a:chExt cx="826103" cy="101600"/>
            </a:xfrm>
            <a:solidFill>
              <a:srgbClr val="E6E6E6"/>
            </a:solidFill>
          </p:grpSpPr>
          <p:sp>
            <p:nvSpPr>
              <p:cNvPr id="527" name="Freeform: Shape 526">
                <a:extLst>
                  <a:ext uri="{FF2B5EF4-FFF2-40B4-BE49-F238E27FC236}">
                    <a16:creationId xmlns:a16="http://schemas.microsoft.com/office/drawing/2014/main" id="{827203FE-529A-C650-3F58-823D4CBF8D50}"/>
                  </a:ext>
                </a:extLst>
              </p:cNvPr>
              <p:cNvSpPr/>
              <p:nvPr/>
            </p:nvSpPr>
            <p:spPr>
              <a:xfrm>
                <a:off x="2423433"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C665C722-1801-0591-E0E5-86C3C5CE0466}"/>
                  </a:ext>
                </a:extLst>
              </p:cNvPr>
              <p:cNvSpPr/>
              <p:nvPr/>
            </p:nvSpPr>
            <p:spPr>
              <a:xfrm>
                <a:off x="286807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ECE8CA52-1D47-377F-D989-7582C9A3D885}"/>
                  </a:ext>
                </a:extLst>
              </p:cNvPr>
              <p:cNvSpPr/>
              <p:nvPr/>
            </p:nvSpPr>
            <p:spPr>
              <a:xfrm>
                <a:off x="3073533"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6" name="Freeform: Shape 525">
              <a:extLst>
                <a:ext uri="{FF2B5EF4-FFF2-40B4-BE49-F238E27FC236}">
                  <a16:creationId xmlns:a16="http://schemas.microsoft.com/office/drawing/2014/main" id="{27DBDF25-AF0B-677A-4C62-F11535729634}"/>
                </a:ext>
              </a:extLst>
            </p:cNvPr>
            <p:cNvSpPr/>
            <p:nvPr/>
          </p:nvSpPr>
          <p:spPr>
            <a:xfrm>
              <a:off x="286807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6" name="Graphic 5" descr="A city block">
            <a:extLst>
              <a:ext uri="{FF2B5EF4-FFF2-40B4-BE49-F238E27FC236}">
                <a16:creationId xmlns:a16="http://schemas.microsoft.com/office/drawing/2014/main" id="{E31F1DAC-BD02-FE7E-455E-3CB3C46FC3FE}"/>
              </a:ext>
            </a:extLst>
          </p:cNvPr>
          <p:cNvGrpSpPr/>
          <p:nvPr/>
        </p:nvGrpSpPr>
        <p:grpSpPr>
          <a:xfrm>
            <a:off x="0" y="5844832"/>
            <a:ext cx="2286000" cy="1435099"/>
            <a:chOff x="0" y="3152432"/>
            <a:chExt cx="2286000" cy="1435099"/>
          </a:xfrm>
        </p:grpSpPr>
        <p:sp>
          <p:nvSpPr>
            <p:cNvPr id="547" name="Freeform: Shape 546">
              <a:extLst>
                <a:ext uri="{FF2B5EF4-FFF2-40B4-BE49-F238E27FC236}">
                  <a16:creationId xmlns:a16="http://schemas.microsoft.com/office/drawing/2014/main" id="{E0FC268A-0221-D36E-1B71-6A52799C59DC}"/>
                </a:ext>
              </a:extLst>
            </p:cNvPr>
            <p:cNvSpPr/>
            <p:nvPr/>
          </p:nvSpPr>
          <p:spPr>
            <a:xfrm>
              <a:off x="0" y="3152432"/>
              <a:ext cx="2286000" cy="1435099"/>
            </a:xfrm>
            <a:custGeom>
              <a:avLst/>
              <a:gdLst>
                <a:gd name="connsiteX0" fmla="*/ 1143000 w 2286000"/>
                <a:gd name="connsiteY0" fmla="*/ 0 h 1435099"/>
                <a:gd name="connsiteX1" fmla="*/ 1143000 w 2286000"/>
                <a:gd name="connsiteY1" fmla="*/ 292100 h 1435099"/>
                <a:gd name="connsiteX2" fmla="*/ 381000 w 2286000"/>
                <a:gd name="connsiteY2" fmla="*/ 292100 h 1435099"/>
                <a:gd name="connsiteX3" fmla="*/ 381000 w 2286000"/>
                <a:gd name="connsiteY3" fmla="*/ 673100 h 1435099"/>
                <a:gd name="connsiteX4" fmla="*/ 0 w 2286000"/>
                <a:gd name="connsiteY4" fmla="*/ 674109 h 1435099"/>
                <a:gd name="connsiteX5" fmla="*/ 0 w 2286000"/>
                <a:gd name="connsiteY5" fmla="*/ 1434681 h 1435099"/>
                <a:gd name="connsiteX6" fmla="*/ 2286000 w 2286000"/>
                <a:gd name="connsiteY6" fmla="*/ 1435100 h 1435099"/>
                <a:gd name="connsiteX7" fmla="*/ 2286000 w 2286000"/>
                <a:gd name="connsiteY7" fmla="*/ 0 h 143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35099">
                  <a:moveTo>
                    <a:pt x="1143000" y="0"/>
                  </a:moveTo>
                  <a:lnTo>
                    <a:pt x="1143000" y="292100"/>
                  </a:lnTo>
                  <a:lnTo>
                    <a:pt x="381000" y="292100"/>
                  </a:lnTo>
                  <a:lnTo>
                    <a:pt x="381000" y="673100"/>
                  </a:lnTo>
                  <a:lnTo>
                    <a:pt x="0" y="674109"/>
                  </a:lnTo>
                  <a:lnTo>
                    <a:pt x="0" y="1434681"/>
                  </a:lnTo>
                  <a:lnTo>
                    <a:pt x="2286000" y="1435100"/>
                  </a:lnTo>
                  <a:lnTo>
                    <a:pt x="228600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8" name="Graphic 5" descr="A city block">
              <a:extLst>
                <a:ext uri="{FF2B5EF4-FFF2-40B4-BE49-F238E27FC236}">
                  <a16:creationId xmlns:a16="http://schemas.microsoft.com/office/drawing/2014/main" id="{2CCCD4A4-0EFA-FA37-155F-167B45C7202E}"/>
                </a:ext>
              </a:extLst>
            </p:cNvPr>
            <p:cNvGrpSpPr/>
            <p:nvPr/>
          </p:nvGrpSpPr>
          <p:grpSpPr>
            <a:xfrm>
              <a:off x="645521" y="4018210"/>
              <a:ext cx="178320" cy="376643"/>
              <a:chOff x="645521" y="4018210"/>
              <a:chExt cx="178320" cy="376643"/>
            </a:xfrm>
          </p:grpSpPr>
          <p:sp>
            <p:nvSpPr>
              <p:cNvPr id="565" name="Freeform: Shape 564">
                <a:extLst>
                  <a:ext uri="{FF2B5EF4-FFF2-40B4-BE49-F238E27FC236}">
                    <a16:creationId xmlns:a16="http://schemas.microsoft.com/office/drawing/2014/main" id="{0F3AF296-DCD7-2BCB-F2D2-74A77ADB4CAB}"/>
                  </a:ext>
                </a:extLst>
              </p:cNvPr>
              <p:cNvSpPr/>
              <p:nvPr/>
            </p:nvSpPr>
            <p:spPr>
              <a:xfrm>
                <a:off x="645521"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A895CB64-04BF-18F8-0DEC-56E231D7357D}"/>
                  </a:ext>
                </a:extLst>
              </p:cNvPr>
              <p:cNvSpPr/>
              <p:nvPr/>
            </p:nvSpPr>
            <p:spPr>
              <a:xfrm>
                <a:off x="645521"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9" name="Graphic 5" descr="A city block">
              <a:extLst>
                <a:ext uri="{FF2B5EF4-FFF2-40B4-BE49-F238E27FC236}">
                  <a16:creationId xmlns:a16="http://schemas.microsoft.com/office/drawing/2014/main" id="{BEA905C9-A2EB-4536-A6E8-1AD095CFE235}"/>
                </a:ext>
              </a:extLst>
            </p:cNvPr>
            <p:cNvGrpSpPr/>
            <p:nvPr/>
          </p:nvGrpSpPr>
          <p:grpSpPr>
            <a:xfrm>
              <a:off x="379336" y="4018210"/>
              <a:ext cx="188607" cy="376643"/>
              <a:chOff x="379336" y="4018210"/>
              <a:chExt cx="188607" cy="376643"/>
            </a:xfrm>
          </p:grpSpPr>
          <p:sp>
            <p:nvSpPr>
              <p:cNvPr id="563" name="Freeform: Shape 562">
                <a:extLst>
                  <a:ext uri="{FF2B5EF4-FFF2-40B4-BE49-F238E27FC236}">
                    <a16:creationId xmlns:a16="http://schemas.microsoft.com/office/drawing/2014/main" id="{9693640E-125E-72E0-E734-0F1785F5B842}"/>
                  </a:ext>
                </a:extLst>
              </p:cNvPr>
              <p:cNvSpPr/>
              <p:nvPr/>
            </p:nvSpPr>
            <p:spPr>
              <a:xfrm>
                <a:off x="37933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9F141B4D-056B-FFD0-2E2C-B11D80BC061A}"/>
                  </a:ext>
                </a:extLst>
              </p:cNvPr>
              <p:cNvSpPr/>
              <p:nvPr/>
            </p:nvSpPr>
            <p:spPr>
              <a:xfrm>
                <a:off x="37933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0" name="Graphic 5" descr="A city block">
              <a:extLst>
                <a:ext uri="{FF2B5EF4-FFF2-40B4-BE49-F238E27FC236}">
                  <a16:creationId xmlns:a16="http://schemas.microsoft.com/office/drawing/2014/main" id="{DA63D36B-B694-4A61-BFB6-68E73A1A5F6F}"/>
                </a:ext>
              </a:extLst>
            </p:cNvPr>
            <p:cNvGrpSpPr/>
            <p:nvPr/>
          </p:nvGrpSpPr>
          <p:grpSpPr>
            <a:xfrm>
              <a:off x="1852021" y="4210888"/>
              <a:ext cx="178320" cy="376643"/>
              <a:chOff x="1852021" y="4210888"/>
              <a:chExt cx="178320" cy="376643"/>
            </a:xfrm>
          </p:grpSpPr>
          <p:sp>
            <p:nvSpPr>
              <p:cNvPr id="561" name="Freeform: Shape 560">
                <a:extLst>
                  <a:ext uri="{FF2B5EF4-FFF2-40B4-BE49-F238E27FC236}">
                    <a16:creationId xmlns:a16="http://schemas.microsoft.com/office/drawing/2014/main" id="{87E35135-BB9B-4A51-0D24-0DBF2B4E67E9}"/>
                  </a:ext>
                </a:extLst>
              </p:cNvPr>
              <p:cNvSpPr/>
              <p:nvPr/>
            </p:nvSpPr>
            <p:spPr>
              <a:xfrm>
                <a:off x="1852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D806D5FD-57B1-8836-4519-EF9FFD8B3CE8}"/>
                  </a:ext>
                </a:extLst>
              </p:cNvPr>
              <p:cNvSpPr/>
              <p:nvPr/>
            </p:nvSpPr>
            <p:spPr>
              <a:xfrm>
                <a:off x="1852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1" name="Graphic 5" descr="A city block">
              <a:extLst>
                <a:ext uri="{FF2B5EF4-FFF2-40B4-BE49-F238E27FC236}">
                  <a16:creationId xmlns:a16="http://schemas.microsoft.com/office/drawing/2014/main" id="{B25F4F21-BCBA-8BCA-401B-AFD9A0DF6F16}"/>
                </a:ext>
              </a:extLst>
            </p:cNvPr>
            <p:cNvGrpSpPr/>
            <p:nvPr/>
          </p:nvGrpSpPr>
          <p:grpSpPr>
            <a:xfrm>
              <a:off x="1598021" y="4210888"/>
              <a:ext cx="178320" cy="376643"/>
              <a:chOff x="1598021" y="4210888"/>
              <a:chExt cx="178320" cy="376643"/>
            </a:xfrm>
          </p:grpSpPr>
          <p:sp>
            <p:nvSpPr>
              <p:cNvPr id="559" name="Freeform: Shape 558">
                <a:extLst>
                  <a:ext uri="{FF2B5EF4-FFF2-40B4-BE49-F238E27FC236}">
                    <a16:creationId xmlns:a16="http://schemas.microsoft.com/office/drawing/2014/main" id="{34A9AC77-F975-EB4A-8B40-2485A4E53D5A}"/>
                  </a:ext>
                </a:extLst>
              </p:cNvPr>
              <p:cNvSpPr/>
              <p:nvPr/>
            </p:nvSpPr>
            <p:spPr>
              <a:xfrm>
                <a:off x="1598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71972817-4354-164A-63FC-7BF032E79957}"/>
                  </a:ext>
                </a:extLst>
              </p:cNvPr>
              <p:cNvSpPr/>
              <p:nvPr/>
            </p:nvSpPr>
            <p:spPr>
              <a:xfrm>
                <a:off x="1598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2" name="Graphic 5" descr="A city block">
              <a:extLst>
                <a:ext uri="{FF2B5EF4-FFF2-40B4-BE49-F238E27FC236}">
                  <a16:creationId xmlns:a16="http://schemas.microsoft.com/office/drawing/2014/main" id="{07C189D5-2E07-DA75-26EA-DEAA1917FEFA}"/>
                </a:ext>
              </a:extLst>
            </p:cNvPr>
            <p:cNvGrpSpPr/>
            <p:nvPr/>
          </p:nvGrpSpPr>
          <p:grpSpPr>
            <a:xfrm>
              <a:off x="1141336" y="4210888"/>
              <a:ext cx="379107" cy="376643"/>
              <a:chOff x="1141336" y="4210888"/>
              <a:chExt cx="379107" cy="376643"/>
            </a:xfrm>
          </p:grpSpPr>
          <p:sp>
            <p:nvSpPr>
              <p:cNvPr id="557" name="Freeform: Shape 556">
                <a:extLst>
                  <a:ext uri="{FF2B5EF4-FFF2-40B4-BE49-F238E27FC236}">
                    <a16:creationId xmlns:a16="http://schemas.microsoft.com/office/drawing/2014/main" id="{98A83F59-1575-8F8F-0637-D66107FAF847}"/>
                  </a:ext>
                </a:extLst>
              </p:cNvPr>
              <p:cNvSpPr/>
              <p:nvPr/>
            </p:nvSpPr>
            <p:spPr>
              <a:xfrm>
                <a:off x="114133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4101770C-D117-DB02-8397-524D24025ABB}"/>
                  </a:ext>
                </a:extLst>
              </p:cNvPr>
              <p:cNvSpPr/>
              <p:nvPr/>
            </p:nvSpPr>
            <p:spPr>
              <a:xfrm>
                <a:off x="114133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3" name="Freeform: Shape 552">
              <a:extLst>
                <a:ext uri="{FF2B5EF4-FFF2-40B4-BE49-F238E27FC236}">
                  <a16:creationId xmlns:a16="http://schemas.microsoft.com/office/drawing/2014/main" id="{386B639E-7972-7F6D-65E3-6D40D12D5B79}"/>
                </a:ext>
              </a:extLst>
            </p:cNvPr>
            <p:cNvSpPr/>
            <p:nvPr/>
          </p:nvSpPr>
          <p:spPr>
            <a:xfrm>
              <a:off x="1141336" y="3825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A644A153-2984-6E81-3F39-C9E43C18F72C}"/>
                </a:ext>
              </a:extLst>
            </p:cNvPr>
            <p:cNvSpPr/>
            <p:nvPr/>
          </p:nvSpPr>
          <p:spPr>
            <a:xfrm>
              <a:off x="1141336" y="3444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CBC04BCF-07F8-F03B-68DC-40897D2A10D4}"/>
                </a:ext>
              </a:extLst>
            </p:cNvPr>
            <p:cNvSpPr/>
            <p:nvPr/>
          </p:nvSpPr>
          <p:spPr>
            <a:xfrm>
              <a:off x="76033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434FD5C0-DE39-4935-2AD8-D9210FA19421}"/>
                </a:ext>
              </a:extLst>
            </p:cNvPr>
            <p:cNvSpPr/>
            <p:nvPr/>
          </p:nvSpPr>
          <p:spPr>
            <a:xfrm>
              <a:off x="76033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7" name="Graphic 5" descr="A city block">
            <a:extLst>
              <a:ext uri="{FF2B5EF4-FFF2-40B4-BE49-F238E27FC236}">
                <a16:creationId xmlns:a16="http://schemas.microsoft.com/office/drawing/2014/main" id="{AEF1D70A-9015-5069-8317-B2BAEEE7F2E6}"/>
              </a:ext>
            </a:extLst>
          </p:cNvPr>
          <p:cNvGrpSpPr/>
          <p:nvPr/>
        </p:nvGrpSpPr>
        <p:grpSpPr>
          <a:xfrm>
            <a:off x="7999793" y="5755932"/>
            <a:ext cx="1143000" cy="1523999"/>
            <a:chOff x="7999793" y="3063532"/>
            <a:chExt cx="1143000" cy="1523999"/>
          </a:xfrm>
        </p:grpSpPr>
        <p:sp>
          <p:nvSpPr>
            <p:cNvPr id="568" name="Freeform: Shape 567">
              <a:extLst>
                <a:ext uri="{FF2B5EF4-FFF2-40B4-BE49-F238E27FC236}">
                  <a16:creationId xmlns:a16="http://schemas.microsoft.com/office/drawing/2014/main" id="{6F599272-18A8-0FEA-E210-97BA7F3CB056}"/>
                </a:ext>
              </a:extLst>
            </p:cNvPr>
            <p:cNvSpPr/>
            <p:nvPr/>
          </p:nvSpPr>
          <p:spPr>
            <a:xfrm>
              <a:off x="8088693" y="4196010"/>
              <a:ext cx="771709" cy="201021"/>
            </a:xfrm>
            <a:custGeom>
              <a:avLst/>
              <a:gdLst>
                <a:gd name="connsiteX0" fmla="*/ 0 w 771709"/>
                <a:gd name="connsiteY0" fmla="*/ 0 h 201021"/>
                <a:gd name="connsiteX1" fmla="*/ 771710 w 771709"/>
                <a:gd name="connsiteY1" fmla="*/ 0 h 201021"/>
                <a:gd name="connsiteX2" fmla="*/ 771710 w 771709"/>
                <a:gd name="connsiteY2" fmla="*/ 201022 h 201021"/>
                <a:gd name="connsiteX3" fmla="*/ 0 w 771709"/>
                <a:gd name="connsiteY3" fmla="*/ 201022 h 201021"/>
              </a:gdLst>
              <a:ahLst/>
              <a:cxnLst>
                <a:cxn ang="0">
                  <a:pos x="connsiteX0" y="connsiteY0"/>
                </a:cxn>
                <a:cxn ang="0">
                  <a:pos x="connsiteX1" y="connsiteY1"/>
                </a:cxn>
                <a:cxn ang="0">
                  <a:pos x="connsiteX2" y="connsiteY2"/>
                </a:cxn>
                <a:cxn ang="0">
                  <a:pos x="connsiteX3" y="connsiteY3"/>
                </a:cxn>
              </a:cxnLst>
              <a:rect l="l" t="t" r="r" b="b"/>
              <a:pathLst>
                <a:path w="771709" h="201021">
                  <a:moveTo>
                    <a:pt x="0" y="0"/>
                  </a:moveTo>
                  <a:lnTo>
                    <a:pt x="771710" y="0"/>
                  </a:lnTo>
                  <a:lnTo>
                    <a:pt x="771710" y="201022"/>
                  </a:lnTo>
                  <a:lnTo>
                    <a:pt x="0" y="2010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A60ECCE-FEA3-06D5-B59D-C8FF949BC3B2}"/>
                </a:ext>
              </a:extLst>
            </p:cNvPr>
            <p:cNvSpPr/>
            <p:nvPr/>
          </p:nvSpPr>
          <p:spPr>
            <a:xfrm>
              <a:off x="7999793" y="3063532"/>
              <a:ext cx="1143000" cy="1523999"/>
            </a:xfrm>
            <a:custGeom>
              <a:avLst/>
              <a:gdLst>
                <a:gd name="connsiteX0" fmla="*/ 1143000 w 1143000"/>
                <a:gd name="connsiteY0" fmla="*/ 0 h 1523999"/>
                <a:gd name="connsiteX1" fmla="*/ 0 w 1143000"/>
                <a:gd name="connsiteY1" fmla="*/ 0 h 1523999"/>
                <a:gd name="connsiteX2" fmla="*/ 0 w 1143000"/>
                <a:gd name="connsiteY2" fmla="*/ 1524000 h 1523999"/>
                <a:gd name="connsiteX3" fmla="*/ 103949 w 1143000"/>
                <a:gd name="connsiteY3" fmla="*/ 1524000 h 1523999"/>
                <a:gd name="connsiteX4" fmla="*/ 103949 w 1143000"/>
                <a:gd name="connsiteY4" fmla="*/ 1143000 h 1523999"/>
                <a:gd name="connsiteX5" fmla="*/ 660400 w 1143000"/>
                <a:gd name="connsiteY5" fmla="*/ 1143000 h 1523999"/>
                <a:gd name="connsiteX6" fmla="*/ 660400 w 1143000"/>
                <a:gd name="connsiteY6" fmla="*/ 1524000 h 1523999"/>
                <a:gd name="connsiteX7" fmla="*/ 764350 w 1143000"/>
                <a:gd name="connsiteY7" fmla="*/ 1524000 h 1523999"/>
                <a:gd name="connsiteX8" fmla="*/ 764350 w 1143000"/>
                <a:gd name="connsiteY8" fmla="*/ 1143000 h 1523999"/>
                <a:gd name="connsiteX9" fmla="*/ 848550 w 1143000"/>
                <a:gd name="connsiteY9" fmla="*/ 1143000 h 1523999"/>
                <a:gd name="connsiteX10" fmla="*/ 848550 w 1143000"/>
                <a:gd name="connsiteY10" fmla="*/ 1524000 h 1523999"/>
                <a:gd name="connsiteX11" fmla="*/ 952500 w 1143000"/>
                <a:gd name="connsiteY11" fmla="*/ 1524000 h 1523999"/>
                <a:gd name="connsiteX12" fmla="*/ 952500 w 1143000"/>
                <a:gd name="connsiteY12" fmla="*/ 1143000 h 1523999"/>
                <a:gd name="connsiteX13" fmla="*/ 1141349 w 1143000"/>
                <a:gd name="connsiteY13" fmla="*/ 1143000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523999">
                  <a:moveTo>
                    <a:pt x="1143000" y="0"/>
                  </a:moveTo>
                  <a:lnTo>
                    <a:pt x="0" y="0"/>
                  </a:lnTo>
                  <a:lnTo>
                    <a:pt x="0" y="1524000"/>
                  </a:lnTo>
                  <a:lnTo>
                    <a:pt x="103949" y="1524000"/>
                  </a:lnTo>
                  <a:lnTo>
                    <a:pt x="103949" y="1143000"/>
                  </a:lnTo>
                  <a:lnTo>
                    <a:pt x="660400" y="1143000"/>
                  </a:lnTo>
                  <a:lnTo>
                    <a:pt x="660400" y="1524000"/>
                  </a:lnTo>
                  <a:lnTo>
                    <a:pt x="764350" y="1524000"/>
                  </a:lnTo>
                  <a:lnTo>
                    <a:pt x="764350" y="1143000"/>
                  </a:lnTo>
                  <a:lnTo>
                    <a:pt x="848550" y="1143000"/>
                  </a:lnTo>
                  <a:lnTo>
                    <a:pt x="848550" y="1524000"/>
                  </a:lnTo>
                  <a:lnTo>
                    <a:pt x="952500" y="1524000"/>
                  </a:lnTo>
                  <a:lnTo>
                    <a:pt x="952500" y="1143000"/>
                  </a:lnTo>
                  <a:lnTo>
                    <a:pt x="1141349" y="1143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81FBD484-28FA-E3BD-898F-DD4375593BD4}"/>
                </a:ext>
              </a:extLst>
            </p:cNvPr>
            <p:cNvSpPr/>
            <p:nvPr/>
          </p:nvSpPr>
          <p:spPr>
            <a:xfrm>
              <a:off x="7999793"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4D261566-061A-29E2-73CF-271258FEAE83}"/>
                </a:ext>
              </a:extLst>
            </p:cNvPr>
            <p:cNvSpPr/>
            <p:nvPr/>
          </p:nvSpPr>
          <p:spPr>
            <a:xfrm>
              <a:off x="7999793"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CDCF9050-0F85-9F9C-A655-DFF3958AC4E4}"/>
                </a:ext>
              </a:extLst>
            </p:cNvPr>
            <p:cNvSpPr/>
            <p:nvPr/>
          </p:nvSpPr>
          <p:spPr>
            <a:xfrm>
              <a:off x="7999793"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202DD3F8-DB94-A129-2A4A-28D866A516B2}"/>
                </a:ext>
              </a:extLst>
            </p:cNvPr>
            <p:cNvSpPr/>
            <p:nvPr/>
          </p:nvSpPr>
          <p:spPr>
            <a:xfrm>
              <a:off x="8253983"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18A00CA3-B479-0985-644E-615AB69CC579}"/>
                </a:ext>
              </a:extLst>
            </p:cNvPr>
            <p:cNvSpPr/>
            <p:nvPr/>
          </p:nvSpPr>
          <p:spPr>
            <a:xfrm>
              <a:off x="8253983"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5" name="Graphic 5" descr="A city block">
            <a:extLst>
              <a:ext uri="{FF2B5EF4-FFF2-40B4-BE49-F238E27FC236}">
                <a16:creationId xmlns:a16="http://schemas.microsoft.com/office/drawing/2014/main" id="{6D38F764-165B-F934-599C-4675EDEE9DAD}"/>
              </a:ext>
            </a:extLst>
          </p:cNvPr>
          <p:cNvGrpSpPr/>
          <p:nvPr/>
        </p:nvGrpSpPr>
        <p:grpSpPr>
          <a:xfrm>
            <a:off x="11430000" y="4993919"/>
            <a:ext cx="762000" cy="2286000"/>
            <a:chOff x="11430000" y="2301519"/>
            <a:chExt cx="762000" cy="2286000"/>
          </a:xfrm>
        </p:grpSpPr>
        <p:sp>
          <p:nvSpPr>
            <p:cNvPr id="576" name="Freeform: Shape 575">
              <a:extLst>
                <a:ext uri="{FF2B5EF4-FFF2-40B4-BE49-F238E27FC236}">
                  <a16:creationId xmlns:a16="http://schemas.microsoft.com/office/drawing/2014/main" id="{3FD7CEF4-5CAC-4973-89A4-D550E05BCFC1}"/>
                </a:ext>
              </a:extLst>
            </p:cNvPr>
            <p:cNvSpPr/>
            <p:nvPr/>
          </p:nvSpPr>
          <p:spPr>
            <a:xfrm rot="-10800000">
              <a:off x="11430000" y="2301519"/>
              <a:ext cx="762000" cy="2286000"/>
            </a:xfrm>
            <a:custGeom>
              <a:avLst/>
              <a:gdLst>
                <a:gd name="connsiteX0" fmla="*/ 0 w 762000"/>
                <a:gd name="connsiteY0" fmla="*/ 0 h 2286000"/>
                <a:gd name="connsiteX1" fmla="*/ 762000 w 762000"/>
                <a:gd name="connsiteY1" fmla="*/ 0 h 2286000"/>
                <a:gd name="connsiteX2" fmla="*/ 762000 w 762000"/>
                <a:gd name="connsiteY2" fmla="*/ 2286000 h 2286000"/>
                <a:gd name="connsiteX3" fmla="*/ 0 w 76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762000" h="2286000">
                  <a:moveTo>
                    <a:pt x="0" y="0"/>
                  </a:moveTo>
                  <a:lnTo>
                    <a:pt x="762000" y="0"/>
                  </a:lnTo>
                  <a:lnTo>
                    <a:pt x="762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7" name="Graphic 5" descr="A city block">
              <a:extLst>
                <a:ext uri="{FF2B5EF4-FFF2-40B4-BE49-F238E27FC236}">
                  <a16:creationId xmlns:a16="http://schemas.microsoft.com/office/drawing/2014/main" id="{A167E715-CBE3-D542-1DF1-BD3DE568129C}"/>
                </a:ext>
              </a:extLst>
            </p:cNvPr>
            <p:cNvGrpSpPr/>
            <p:nvPr/>
          </p:nvGrpSpPr>
          <p:grpSpPr>
            <a:xfrm>
              <a:off x="11695049" y="2682525"/>
              <a:ext cx="495300" cy="476250"/>
              <a:chOff x="11695049" y="2682525"/>
              <a:chExt cx="495300" cy="476250"/>
            </a:xfrm>
            <a:solidFill>
              <a:srgbClr val="D2D2D2"/>
            </a:solidFill>
          </p:grpSpPr>
          <p:sp>
            <p:nvSpPr>
              <p:cNvPr id="578" name="Freeform: Shape 577">
                <a:extLst>
                  <a:ext uri="{FF2B5EF4-FFF2-40B4-BE49-F238E27FC236}">
                    <a16:creationId xmlns:a16="http://schemas.microsoft.com/office/drawing/2014/main" id="{56B18F84-8306-402F-B39B-EC14755CDFD3}"/>
                  </a:ext>
                </a:extLst>
              </p:cNvPr>
              <p:cNvSpPr/>
              <p:nvPr/>
            </p:nvSpPr>
            <p:spPr>
              <a:xfrm>
                <a:off x="11695049" y="26825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BE83561E-505D-F009-F96C-7E2ED3EE3B8F}"/>
                  </a:ext>
                </a:extLst>
              </p:cNvPr>
              <p:cNvSpPr/>
              <p:nvPr/>
            </p:nvSpPr>
            <p:spPr>
              <a:xfrm>
                <a:off x="11695049" y="27587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28313B9-922F-B690-B6F0-331B0E688679}"/>
                  </a:ext>
                </a:extLst>
              </p:cNvPr>
              <p:cNvSpPr/>
              <p:nvPr/>
            </p:nvSpPr>
            <p:spPr>
              <a:xfrm>
                <a:off x="11695049" y="28349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4BF38002-8C82-E422-1538-A7ECC45C1855}"/>
                  </a:ext>
                </a:extLst>
              </p:cNvPr>
              <p:cNvSpPr/>
              <p:nvPr/>
            </p:nvSpPr>
            <p:spPr>
              <a:xfrm>
                <a:off x="11695049"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EB660BD4-2C5F-0DE5-DFD1-3DB32332C4D0}"/>
                  </a:ext>
                </a:extLst>
              </p:cNvPr>
              <p:cNvSpPr/>
              <p:nvPr/>
            </p:nvSpPr>
            <p:spPr>
              <a:xfrm>
                <a:off x="11695049"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B8E11CEE-3967-5BBD-C7AC-A1E51D88452D}"/>
                  </a:ext>
                </a:extLst>
              </p:cNvPr>
              <p:cNvSpPr/>
              <p:nvPr/>
            </p:nvSpPr>
            <p:spPr>
              <a:xfrm>
                <a:off x="11695049"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AC241A75-D0E2-06C4-47D2-9024D13D849B}"/>
                  </a:ext>
                </a:extLst>
              </p:cNvPr>
              <p:cNvSpPr/>
              <p:nvPr/>
            </p:nvSpPr>
            <p:spPr>
              <a:xfrm>
                <a:off x="11695049"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85" name="Graphic 5" descr="A city block">
            <a:extLst>
              <a:ext uri="{FF2B5EF4-FFF2-40B4-BE49-F238E27FC236}">
                <a16:creationId xmlns:a16="http://schemas.microsoft.com/office/drawing/2014/main" id="{2DF50363-1215-B527-EBA6-D55CAD10764F}"/>
              </a:ext>
            </a:extLst>
          </p:cNvPr>
          <p:cNvGrpSpPr/>
          <p:nvPr/>
        </p:nvGrpSpPr>
        <p:grpSpPr>
          <a:xfrm>
            <a:off x="9142349" y="4993919"/>
            <a:ext cx="1143000" cy="2286012"/>
            <a:chOff x="9142349" y="2301519"/>
            <a:chExt cx="1143000" cy="2286012"/>
          </a:xfrm>
        </p:grpSpPr>
        <p:sp>
          <p:nvSpPr>
            <p:cNvPr id="586" name="Freeform: Shape 585">
              <a:extLst>
                <a:ext uri="{FF2B5EF4-FFF2-40B4-BE49-F238E27FC236}">
                  <a16:creationId xmlns:a16="http://schemas.microsoft.com/office/drawing/2014/main" id="{9AB1A577-E4DF-042E-2151-8AD560547BD1}"/>
                </a:ext>
              </a:extLst>
            </p:cNvPr>
            <p:cNvSpPr/>
            <p:nvPr/>
          </p:nvSpPr>
          <p:spPr>
            <a:xfrm rot="-10800000">
              <a:off x="9142349" y="2301519"/>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7" name="Graphic 5" descr="A city block">
              <a:extLst>
                <a:ext uri="{FF2B5EF4-FFF2-40B4-BE49-F238E27FC236}">
                  <a16:creationId xmlns:a16="http://schemas.microsoft.com/office/drawing/2014/main" id="{63466D58-71DF-FE37-EAC5-99FBBCABE2B0}"/>
                </a:ext>
              </a:extLst>
            </p:cNvPr>
            <p:cNvGrpSpPr/>
            <p:nvPr/>
          </p:nvGrpSpPr>
          <p:grpSpPr>
            <a:xfrm>
              <a:off x="9307004" y="2492032"/>
              <a:ext cx="826071" cy="381000"/>
              <a:chOff x="9307004" y="2492032"/>
              <a:chExt cx="826071" cy="381000"/>
            </a:xfrm>
            <a:solidFill>
              <a:srgbClr val="E6E6E6"/>
            </a:solidFill>
          </p:grpSpPr>
          <p:sp>
            <p:nvSpPr>
              <p:cNvPr id="613" name="Freeform: Shape 612">
                <a:extLst>
                  <a:ext uri="{FF2B5EF4-FFF2-40B4-BE49-F238E27FC236}">
                    <a16:creationId xmlns:a16="http://schemas.microsoft.com/office/drawing/2014/main" id="{5AB1AC71-5329-5106-49CA-38AC1EFF4509}"/>
                  </a:ext>
                </a:extLst>
              </p:cNvPr>
              <p:cNvSpPr/>
              <p:nvPr/>
            </p:nvSpPr>
            <p:spPr>
              <a:xfrm>
                <a:off x="971397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9B0ED6C0-BF44-A2F8-0B48-10E6E3B4F7E9}"/>
                  </a:ext>
                </a:extLst>
              </p:cNvPr>
              <p:cNvSpPr/>
              <p:nvPr/>
            </p:nvSpPr>
            <p:spPr>
              <a:xfrm>
                <a:off x="9510776"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1A0AFD-22B7-2523-971F-C6325FB534AA}"/>
                  </a:ext>
                </a:extLst>
              </p:cNvPr>
              <p:cNvSpPr/>
              <p:nvPr/>
            </p:nvSpPr>
            <p:spPr>
              <a:xfrm>
                <a:off x="9307004"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8" name="Graphic 5" descr="A city block">
              <a:extLst>
                <a:ext uri="{FF2B5EF4-FFF2-40B4-BE49-F238E27FC236}">
                  <a16:creationId xmlns:a16="http://schemas.microsoft.com/office/drawing/2014/main" id="{C032C4E3-FD03-F186-6D5C-2898016513D9}"/>
                </a:ext>
              </a:extLst>
            </p:cNvPr>
            <p:cNvGrpSpPr/>
            <p:nvPr/>
          </p:nvGrpSpPr>
          <p:grpSpPr>
            <a:xfrm>
              <a:off x="9307004" y="2961932"/>
              <a:ext cx="826674" cy="101600"/>
              <a:chOff x="9307004" y="2961932"/>
              <a:chExt cx="826674" cy="101600"/>
            </a:xfrm>
            <a:solidFill>
              <a:srgbClr val="E6E6E6"/>
            </a:solidFill>
          </p:grpSpPr>
          <p:sp>
            <p:nvSpPr>
              <p:cNvPr id="610" name="Freeform: Shape 609">
                <a:extLst>
                  <a:ext uri="{FF2B5EF4-FFF2-40B4-BE49-F238E27FC236}">
                    <a16:creationId xmlns:a16="http://schemas.microsoft.com/office/drawing/2014/main" id="{4F7DA728-1477-FC86-B514-1769A860990C}"/>
                  </a:ext>
                </a:extLst>
              </p:cNvPr>
              <p:cNvSpPr/>
              <p:nvPr/>
            </p:nvSpPr>
            <p:spPr>
              <a:xfrm>
                <a:off x="9712388"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BA3FD5E1-36C4-C027-4B99-F7C1A4F3AFE7}"/>
                  </a:ext>
                </a:extLst>
              </p:cNvPr>
              <p:cNvSpPr/>
              <p:nvPr/>
            </p:nvSpPr>
            <p:spPr>
              <a:xfrm>
                <a:off x="9510776"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6894F019-892D-01A8-CC05-749DE90442B8}"/>
                  </a:ext>
                </a:extLst>
              </p:cNvPr>
              <p:cNvSpPr/>
              <p:nvPr/>
            </p:nvSpPr>
            <p:spPr>
              <a:xfrm>
                <a:off x="9307004"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9" name="Graphic 5" descr="A city block">
              <a:extLst>
                <a:ext uri="{FF2B5EF4-FFF2-40B4-BE49-F238E27FC236}">
                  <a16:creationId xmlns:a16="http://schemas.microsoft.com/office/drawing/2014/main" id="{0F5BCF6E-C61A-D886-A680-8EE36DF23D69}"/>
                </a:ext>
              </a:extLst>
            </p:cNvPr>
            <p:cNvGrpSpPr/>
            <p:nvPr/>
          </p:nvGrpSpPr>
          <p:grpSpPr>
            <a:xfrm>
              <a:off x="9307004" y="3152432"/>
              <a:ext cx="826084" cy="101600"/>
              <a:chOff x="9307004" y="3152432"/>
              <a:chExt cx="826084" cy="101600"/>
            </a:xfrm>
            <a:solidFill>
              <a:srgbClr val="FFFFFF"/>
            </a:solidFill>
          </p:grpSpPr>
          <p:sp>
            <p:nvSpPr>
              <p:cNvPr id="607" name="Freeform: Shape 606">
                <a:extLst>
                  <a:ext uri="{FF2B5EF4-FFF2-40B4-BE49-F238E27FC236}">
                    <a16:creationId xmlns:a16="http://schemas.microsoft.com/office/drawing/2014/main" id="{00D6C551-79EA-264C-FF6F-1B696A4ED430}"/>
                  </a:ext>
                </a:extLst>
              </p:cNvPr>
              <p:cNvSpPr/>
              <p:nvPr/>
            </p:nvSpPr>
            <p:spPr>
              <a:xfrm>
                <a:off x="9714611" y="3152432"/>
                <a:ext cx="418477" cy="101600"/>
              </a:xfrm>
              <a:custGeom>
                <a:avLst/>
                <a:gdLst>
                  <a:gd name="connsiteX0" fmla="*/ 0 w 418477"/>
                  <a:gd name="connsiteY0" fmla="*/ 0 h 101600"/>
                  <a:gd name="connsiteX1" fmla="*/ 418477 w 418477"/>
                  <a:gd name="connsiteY1" fmla="*/ 0 h 101600"/>
                  <a:gd name="connsiteX2" fmla="*/ 418477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7" y="0"/>
                    </a:lnTo>
                    <a:lnTo>
                      <a:pt x="418477"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C588605A-42AC-36BB-1386-BCF475848B8C}"/>
                  </a:ext>
                </a:extLst>
              </p:cNvPr>
              <p:cNvSpPr/>
              <p:nvPr/>
            </p:nvSpPr>
            <p:spPr>
              <a:xfrm>
                <a:off x="9512617"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8D1653E-1C6F-2896-10EA-172F402F47F9}"/>
                  </a:ext>
                </a:extLst>
              </p:cNvPr>
              <p:cNvSpPr/>
              <p:nvPr/>
            </p:nvSpPr>
            <p:spPr>
              <a:xfrm>
                <a:off x="9307004" y="31524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0" name="Graphic 5" descr="A city block">
              <a:extLst>
                <a:ext uri="{FF2B5EF4-FFF2-40B4-BE49-F238E27FC236}">
                  <a16:creationId xmlns:a16="http://schemas.microsoft.com/office/drawing/2014/main" id="{6F34D197-EA6C-D6A6-3198-9F7B918610A6}"/>
                </a:ext>
              </a:extLst>
            </p:cNvPr>
            <p:cNvGrpSpPr/>
            <p:nvPr/>
          </p:nvGrpSpPr>
          <p:grpSpPr>
            <a:xfrm>
              <a:off x="9510776" y="3342932"/>
              <a:ext cx="381958" cy="101600"/>
              <a:chOff x="9510776" y="3342932"/>
              <a:chExt cx="381958" cy="101600"/>
            </a:xfrm>
            <a:solidFill>
              <a:srgbClr val="E6E6E6"/>
            </a:solidFill>
          </p:grpSpPr>
          <p:sp>
            <p:nvSpPr>
              <p:cNvPr id="605" name="Freeform: Shape 604">
                <a:extLst>
                  <a:ext uri="{FF2B5EF4-FFF2-40B4-BE49-F238E27FC236}">
                    <a16:creationId xmlns:a16="http://schemas.microsoft.com/office/drawing/2014/main" id="{B2909703-3BCB-3C65-CB64-FD633A328E05}"/>
                  </a:ext>
                </a:extLst>
              </p:cNvPr>
              <p:cNvSpPr/>
              <p:nvPr/>
            </p:nvSpPr>
            <p:spPr>
              <a:xfrm>
                <a:off x="9712388"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FF8468F-01B5-95FA-AB9C-F1CC99D98249}"/>
                  </a:ext>
                </a:extLst>
              </p:cNvPr>
              <p:cNvSpPr/>
              <p:nvPr/>
            </p:nvSpPr>
            <p:spPr>
              <a:xfrm>
                <a:off x="9510776"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1" name="Graphic 5" descr="A city block">
              <a:extLst>
                <a:ext uri="{FF2B5EF4-FFF2-40B4-BE49-F238E27FC236}">
                  <a16:creationId xmlns:a16="http://schemas.microsoft.com/office/drawing/2014/main" id="{884C046C-E390-457E-841D-53B868AA0921}"/>
                </a:ext>
              </a:extLst>
            </p:cNvPr>
            <p:cNvGrpSpPr/>
            <p:nvPr/>
          </p:nvGrpSpPr>
          <p:grpSpPr>
            <a:xfrm>
              <a:off x="9510776" y="3723932"/>
              <a:ext cx="621658" cy="101600"/>
              <a:chOff x="9510776" y="3723932"/>
              <a:chExt cx="621658" cy="101600"/>
            </a:xfrm>
            <a:solidFill>
              <a:srgbClr val="E6E6E6"/>
            </a:solidFill>
          </p:grpSpPr>
          <p:sp>
            <p:nvSpPr>
              <p:cNvPr id="603" name="Freeform: Shape 602">
                <a:extLst>
                  <a:ext uri="{FF2B5EF4-FFF2-40B4-BE49-F238E27FC236}">
                    <a16:creationId xmlns:a16="http://schemas.microsoft.com/office/drawing/2014/main" id="{D9AE6FB0-E67E-EA52-7CE6-DC95AF69BD08}"/>
                  </a:ext>
                </a:extLst>
              </p:cNvPr>
              <p:cNvSpPr/>
              <p:nvPr/>
            </p:nvSpPr>
            <p:spPr>
              <a:xfrm>
                <a:off x="9714611" y="3723932"/>
                <a:ext cx="417823" cy="101600"/>
              </a:xfrm>
              <a:custGeom>
                <a:avLst/>
                <a:gdLst>
                  <a:gd name="connsiteX0" fmla="*/ 0 w 417823"/>
                  <a:gd name="connsiteY0" fmla="*/ 0 h 101600"/>
                  <a:gd name="connsiteX1" fmla="*/ 417823 w 417823"/>
                  <a:gd name="connsiteY1" fmla="*/ 0 h 101600"/>
                  <a:gd name="connsiteX2" fmla="*/ 417823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3" y="0"/>
                    </a:lnTo>
                    <a:lnTo>
                      <a:pt x="41782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95B877E6-BAE4-34B6-82FA-2C07F1596315}"/>
                  </a:ext>
                </a:extLst>
              </p:cNvPr>
              <p:cNvSpPr/>
              <p:nvPr/>
            </p:nvSpPr>
            <p:spPr>
              <a:xfrm>
                <a:off x="9510776"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2" name="Graphic 5" descr="A city block">
              <a:extLst>
                <a:ext uri="{FF2B5EF4-FFF2-40B4-BE49-F238E27FC236}">
                  <a16:creationId xmlns:a16="http://schemas.microsoft.com/office/drawing/2014/main" id="{A5FF1783-5046-D355-B2CE-14005D5D6F0F}"/>
                </a:ext>
              </a:extLst>
            </p:cNvPr>
            <p:cNvGrpSpPr/>
            <p:nvPr/>
          </p:nvGrpSpPr>
          <p:grpSpPr>
            <a:xfrm>
              <a:off x="9307068" y="3533432"/>
              <a:ext cx="585209" cy="101600"/>
              <a:chOff x="9307068" y="3533432"/>
              <a:chExt cx="585209" cy="101600"/>
            </a:xfrm>
            <a:solidFill>
              <a:srgbClr val="E6E6E6"/>
            </a:solidFill>
          </p:grpSpPr>
          <p:sp>
            <p:nvSpPr>
              <p:cNvPr id="600" name="Freeform: Shape 599">
                <a:extLst>
                  <a:ext uri="{FF2B5EF4-FFF2-40B4-BE49-F238E27FC236}">
                    <a16:creationId xmlns:a16="http://schemas.microsoft.com/office/drawing/2014/main" id="{6E0C42C9-936E-2189-CEC8-78F5378DFDDA}"/>
                  </a:ext>
                </a:extLst>
              </p:cNvPr>
              <p:cNvSpPr/>
              <p:nvPr/>
            </p:nvSpPr>
            <p:spPr>
              <a:xfrm>
                <a:off x="9712388"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83FB5A57-069D-BFD6-3465-786BAF2DD305}"/>
                  </a:ext>
                </a:extLst>
              </p:cNvPr>
              <p:cNvSpPr/>
              <p:nvPr/>
            </p:nvSpPr>
            <p:spPr>
              <a:xfrm>
                <a:off x="951071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3673268C-958A-2E41-CE86-3671A71F06A1}"/>
                  </a:ext>
                </a:extLst>
              </p:cNvPr>
              <p:cNvSpPr/>
              <p:nvPr/>
            </p:nvSpPr>
            <p:spPr>
              <a:xfrm>
                <a:off x="9307068"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3" name="Freeform: Shape 592">
              <a:extLst>
                <a:ext uri="{FF2B5EF4-FFF2-40B4-BE49-F238E27FC236}">
                  <a16:creationId xmlns:a16="http://schemas.microsoft.com/office/drawing/2014/main" id="{6031AB56-4602-BF87-8E09-F9957D3244FC}"/>
                </a:ext>
              </a:extLst>
            </p:cNvPr>
            <p:cNvSpPr/>
            <p:nvPr/>
          </p:nvSpPr>
          <p:spPr>
            <a:xfrm>
              <a:off x="951306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A926B1CE-C3F6-E34D-2D66-9B0506F25E0F}"/>
                </a:ext>
              </a:extLst>
            </p:cNvPr>
            <p:cNvSpPr/>
            <p:nvPr/>
          </p:nvSpPr>
          <p:spPr>
            <a:xfrm>
              <a:off x="9714611" y="4295432"/>
              <a:ext cx="178301" cy="101600"/>
            </a:xfrm>
            <a:custGeom>
              <a:avLst/>
              <a:gdLst>
                <a:gd name="connsiteX0" fmla="*/ 0 w 178301"/>
                <a:gd name="connsiteY0" fmla="*/ 0 h 101600"/>
                <a:gd name="connsiteX1" fmla="*/ 178301 w 178301"/>
                <a:gd name="connsiteY1" fmla="*/ 0 h 101600"/>
                <a:gd name="connsiteX2" fmla="*/ 178301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1" y="0"/>
                  </a:lnTo>
                  <a:lnTo>
                    <a:pt x="17830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95" name="Graphic 5" descr="A city block">
              <a:extLst>
                <a:ext uri="{FF2B5EF4-FFF2-40B4-BE49-F238E27FC236}">
                  <a16:creationId xmlns:a16="http://schemas.microsoft.com/office/drawing/2014/main" id="{B43515DE-CA5A-0574-5857-171D495C6516}"/>
                </a:ext>
              </a:extLst>
            </p:cNvPr>
            <p:cNvGrpSpPr/>
            <p:nvPr/>
          </p:nvGrpSpPr>
          <p:grpSpPr>
            <a:xfrm>
              <a:off x="9307576" y="4104932"/>
              <a:ext cx="826103" cy="101600"/>
              <a:chOff x="9307576" y="4104932"/>
              <a:chExt cx="826103" cy="101600"/>
            </a:xfrm>
            <a:solidFill>
              <a:srgbClr val="E6E6E6"/>
            </a:solidFill>
          </p:grpSpPr>
          <p:sp>
            <p:nvSpPr>
              <p:cNvPr id="597" name="Freeform: Shape 596">
                <a:extLst>
                  <a:ext uri="{FF2B5EF4-FFF2-40B4-BE49-F238E27FC236}">
                    <a16:creationId xmlns:a16="http://schemas.microsoft.com/office/drawing/2014/main" id="{B0D52741-DEC4-67DC-51B0-32C8D836EC77}"/>
                  </a:ext>
                </a:extLst>
              </p:cNvPr>
              <p:cNvSpPr/>
              <p:nvPr/>
            </p:nvSpPr>
            <p:spPr>
              <a:xfrm>
                <a:off x="9712388"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0F87F279-66E9-7346-D323-1D09EE8C9F96}"/>
                  </a:ext>
                </a:extLst>
              </p:cNvPr>
              <p:cNvSpPr/>
              <p:nvPr/>
            </p:nvSpPr>
            <p:spPr>
              <a:xfrm>
                <a:off x="951306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5C7C260-86E1-3008-631D-27F0A493DE6B}"/>
                  </a:ext>
                </a:extLst>
              </p:cNvPr>
              <p:cNvSpPr/>
              <p:nvPr/>
            </p:nvSpPr>
            <p:spPr>
              <a:xfrm>
                <a:off x="9307576"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6" name="Freeform: Shape 595">
              <a:extLst>
                <a:ext uri="{FF2B5EF4-FFF2-40B4-BE49-F238E27FC236}">
                  <a16:creationId xmlns:a16="http://schemas.microsoft.com/office/drawing/2014/main" id="{B40D0638-C642-6B11-06CA-F109512AE842}"/>
                </a:ext>
              </a:extLst>
            </p:cNvPr>
            <p:cNvSpPr/>
            <p:nvPr/>
          </p:nvSpPr>
          <p:spPr>
            <a:xfrm>
              <a:off x="951071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6" name="Graphic 5" descr="A city block">
            <a:extLst>
              <a:ext uri="{FF2B5EF4-FFF2-40B4-BE49-F238E27FC236}">
                <a16:creationId xmlns:a16="http://schemas.microsoft.com/office/drawing/2014/main" id="{9F24DEA8-B043-DDE0-FA38-0C7959371581}"/>
              </a:ext>
            </a:extLst>
          </p:cNvPr>
          <p:cNvGrpSpPr/>
          <p:nvPr/>
        </p:nvGrpSpPr>
        <p:grpSpPr>
          <a:xfrm>
            <a:off x="10284904" y="5187842"/>
            <a:ext cx="1905000" cy="2092090"/>
            <a:chOff x="10284904" y="2495442"/>
            <a:chExt cx="1905000" cy="2092090"/>
          </a:xfrm>
        </p:grpSpPr>
        <p:sp>
          <p:nvSpPr>
            <p:cNvPr id="617" name="Freeform: Shape 616">
              <a:extLst>
                <a:ext uri="{FF2B5EF4-FFF2-40B4-BE49-F238E27FC236}">
                  <a16:creationId xmlns:a16="http://schemas.microsoft.com/office/drawing/2014/main" id="{0373867E-468D-D4C9-842C-DCDFC622A3A9}"/>
                </a:ext>
              </a:extLst>
            </p:cNvPr>
            <p:cNvSpPr/>
            <p:nvPr/>
          </p:nvSpPr>
          <p:spPr>
            <a:xfrm>
              <a:off x="10284904" y="2495442"/>
              <a:ext cx="1905000" cy="2092089"/>
            </a:xfrm>
            <a:custGeom>
              <a:avLst/>
              <a:gdLst>
                <a:gd name="connsiteX0" fmla="*/ 1145603 w 1905000"/>
                <a:gd name="connsiteY0" fmla="*/ 0 h 2092089"/>
                <a:gd name="connsiteX1" fmla="*/ 1145603 w 1905000"/>
                <a:gd name="connsiteY1" fmla="*/ 949090 h 2092089"/>
                <a:gd name="connsiteX2" fmla="*/ 1905000 w 1905000"/>
                <a:gd name="connsiteY2" fmla="*/ 949090 h 2092089"/>
                <a:gd name="connsiteX3" fmla="*/ 1905000 w 1905000"/>
                <a:gd name="connsiteY3" fmla="*/ 2092090 h 2092089"/>
                <a:gd name="connsiteX4" fmla="*/ 0 w 1905000"/>
                <a:gd name="connsiteY4" fmla="*/ 2092090 h 2092089"/>
                <a:gd name="connsiteX5" fmla="*/ 0 w 1905000"/>
                <a:gd name="connsiteY5" fmla="*/ 0 h 20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2092089">
                  <a:moveTo>
                    <a:pt x="1145603" y="0"/>
                  </a:moveTo>
                  <a:lnTo>
                    <a:pt x="1145603" y="949090"/>
                  </a:lnTo>
                  <a:lnTo>
                    <a:pt x="1905000" y="949090"/>
                  </a:lnTo>
                  <a:lnTo>
                    <a:pt x="1905000" y="2092090"/>
                  </a:lnTo>
                  <a:lnTo>
                    <a:pt x="0" y="2092090"/>
                  </a:lnTo>
                  <a:lnTo>
                    <a:pt x="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18" name="Graphic 5" descr="A city block">
              <a:extLst>
                <a:ext uri="{FF2B5EF4-FFF2-40B4-BE49-F238E27FC236}">
                  <a16:creationId xmlns:a16="http://schemas.microsoft.com/office/drawing/2014/main" id="{C9A1B0BC-2E8A-36AD-3D3F-F7F8CF7B2CC5}"/>
                </a:ext>
              </a:extLst>
            </p:cNvPr>
            <p:cNvGrpSpPr/>
            <p:nvPr/>
          </p:nvGrpSpPr>
          <p:grpSpPr>
            <a:xfrm>
              <a:off x="10538841" y="2961932"/>
              <a:ext cx="889012" cy="188321"/>
              <a:chOff x="10538841" y="2961932"/>
              <a:chExt cx="889012" cy="188321"/>
            </a:xfrm>
            <a:solidFill>
              <a:srgbClr val="D2D2D2"/>
            </a:solidFill>
          </p:grpSpPr>
          <p:sp>
            <p:nvSpPr>
              <p:cNvPr id="638" name="Freeform: Shape 637">
                <a:extLst>
                  <a:ext uri="{FF2B5EF4-FFF2-40B4-BE49-F238E27FC236}">
                    <a16:creationId xmlns:a16="http://schemas.microsoft.com/office/drawing/2014/main" id="{BC325BC1-CF50-6ABC-F74B-84142C9DA8C9}"/>
                  </a:ext>
                </a:extLst>
              </p:cNvPr>
              <p:cNvSpPr/>
              <p:nvPr/>
            </p:nvSpPr>
            <p:spPr>
              <a:xfrm>
                <a:off x="10538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0E95792B-D759-879B-5A74-0877DDCCDA33}"/>
                  </a:ext>
                </a:extLst>
              </p:cNvPr>
              <p:cNvSpPr/>
              <p:nvPr/>
            </p:nvSpPr>
            <p:spPr>
              <a:xfrm>
                <a:off x="10792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7A8BAD8D-6F6D-C2F2-B0DE-15C1FE5819AD}"/>
                  </a:ext>
                </a:extLst>
              </p:cNvPr>
              <p:cNvSpPr/>
              <p:nvPr/>
            </p:nvSpPr>
            <p:spPr>
              <a:xfrm>
                <a:off x="11048746" y="2961932"/>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9" name="Graphic 5" descr="A city block">
              <a:extLst>
                <a:ext uri="{FF2B5EF4-FFF2-40B4-BE49-F238E27FC236}">
                  <a16:creationId xmlns:a16="http://schemas.microsoft.com/office/drawing/2014/main" id="{9BF085B0-27AC-C7A7-6347-45E128259CFE}"/>
                </a:ext>
              </a:extLst>
            </p:cNvPr>
            <p:cNvGrpSpPr/>
            <p:nvPr/>
          </p:nvGrpSpPr>
          <p:grpSpPr>
            <a:xfrm>
              <a:off x="11631549" y="4018210"/>
              <a:ext cx="178320" cy="376643"/>
              <a:chOff x="11631549" y="4018210"/>
              <a:chExt cx="178320" cy="376643"/>
            </a:xfrm>
          </p:grpSpPr>
          <p:sp>
            <p:nvSpPr>
              <p:cNvPr id="636" name="Freeform: Shape 635">
                <a:extLst>
                  <a:ext uri="{FF2B5EF4-FFF2-40B4-BE49-F238E27FC236}">
                    <a16:creationId xmlns:a16="http://schemas.microsoft.com/office/drawing/2014/main" id="{0CB56DF5-13A5-B5F3-9CED-9132B3B85AB8}"/>
                  </a:ext>
                </a:extLst>
              </p:cNvPr>
              <p:cNvSpPr/>
              <p:nvPr/>
            </p:nvSpPr>
            <p:spPr>
              <a:xfrm>
                <a:off x="11631549"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B47EA70A-73D4-3BAB-D159-48D71BC80CD3}"/>
                  </a:ext>
                </a:extLst>
              </p:cNvPr>
              <p:cNvSpPr/>
              <p:nvPr/>
            </p:nvSpPr>
            <p:spPr>
              <a:xfrm>
                <a:off x="11631549"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0" name="Graphic 5" descr="A city block">
              <a:extLst>
                <a:ext uri="{FF2B5EF4-FFF2-40B4-BE49-F238E27FC236}">
                  <a16:creationId xmlns:a16="http://schemas.microsoft.com/office/drawing/2014/main" id="{2AA8E42B-67A4-891E-FCAB-7A91FC5AD2FB}"/>
                </a:ext>
              </a:extLst>
            </p:cNvPr>
            <p:cNvGrpSpPr/>
            <p:nvPr/>
          </p:nvGrpSpPr>
          <p:grpSpPr>
            <a:xfrm>
              <a:off x="11887454" y="4018210"/>
              <a:ext cx="188607" cy="376643"/>
              <a:chOff x="11887454" y="4018210"/>
              <a:chExt cx="188607" cy="376643"/>
            </a:xfrm>
          </p:grpSpPr>
          <p:sp>
            <p:nvSpPr>
              <p:cNvPr id="634" name="Freeform: Shape 633">
                <a:extLst>
                  <a:ext uri="{FF2B5EF4-FFF2-40B4-BE49-F238E27FC236}">
                    <a16:creationId xmlns:a16="http://schemas.microsoft.com/office/drawing/2014/main" id="{5482C46E-18C1-7D32-F20F-DA631FCF789E}"/>
                  </a:ext>
                </a:extLst>
              </p:cNvPr>
              <p:cNvSpPr/>
              <p:nvPr/>
            </p:nvSpPr>
            <p:spPr>
              <a:xfrm>
                <a:off x="11887454"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9C176B65-7302-F5A3-F690-A46059E68A91}"/>
                  </a:ext>
                </a:extLst>
              </p:cNvPr>
              <p:cNvSpPr/>
              <p:nvPr/>
            </p:nvSpPr>
            <p:spPr>
              <a:xfrm>
                <a:off x="11887454"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1" name="Graphic 5" descr="A city block">
              <a:extLst>
                <a:ext uri="{FF2B5EF4-FFF2-40B4-BE49-F238E27FC236}">
                  <a16:creationId xmlns:a16="http://schemas.microsoft.com/office/drawing/2014/main" id="{F9CC95AC-6584-FCFB-4FF0-012C91E06E46}"/>
                </a:ext>
              </a:extLst>
            </p:cNvPr>
            <p:cNvGrpSpPr/>
            <p:nvPr/>
          </p:nvGrpSpPr>
          <p:grpSpPr>
            <a:xfrm>
              <a:off x="10538841" y="4210888"/>
              <a:ext cx="178320" cy="376643"/>
              <a:chOff x="10538841" y="4210888"/>
              <a:chExt cx="178320" cy="376643"/>
            </a:xfrm>
          </p:grpSpPr>
          <p:sp>
            <p:nvSpPr>
              <p:cNvPr id="632" name="Freeform: Shape 631">
                <a:extLst>
                  <a:ext uri="{FF2B5EF4-FFF2-40B4-BE49-F238E27FC236}">
                    <a16:creationId xmlns:a16="http://schemas.microsoft.com/office/drawing/2014/main" id="{BEE1DF60-8DA7-8CB8-4116-71A217FB4004}"/>
                  </a:ext>
                </a:extLst>
              </p:cNvPr>
              <p:cNvSpPr/>
              <p:nvPr/>
            </p:nvSpPr>
            <p:spPr>
              <a:xfrm>
                <a:off x="10538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B26ADE7D-41DE-CB6E-71D7-97EE2F9C830F}"/>
                  </a:ext>
                </a:extLst>
              </p:cNvPr>
              <p:cNvSpPr/>
              <p:nvPr/>
            </p:nvSpPr>
            <p:spPr>
              <a:xfrm>
                <a:off x="10538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2" name="Graphic 5" descr="A city block">
              <a:extLst>
                <a:ext uri="{FF2B5EF4-FFF2-40B4-BE49-F238E27FC236}">
                  <a16:creationId xmlns:a16="http://schemas.microsoft.com/office/drawing/2014/main" id="{73EBCF3A-11EF-0E0D-25AC-10DA3A896FF5}"/>
                </a:ext>
              </a:extLst>
            </p:cNvPr>
            <p:cNvGrpSpPr/>
            <p:nvPr/>
          </p:nvGrpSpPr>
          <p:grpSpPr>
            <a:xfrm>
              <a:off x="10792841" y="4210888"/>
              <a:ext cx="178320" cy="376643"/>
              <a:chOff x="10792841" y="4210888"/>
              <a:chExt cx="178320" cy="376643"/>
            </a:xfrm>
          </p:grpSpPr>
          <p:sp>
            <p:nvSpPr>
              <p:cNvPr id="630" name="Freeform: Shape 629">
                <a:extLst>
                  <a:ext uri="{FF2B5EF4-FFF2-40B4-BE49-F238E27FC236}">
                    <a16:creationId xmlns:a16="http://schemas.microsoft.com/office/drawing/2014/main" id="{9BE510BD-7358-84D6-7356-685F811DDC8A}"/>
                  </a:ext>
                </a:extLst>
              </p:cNvPr>
              <p:cNvSpPr/>
              <p:nvPr/>
            </p:nvSpPr>
            <p:spPr>
              <a:xfrm>
                <a:off x="10792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C0C0250D-FA48-9962-361C-2540ADBA7935}"/>
                  </a:ext>
                </a:extLst>
              </p:cNvPr>
              <p:cNvSpPr/>
              <p:nvPr/>
            </p:nvSpPr>
            <p:spPr>
              <a:xfrm>
                <a:off x="10792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3" name="Graphic 5" descr="A city block">
              <a:extLst>
                <a:ext uri="{FF2B5EF4-FFF2-40B4-BE49-F238E27FC236}">
                  <a16:creationId xmlns:a16="http://schemas.microsoft.com/office/drawing/2014/main" id="{086E679B-E6B6-68AF-4C9A-863146663880}"/>
                </a:ext>
              </a:extLst>
            </p:cNvPr>
            <p:cNvGrpSpPr/>
            <p:nvPr/>
          </p:nvGrpSpPr>
          <p:grpSpPr>
            <a:xfrm>
              <a:off x="11048746" y="4210888"/>
              <a:ext cx="379107" cy="376643"/>
              <a:chOff x="11048746" y="4210888"/>
              <a:chExt cx="379107" cy="376643"/>
            </a:xfrm>
          </p:grpSpPr>
          <p:sp>
            <p:nvSpPr>
              <p:cNvPr id="628" name="Freeform: Shape 627">
                <a:extLst>
                  <a:ext uri="{FF2B5EF4-FFF2-40B4-BE49-F238E27FC236}">
                    <a16:creationId xmlns:a16="http://schemas.microsoft.com/office/drawing/2014/main" id="{43B10858-9B2A-6032-06F0-B8C46EC17395}"/>
                  </a:ext>
                </a:extLst>
              </p:cNvPr>
              <p:cNvSpPr/>
              <p:nvPr/>
            </p:nvSpPr>
            <p:spPr>
              <a:xfrm>
                <a:off x="1104874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B6189BD7-E325-A637-741F-21A5A067A87D}"/>
                  </a:ext>
                </a:extLst>
              </p:cNvPr>
              <p:cNvSpPr/>
              <p:nvPr/>
            </p:nvSpPr>
            <p:spPr>
              <a:xfrm>
                <a:off x="1104874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4" name="Freeform: Shape 623">
              <a:extLst>
                <a:ext uri="{FF2B5EF4-FFF2-40B4-BE49-F238E27FC236}">
                  <a16:creationId xmlns:a16="http://schemas.microsoft.com/office/drawing/2014/main" id="{4231660F-7A5F-6AD2-6CAD-D6E7D455B70F}"/>
                </a:ext>
              </a:extLst>
            </p:cNvPr>
            <p:cNvSpPr/>
            <p:nvPr/>
          </p:nvSpPr>
          <p:spPr>
            <a:xfrm rot="-10800000">
              <a:off x="10538904" y="3825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86D5A68B-312C-3AEC-9D13-9CF9CEADDEFD}"/>
                </a:ext>
              </a:extLst>
            </p:cNvPr>
            <p:cNvSpPr/>
            <p:nvPr/>
          </p:nvSpPr>
          <p:spPr>
            <a:xfrm rot="-10800000">
              <a:off x="10538904" y="3444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E81F219-F531-5A9C-3B21-17827E2F36E7}"/>
                </a:ext>
              </a:extLst>
            </p:cNvPr>
            <p:cNvSpPr/>
            <p:nvPr/>
          </p:nvSpPr>
          <p:spPr>
            <a:xfrm rot="-10800000">
              <a:off x="10919904" y="3762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B5ED71EC-2172-69E1-E549-5159119B400D}"/>
                </a:ext>
              </a:extLst>
            </p:cNvPr>
            <p:cNvSpPr/>
            <p:nvPr/>
          </p:nvSpPr>
          <p:spPr>
            <a:xfrm rot="-10800000">
              <a:off x="10919904" y="3381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2" name="TextBox 641">
            <a:extLst>
              <a:ext uri="{FF2B5EF4-FFF2-40B4-BE49-F238E27FC236}">
                <a16:creationId xmlns:a16="http://schemas.microsoft.com/office/drawing/2014/main" id="{838772B5-38A7-97BF-764E-BA5A568CD2B1}"/>
              </a:ext>
            </a:extLst>
          </p:cNvPr>
          <p:cNvSpPr txBox="1"/>
          <p:nvPr/>
        </p:nvSpPr>
        <p:spPr>
          <a:xfrm>
            <a:off x="1017852" y="-88014"/>
            <a:ext cx="123757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Why L&amp;D Matters?</a:t>
            </a:r>
          </a:p>
        </p:txBody>
      </p:sp>
      <p:sp>
        <p:nvSpPr>
          <p:cNvPr id="3" name="TextBox 2">
            <a:extLst>
              <a:ext uri="{FF2B5EF4-FFF2-40B4-BE49-F238E27FC236}">
                <a16:creationId xmlns:a16="http://schemas.microsoft.com/office/drawing/2014/main" id="{C785A8A6-1599-CAC4-9642-A660C54A27C2}"/>
              </a:ext>
            </a:extLst>
          </p:cNvPr>
          <p:cNvSpPr txBox="1"/>
          <p:nvPr/>
        </p:nvSpPr>
        <p:spPr>
          <a:xfrm>
            <a:off x="889839" y="1230395"/>
            <a:ext cx="11247611"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The ONS Reported in July 2022 that X% of construction companies faced labour shortages?</a:t>
            </a:r>
          </a:p>
        </p:txBody>
      </p:sp>
      <p:sp>
        <p:nvSpPr>
          <p:cNvPr id="5" name="TextBox 4">
            <a:extLst>
              <a:ext uri="{FF2B5EF4-FFF2-40B4-BE49-F238E27FC236}">
                <a16:creationId xmlns:a16="http://schemas.microsoft.com/office/drawing/2014/main" id="{D8149150-3832-449E-61AB-DDD908FDF885}"/>
              </a:ext>
            </a:extLst>
          </p:cNvPr>
          <p:cNvSpPr txBox="1"/>
          <p:nvPr/>
        </p:nvSpPr>
        <p:spPr>
          <a:xfrm>
            <a:off x="1016188" y="2368659"/>
            <a:ext cx="6880985" cy="2246769"/>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UcParenR"/>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B) 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C) 25%</a:t>
            </a:r>
          </a:p>
        </p:txBody>
      </p:sp>
    </p:spTree>
    <p:extLst>
      <p:ext uri="{BB962C8B-B14F-4D97-AF65-F5344CB8AC3E}">
        <p14:creationId xmlns:p14="http://schemas.microsoft.com/office/powerpoint/2010/main" val="24116334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D470544-86A7-AC68-FB0B-AC920774D88D}"/>
              </a:ext>
            </a:extLst>
          </p:cNvPr>
          <p:cNvSpPr/>
          <p:nvPr/>
        </p:nvSpPr>
        <p:spPr>
          <a:xfrm>
            <a:off x="6742827" y="0"/>
            <a:ext cx="5440113" cy="6858000"/>
          </a:xfrm>
          <a:prstGeom prst="rec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extBox 4">
            <a:extLst>
              <a:ext uri="{FF2B5EF4-FFF2-40B4-BE49-F238E27FC236}">
                <a16:creationId xmlns:a16="http://schemas.microsoft.com/office/drawing/2014/main" id="{B0A75AD1-5108-DDA4-91D4-F44750AA6C07}"/>
              </a:ext>
            </a:extLst>
          </p:cNvPr>
          <p:cNvSpPr txBox="1"/>
          <p:nvPr/>
        </p:nvSpPr>
        <p:spPr>
          <a:xfrm>
            <a:off x="212796" y="1177021"/>
            <a:ext cx="6020480" cy="4832092"/>
          </a:xfrm>
          <a:prstGeom prst="rect">
            <a:avLst/>
          </a:prstGeom>
          <a:noFill/>
        </p:spPr>
        <p:txBody>
          <a:bodyPr wrap="square" rtlCol="0">
            <a:spAutoFit/>
          </a:bodyPr>
          <a:lstStyle/>
          <a:p>
            <a:r>
              <a:rPr lang="en-US" sz="4400" b="1">
                <a:solidFill>
                  <a:schemeClr val="accent4">
                    <a:lumMod val="75000"/>
                  </a:schemeClr>
                </a:solidFill>
                <a:latin typeface="Montserrat" pitchFamily="2" charset="77"/>
              </a:rPr>
              <a:t>Ethical </a:t>
            </a:r>
            <a:r>
              <a:rPr lang="en-US" sz="4400">
                <a:solidFill>
                  <a:schemeClr val="accent4">
                    <a:lumMod val="75000"/>
                  </a:schemeClr>
                </a:solidFill>
                <a:latin typeface="Montserrat" pitchFamily="2" charset="77"/>
              </a:rPr>
              <a:t>built environment </a:t>
            </a:r>
            <a:r>
              <a:rPr lang="en-US" sz="4400" b="1">
                <a:solidFill>
                  <a:schemeClr val="accent4">
                    <a:lumMod val="75000"/>
                  </a:schemeClr>
                </a:solidFill>
                <a:latin typeface="Montserrat" pitchFamily="2" charset="77"/>
              </a:rPr>
              <a:t>advisory and certification services </a:t>
            </a:r>
            <a:r>
              <a:rPr lang="en-US" sz="4400">
                <a:solidFill>
                  <a:schemeClr val="accent4">
                    <a:lumMod val="75000"/>
                  </a:schemeClr>
                </a:solidFill>
                <a:latin typeface="Montserrat" pitchFamily="2" charset="77"/>
              </a:rPr>
              <a:t>to the public and private sectors.</a:t>
            </a:r>
          </a:p>
        </p:txBody>
      </p:sp>
      <p:sp>
        <p:nvSpPr>
          <p:cNvPr id="50" name="TextBox 49">
            <a:extLst>
              <a:ext uri="{FF2B5EF4-FFF2-40B4-BE49-F238E27FC236}">
                <a16:creationId xmlns:a16="http://schemas.microsoft.com/office/drawing/2014/main" id="{2B790DE1-C659-AE31-AFA0-AF1DBF8A9C08}"/>
              </a:ext>
            </a:extLst>
          </p:cNvPr>
          <p:cNvSpPr txBox="1"/>
          <p:nvPr/>
        </p:nvSpPr>
        <p:spPr>
          <a:xfrm>
            <a:off x="10061180" y="4088759"/>
            <a:ext cx="2037737" cy="559833"/>
          </a:xfrm>
          <a:prstGeom prst="rect">
            <a:avLst/>
          </a:prstGeom>
          <a:noFill/>
        </p:spPr>
        <p:txBody>
          <a:bodyPr wrap="none" rtlCol="0">
            <a:spAutoFit/>
          </a:bodyPr>
          <a:lstStyle/>
          <a:p>
            <a:r>
              <a:rPr lang="en-GB" sz="3038">
                <a:solidFill>
                  <a:schemeClr val="accent4">
                    <a:lumMod val="75000"/>
                  </a:schemeClr>
                </a:solidFill>
                <a:latin typeface="Montserrat" panose="00000500000000000000" pitchFamily="2" charset="0"/>
              </a:rPr>
              <a:t>SECTORS</a:t>
            </a:r>
          </a:p>
        </p:txBody>
      </p:sp>
      <p:sp>
        <p:nvSpPr>
          <p:cNvPr id="51" name="Rectangle 50">
            <a:extLst>
              <a:ext uri="{FF2B5EF4-FFF2-40B4-BE49-F238E27FC236}">
                <a16:creationId xmlns:a16="http://schemas.microsoft.com/office/drawing/2014/main" id="{7218B472-AA94-7762-2D2D-99AA77C73EAB}"/>
              </a:ext>
            </a:extLst>
          </p:cNvPr>
          <p:cNvSpPr/>
          <p:nvPr/>
        </p:nvSpPr>
        <p:spPr>
          <a:xfrm>
            <a:off x="7276982" y="4810857"/>
            <a:ext cx="4764505" cy="1844419"/>
          </a:xfrm>
          <a:prstGeom prst="rec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250">
                <a:latin typeface="Montserrat" pitchFamily="2" charset="77"/>
              </a:rPr>
              <a:t>EDUCATION</a:t>
            </a:r>
          </a:p>
          <a:p>
            <a:pPr algn="r"/>
            <a:r>
              <a:rPr lang="en-US" sz="2250">
                <a:latin typeface="Montserrat" pitchFamily="2" charset="77"/>
              </a:rPr>
              <a:t>RESIDENTIAL</a:t>
            </a:r>
          </a:p>
          <a:p>
            <a:pPr algn="r"/>
            <a:r>
              <a:rPr lang="en-US" sz="2250">
                <a:latin typeface="Montserrat" pitchFamily="2" charset="77"/>
              </a:rPr>
              <a:t>HEALTH</a:t>
            </a:r>
          </a:p>
          <a:p>
            <a:pPr algn="r"/>
            <a:r>
              <a:rPr lang="en-US" sz="2250">
                <a:latin typeface="Montserrat" pitchFamily="2" charset="77"/>
              </a:rPr>
              <a:t>BLUELIGHT</a:t>
            </a:r>
          </a:p>
          <a:p>
            <a:pPr algn="r"/>
            <a:r>
              <a:rPr lang="en-US" sz="2250">
                <a:latin typeface="Montserrat" pitchFamily="2" charset="77"/>
              </a:rPr>
              <a:t>LOCAL GOVERNMENT</a:t>
            </a:r>
          </a:p>
          <a:p>
            <a:pPr algn="r"/>
            <a:r>
              <a:rPr lang="en-US" sz="2250">
                <a:latin typeface="Montserrat" pitchFamily="2" charset="77"/>
              </a:rPr>
              <a:t>RETAIL AND COMMERCIAL</a:t>
            </a:r>
          </a:p>
        </p:txBody>
      </p:sp>
      <p:sp>
        <p:nvSpPr>
          <p:cNvPr id="52" name="TextBox 51">
            <a:extLst>
              <a:ext uri="{FF2B5EF4-FFF2-40B4-BE49-F238E27FC236}">
                <a16:creationId xmlns:a16="http://schemas.microsoft.com/office/drawing/2014/main" id="{01915D05-E4DA-87F7-B173-EB8237F8219D}"/>
              </a:ext>
            </a:extLst>
          </p:cNvPr>
          <p:cNvSpPr txBox="1"/>
          <p:nvPr/>
        </p:nvSpPr>
        <p:spPr>
          <a:xfrm>
            <a:off x="6742827" y="19407"/>
            <a:ext cx="3464410" cy="559833"/>
          </a:xfrm>
          <a:prstGeom prst="rect">
            <a:avLst/>
          </a:prstGeom>
          <a:noFill/>
        </p:spPr>
        <p:txBody>
          <a:bodyPr wrap="none" rtlCol="0">
            <a:spAutoFit/>
          </a:bodyPr>
          <a:lstStyle/>
          <a:p>
            <a:r>
              <a:rPr lang="en-GB" sz="3038">
                <a:solidFill>
                  <a:schemeClr val="accent4">
                    <a:lumMod val="75000"/>
                  </a:schemeClr>
                </a:solidFill>
                <a:latin typeface="Montserrat" panose="00000500000000000000" pitchFamily="2" charset="0"/>
              </a:rPr>
              <a:t>BUSINESS LINES</a:t>
            </a:r>
          </a:p>
        </p:txBody>
      </p:sp>
      <p:sp>
        <p:nvSpPr>
          <p:cNvPr id="53" name="Rectangle 52">
            <a:extLst>
              <a:ext uri="{FF2B5EF4-FFF2-40B4-BE49-F238E27FC236}">
                <a16:creationId xmlns:a16="http://schemas.microsoft.com/office/drawing/2014/main" id="{F7633A53-3CA8-12CF-6E53-13A5DE4485F4}"/>
              </a:ext>
            </a:extLst>
          </p:cNvPr>
          <p:cNvSpPr/>
          <p:nvPr/>
        </p:nvSpPr>
        <p:spPr>
          <a:xfrm>
            <a:off x="6742827" y="1681069"/>
            <a:ext cx="4764505" cy="1844419"/>
          </a:xfrm>
          <a:prstGeom prst="rec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50">
                <a:latin typeface="Montserrat" pitchFamily="2" charset="77"/>
              </a:rPr>
              <a:t>STRATEGY</a:t>
            </a:r>
          </a:p>
          <a:p>
            <a:r>
              <a:rPr lang="en-US" sz="2250">
                <a:latin typeface="Montserrat" pitchFamily="2" charset="77"/>
              </a:rPr>
              <a:t>DESIGN</a:t>
            </a:r>
          </a:p>
          <a:p>
            <a:r>
              <a:rPr lang="en-US" sz="2250">
                <a:latin typeface="Montserrat" pitchFamily="2" charset="77"/>
              </a:rPr>
              <a:t>TECHNICAL ADVISORY</a:t>
            </a:r>
          </a:p>
          <a:p>
            <a:r>
              <a:rPr lang="en-US" sz="2250">
                <a:latin typeface="Montserrat" pitchFamily="2" charset="77"/>
              </a:rPr>
              <a:t>COST CONSULTANCY</a:t>
            </a:r>
          </a:p>
          <a:p>
            <a:r>
              <a:rPr lang="en-US" sz="2250">
                <a:latin typeface="Montserrat" pitchFamily="2" charset="77"/>
              </a:rPr>
              <a:t>PROJECT MANAGEMENT</a:t>
            </a:r>
          </a:p>
          <a:p>
            <a:r>
              <a:rPr lang="en-US" sz="2250">
                <a:latin typeface="Montserrat" pitchFamily="2" charset="77"/>
              </a:rPr>
              <a:t>SUSTAINABILITY</a:t>
            </a:r>
          </a:p>
          <a:p>
            <a:r>
              <a:rPr lang="en-US" sz="2250">
                <a:latin typeface="Montserrat" pitchFamily="2" charset="77"/>
              </a:rPr>
              <a:t>FACILITIES MANAGEMENT</a:t>
            </a:r>
          </a:p>
          <a:p>
            <a:r>
              <a:rPr lang="en-US" sz="2250">
                <a:latin typeface="Montserrat" pitchFamily="2" charset="77"/>
              </a:rPr>
              <a:t>ENERGY MANAGEMENT</a:t>
            </a:r>
          </a:p>
          <a:p>
            <a:r>
              <a:rPr lang="en-US" sz="2250">
                <a:latin typeface="Montserrat" pitchFamily="2" charset="77"/>
              </a:rPr>
              <a:t>BUILDING CONTROL</a:t>
            </a:r>
          </a:p>
          <a:p>
            <a:r>
              <a:rPr lang="en-US" sz="2250">
                <a:latin typeface="Montserrat" pitchFamily="2" charset="77"/>
              </a:rPr>
              <a:t>SURVEYING</a:t>
            </a:r>
          </a:p>
          <a:p>
            <a:endParaRPr lang="en-US" sz="2250">
              <a:latin typeface="Montserrat" pitchFamily="2" charset="77"/>
            </a:endParaRPr>
          </a:p>
        </p:txBody>
      </p:sp>
      <p:pic>
        <p:nvPicPr>
          <p:cNvPr id="3" name="Picture 2" descr="Logo, company name&#10;&#10;Description automatically generated">
            <a:extLst>
              <a:ext uri="{FF2B5EF4-FFF2-40B4-BE49-F238E27FC236}">
                <a16:creationId xmlns:a16="http://schemas.microsoft.com/office/drawing/2014/main" id="{B7ABF548-1359-E2B8-CE4F-28F54FA9BDF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475" y="68634"/>
            <a:ext cx="1453141" cy="744426"/>
          </a:xfrm>
          <a:prstGeom prst="rect">
            <a:avLst/>
          </a:prstGeom>
        </p:spPr>
      </p:pic>
    </p:spTree>
    <p:extLst>
      <p:ext uri="{BB962C8B-B14F-4D97-AF65-F5344CB8AC3E}">
        <p14:creationId xmlns:p14="http://schemas.microsoft.com/office/powerpoint/2010/main" val="848173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grpSp>
        <p:nvGrpSpPr>
          <p:cNvPr id="432" name="Graphic 5" descr="A city block">
            <a:extLst>
              <a:ext uri="{FF2B5EF4-FFF2-40B4-BE49-F238E27FC236}">
                <a16:creationId xmlns:a16="http://schemas.microsoft.com/office/drawing/2014/main" id="{C9DF32BA-7D64-7B91-92E8-5D831BA1B83E}"/>
              </a:ext>
            </a:extLst>
          </p:cNvPr>
          <p:cNvGrpSpPr/>
          <p:nvPr/>
        </p:nvGrpSpPr>
        <p:grpSpPr>
          <a:xfrm>
            <a:off x="0" y="5184432"/>
            <a:ext cx="1143647" cy="2095500"/>
            <a:chOff x="0" y="2492032"/>
            <a:chExt cx="1143647" cy="2095500"/>
          </a:xfrm>
        </p:grpSpPr>
        <p:sp>
          <p:nvSpPr>
            <p:cNvPr id="433" name="Freeform: Shape 432">
              <a:extLst>
                <a:ext uri="{FF2B5EF4-FFF2-40B4-BE49-F238E27FC236}">
                  <a16:creationId xmlns:a16="http://schemas.microsoft.com/office/drawing/2014/main" id="{E0EC7BB1-0A3D-499A-23B1-5436717A0DD8}"/>
                </a:ext>
              </a:extLst>
            </p:cNvPr>
            <p:cNvSpPr/>
            <p:nvPr/>
          </p:nvSpPr>
          <p:spPr>
            <a:xfrm>
              <a:off x="0" y="2492032"/>
              <a:ext cx="1143647" cy="2095500"/>
            </a:xfrm>
            <a:custGeom>
              <a:avLst/>
              <a:gdLst>
                <a:gd name="connsiteX0" fmla="*/ 0 w 1143647"/>
                <a:gd name="connsiteY0" fmla="*/ 0 h 2095500"/>
                <a:gd name="connsiteX1" fmla="*/ 1143648 w 1143647"/>
                <a:gd name="connsiteY1" fmla="*/ 0 h 2095500"/>
                <a:gd name="connsiteX2" fmla="*/ 1143648 w 1143647"/>
                <a:gd name="connsiteY2" fmla="*/ 2095500 h 2095500"/>
                <a:gd name="connsiteX3" fmla="*/ 0 w 114364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143647" h="2095500">
                  <a:moveTo>
                    <a:pt x="0" y="0"/>
                  </a:moveTo>
                  <a:lnTo>
                    <a:pt x="1143648" y="0"/>
                  </a:lnTo>
                  <a:lnTo>
                    <a:pt x="1143648" y="2095500"/>
                  </a:lnTo>
                  <a:lnTo>
                    <a:pt x="0" y="20955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4" name="Graphic 5" descr="A city block">
              <a:extLst>
                <a:ext uri="{FF2B5EF4-FFF2-40B4-BE49-F238E27FC236}">
                  <a16:creationId xmlns:a16="http://schemas.microsoft.com/office/drawing/2014/main" id="{69893F37-7328-830C-A4D2-425172ED3AB7}"/>
                </a:ext>
              </a:extLst>
            </p:cNvPr>
            <p:cNvGrpSpPr/>
            <p:nvPr/>
          </p:nvGrpSpPr>
          <p:grpSpPr>
            <a:xfrm>
              <a:off x="0" y="2682525"/>
              <a:ext cx="876300" cy="476250"/>
              <a:chOff x="0" y="2682525"/>
              <a:chExt cx="876300" cy="476250"/>
            </a:xfrm>
            <a:solidFill>
              <a:srgbClr val="D2D2D2"/>
            </a:solidFill>
          </p:grpSpPr>
          <p:sp>
            <p:nvSpPr>
              <p:cNvPr id="435" name="Freeform: Shape 434">
                <a:extLst>
                  <a:ext uri="{FF2B5EF4-FFF2-40B4-BE49-F238E27FC236}">
                    <a16:creationId xmlns:a16="http://schemas.microsoft.com/office/drawing/2014/main" id="{9B95CBAA-D082-B130-E965-741C230D87CD}"/>
                  </a:ext>
                </a:extLst>
              </p:cNvPr>
              <p:cNvSpPr/>
              <p:nvPr/>
            </p:nvSpPr>
            <p:spPr>
              <a:xfrm>
                <a:off x="495300"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994A0F5D-1131-DBED-70BF-1CABDE5857B2}"/>
                  </a:ext>
                </a:extLst>
              </p:cNvPr>
              <p:cNvSpPr/>
              <p:nvPr/>
            </p:nvSpPr>
            <p:spPr>
              <a:xfrm>
                <a:off x="0"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0B77B775-8A6B-6ECF-F257-909CC5A03DD2}"/>
                  </a:ext>
                </a:extLst>
              </p:cNvPr>
              <p:cNvSpPr/>
              <p:nvPr/>
            </p:nvSpPr>
            <p:spPr>
              <a:xfrm>
                <a:off x="0"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68AAEF15-1A66-9EBA-8F93-E2F92137DC46}"/>
                  </a:ext>
                </a:extLst>
              </p:cNvPr>
              <p:cNvSpPr/>
              <p:nvPr/>
            </p:nvSpPr>
            <p:spPr>
              <a:xfrm>
                <a:off x="0"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5473C619-43A0-4C3F-033A-DE9BB1D16C5B}"/>
                  </a:ext>
                </a:extLst>
              </p:cNvPr>
              <p:cNvSpPr/>
              <p:nvPr/>
            </p:nvSpPr>
            <p:spPr>
              <a:xfrm>
                <a:off x="495300"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1CAA27EA-1ED1-C1C5-05F1-E1EE782C7E73}"/>
                  </a:ext>
                </a:extLst>
              </p:cNvPr>
              <p:cNvSpPr/>
              <p:nvPr/>
            </p:nvSpPr>
            <p:spPr>
              <a:xfrm>
                <a:off x="495300"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452FDFFD-71FB-4785-ABB5-C51770ED300D}"/>
                  </a:ext>
                </a:extLst>
              </p:cNvPr>
              <p:cNvSpPr/>
              <p:nvPr/>
            </p:nvSpPr>
            <p:spPr>
              <a:xfrm>
                <a:off x="495300"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42" name="Graphic 5" descr="A city block">
            <a:extLst>
              <a:ext uri="{FF2B5EF4-FFF2-40B4-BE49-F238E27FC236}">
                <a16:creationId xmlns:a16="http://schemas.microsoft.com/office/drawing/2014/main" id="{E80A940E-98DB-9E21-D7ED-1DD83D745860}"/>
              </a:ext>
            </a:extLst>
          </p:cNvPr>
          <p:cNvGrpSpPr/>
          <p:nvPr/>
        </p:nvGrpSpPr>
        <p:grpSpPr>
          <a:xfrm>
            <a:off x="3427336" y="5374074"/>
            <a:ext cx="1164272" cy="1905857"/>
            <a:chOff x="3427336" y="2681674"/>
            <a:chExt cx="1164272" cy="1905857"/>
          </a:xfrm>
        </p:grpSpPr>
        <p:sp>
          <p:nvSpPr>
            <p:cNvPr id="443" name="Freeform: Shape 442">
              <a:extLst>
                <a:ext uri="{FF2B5EF4-FFF2-40B4-BE49-F238E27FC236}">
                  <a16:creationId xmlns:a16="http://schemas.microsoft.com/office/drawing/2014/main" id="{B5A4E56B-79D5-D8C9-E807-C47F5539D53D}"/>
                </a:ext>
              </a:extLst>
            </p:cNvPr>
            <p:cNvSpPr/>
            <p:nvPr/>
          </p:nvSpPr>
          <p:spPr>
            <a:xfrm>
              <a:off x="3503536" y="4183310"/>
              <a:ext cx="1088072" cy="213721"/>
            </a:xfrm>
            <a:custGeom>
              <a:avLst/>
              <a:gdLst>
                <a:gd name="connsiteX0" fmla="*/ 0 w 1088072"/>
                <a:gd name="connsiteY0" fmla="*/ 0 h 213721"/>
                <a:gd name="connsiteX1" fmla="*/ 1088072 w 1088072"/>
                <a:gd name="connsiteY1" fmla="*/ 0 h 213721"/>
                <a:gd name="connsiteX2" fmla="*/ 1088072 w 1088072"/>
                <a:gd name="connsiteY2" fmla="*/ 213722 h 213721"/>
                <a:gd name="connsiteX3" fmla="*/ 0 w 1088072"/>
                <a:gd name="connsiteY3" fmla="*/ 213722 h 213721"/>
              </a:gdLst>
              <a:ahLst/>
              <a:cxnLst>
                <a:cxn ang="0">
                  <a:pos x="connsiteX0" y="connsiteY0"/>
                </a:cxn>
                <a:cxn ang="0">
                  <a:pos x="connsiteX1" y="connsiteY1"/>
                </a:cxn>
                <a:cxn ang="0">
                  <a:pos x="connsiteX2" y="connsiteY2"/>
                </a:cxn>
                <a:cxn ang="0">
                  <a:pos x="connsiteX3" y="connsiteY3"/>
                </a:cxn>
              </a:cxnLst>
              <a:rect l="l" t="t" r="r" b="b"/>
              <a:pathLst>
                <a:path w="1088072" h="213721">
                  <a:moveTo>
                    <a:pt x="0" y="0"/>
                  </a:moveTo>
                  <a:lnTo>
                    <a:pt x="1088072" y="0"/>
                  </a:lnTo>
                  <a:lnTo>
                    <a:pt x="1088072" y="213722"/>
                  </a:lnTo>
                  <a:lnTo>
                    <a:pt x="0" y="2137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3B00818-2C83-8038-9209-5A70BD89C430}"/>
                </a:ext>
              </a:extLst>
            </p:cNvPr>
            <p:cNvSpPr/>
            <p:nvPr/>
          </p:nvSpPr>
          <p:spPr>
            <a:xfrm>
              <a:off x="3427336" y="2681674"/>
              <a:ext cx="1143000" cy="1905857"/>
            </a:xfrm>
            <a:custGeom>
              <a:avLst/>
              <a:gdLst>
                <a:gd name="connsiteX0" fmla="*/ 1143000 w 1143000"/>
                <a:gd name="connsiteY0" fmla="*/ 0 h 1905857"/>
                <a:gd name="connsiteX1" fmla="*/ 0 w 1143000"/>
                <a:gd name="connsiteY1" fmla="*/ 0 h 1905857"/>
                <a:gd name="connsiteX2" fmla="*/ 0 w 1143000"/>
                <a:gd name="connsiteY2" fmla="*/ 1905857 h 1905857"/>
                <a:gd name="connsiteX3" fmla="*/ 103937 w 1143000"/>
                <a:gd name="connsiteY3" fmla="*/ 1905857 h 1905857"/>
                <a:gd name="connsiteX4" fmla="*/ 103937 w 1143000"/>
                <a:gd name="connsiteY4" fmla="*/ 1524857 h 1905857"/>
                <a:gd name="connsiteX5" fmla="*/ 660400 w 1143000"/>
                <a:gd name="connsiteY5" fmla="*/ 1524857 h 1905857"/>
                <a:gd name="connsiteX6" fmla="*/ 660400 w 1143000"/>
                <a:gd name="connsiteY6" fmla="*/ 1905857 h 1905857"/>
                <a:gd name="connsiteX7" fmla="*/ 764337 w 1143000"/>
                <a:gd name="connsiteY7" fmla="*/ 1905857 h 1905857"/>
                <a:gd name="connsiteX8" fmla="*/ 764337 w 1143000"/>
                <a:gd name="connsiteY8" fmla="*/ 1524857 h 1905857"/>
                <a:gd name="connsiteX9" fmla="*/ 848563 w 1143000"/>
                <a:gd name="connsiteY9" fmla="*/ 1524857 h 1905857"/>
                <a:gd name="connsiteX10" fmla="*/ 848563 w 1143000"/>
                <a:gd name="connsiteY10" fmla="*/ 1905857 h 1905857"/>
                <a:gd name="connsiteX11" fmla="*/ 952500 w 1143000"/>
                <a:gd name="connsiteY11" fmla="*/ 1905857 h 1905857"/>
                <a:gd name="connsiteX12" fmla="*/ 952500 w 1143000"/>
                <a:gd name="connsiteY12" fmla="*/ 1524857 h 1905857"/>
                <a:gd name="connsiteX13" fmla="*/ 1143000 w 1143000"/>
                <a:gd name="connsiteY13" fmla="*/ 1524857 h 19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905857">
                  <a:moveTo>
                    <a:pt x="1143000" y="0"/>
                  </a:moveTo>
                  <a:lnTo>
                    <a:pt x="0" y="0"/>
                  </a:lnTo>
                  <a:lnTo>
                    <a:pt x="0" y="1905857"/>
                  </a:lnTo>
                  <a:lnTo>
                    <a:pt x="103937" y="1905857"/>
                  </a:lnTo>
                  <a:lnTo>
                    <a:pt x="103937" y="1524857"/>
                  </a:lnTo>
                  <a:lnTo>
                    <a:pt x="660400" y="1524857"/>
                  </a:lnTo>
                  <a:lnTo>
                    <a:pt x="660400" y="1905857"/>
                  </a:lnTo>
                  <a:lnTo>
                    <a:pt x="764337" y="1905857"/>
                  </a:lnTo>
                  <a:lnTo>
                    <a:pt x="764337" y="1524857"/>
                  </a:lnTo>
                  <a:lnTo>
                    <a:pt x="848563" y="1524857"/>
                  </a:lnTo>
                  <a:lnTo>
                    <a:pt x="848563" y="1905857"/>
                  </a:lnTo>
                  <a:lnTo>
                    <a:pt x="952500" y="1905857"/>
                  </a:lnTo>
                  <a:lnTo>
                    <a:pt x="952500" y="1524857"/>
                  </a:lnTo>
                  <a:lnTo>
                    <a:pt x="1143000" y="1524857"/>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904F9632-C7B3-C427-8FDE-99A02D5C5C34}"/>
                </a:ext>
              </a:extLst>
            </p:cNvPr>
            <p:cNvSpPr/>
            <p:nvPr/>
          </p:nvSpPr>
          <p:spPr>
            <a:xfrm>
              <a:off x="3427336"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C6445ECC-683B-033F-CD2B-47EEE24E8E1A}"/>
                </a:ext>
              </a:extLst>
            </p:cNvPr>
            <p:cNvSpPr/>
            <p:nvPr/>
          </p:nvSpPr>
          <p:spPr>
            <a:xfrm>
              <a:off x="3427336"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63BFC451-2B1A-AEE5-CBA9-43340CA1DFD6}"/>
                </a:ext>
              </a:extLst>
            </p:cNvPr>
            <p:cNvSpPr/>
            <p:nvPr/>
          </p:nvSpPr>
          <p:spPr>
            <a:xfrm>
              <a:off x="3427336"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959A5F2-ABCE-3693-C0BE-497A7787AE29}"/>
                </a:ext>
              </a:extLst>
            </p:cNvPr>
            <p:cNvSpPr/>
            <p:nvPr/>
          </p:nvSpPr>
          <p:spPr>
            <a:xfrm>
              <a:off x="3681520"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BC80C40-9ABB-E766-E0B2-BC5D70FB9454}"/>
                </a:ext>
              </a:extLst>
            </p:cNvPr>
            <p:cNvSpPr/>
            <p:nvPr/>
          </p:nvSpPr>
          <p:spPr>
            <a:xfrm>
              <a:off x="3681520"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A6F18987-ED8F-7EC8-524C-4A28F5560309}"/>
                </a:ext>
              </a:extLst>
            </p:cNvPr>
            <p:cNvSpPr/>
            <p:nvPr/>
          </p:nvSpPr>
          <p:spPr>
            <a:xfrm>
              <a:off x="3871836" y="2961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1" name="Graphic 5" descr="A city block">
            <a:extLst>
              <a:ext uri="{FF2B5EF4-FFF2-40B4-BE49-F238E27FC236}">
                <a16:creationId xmlns:a16="http://schemas.microsoft.com/office/drawing/2014/main" id="{4208B14A-8B1A-B5CB-4414-3C1AAE4E7E3A}"/>
              </a:ext>
            </a:extLst>
          </p:cNvPr>
          <p:cNvGrpSpPr/>
          <p:nvPr/>
        </p:nvGrpSpPr>
        <p:grpSpPr>
          <a:xfrm>
            <a:off x="6779208" y="4993919"/>
            <a:ext cx="1143000" cy="2286000"/>
            <a:chOff x="6856349" y="2301532"/>
            <a:chExt cx="1143000" cy="2286000"/>
          </a:xfrm>
        </p:grpSpPr>
        <p:sp>
          <p:nvSpPr>
            <p:cNvPr id="452" name="Freeform: Shape 451">
              <a:extLst>
                <a:ext uri="{FF2B5EF4-FFF2-40B4-BE49-F238E27FC236}">
                  <a16:creationId xmlns:a16="http://schemas.microsoft.com/office/drawing/2014/main" id="{888A39EC-7F8F-CA0C-C042-7A498BBD9504}"/>
                </a:ext>
              </a:extLst>
            </p:cNvPr>
            <p:cNvSpPr/>
            <p:nvPr/>
          </p:nvSpPr>
          <p:spPr>
            <a:xfrm>
              <a:off x="6856349"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3" name="Graphic 5" descr="A city block">
              <a:extLst>
                <a:ext uri="{FF2B5EF4-FFF2-40B4-BE49-F238E27FC236}">
                  <a16:creationId xmlns:a16="http://schemas.microsoft.com/office/drawing/2014/main" id="{D11063F0-8294-159D-47D1-FB88E84B6C83}"/>
                </a:ext>
              </a:extLst>
            </p:cNvPr>
            <p:cNvGrpSpPr/>
            <p:nvPr/>
          </p:nvGrpSpPr>
          <p:grpSpPr>
            <a:xfrm>
              <a:off x="6996493" y="2492032"/>
              <a:ext cx="826109" cy="381000"/>
              <a:chOff x="6996493" y="2492032"/>
              <a:chExt cx="826109" cy="381000"/>
            </a:xfrm>
            <a:solidFill>
              <a:srgbClr val="E6E6E6"/>
            </a:solidFill>
          </p:grpSpPr>
          <p:sp>
            <p:nvSpPr>
              <p:cNvPr id="479" name="Freeform: Shape 478">
                <a:extLst>
                  <a:ext uri="{FF2B5EF4-FFF2-40B4-BE49-F238E27FC236}">
                    <a16:creationId xmlns:a16="http://schemas.microsoft.com/office/drawing/2014/main" id="{206254CE-8CDF-BC20-F066-B4FC49DDBBFA}"/>
                  </a:ext>
                </a:extLst>
              </p:cNvPr>
              <p:cNvSpPr/>
              <p:nvPr/>
            </p:nvSpPr>
            <p:spPr>
              <a:xfrm>
                <a:off x="6996493"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5718D17A-F13D-63E6-251C-2857869D3A53}"/>
                  </a:ext>
                </a:extLst>
              </p:cNvPr>
              <p:cNvSpPr/>
              <p:nvPr/>
            </p:nvSpPr>
            <p:spPr>
              <a:xfrm>
                <a:off x="7440358"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42B77B41-0306-2FBA-64AD-AC23E9A4F090}"/>
                  </a:ext>
                </a:extLst>
              </p:cNvPr>
              <p:cNvSpPr/>
              <p:nvPr/>
            </p:nvSpPr>
            <p:spPr>
              <a:xfrm>
                <a:off x="7644193"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4" name="Graphic 5" descr="A city block">
              <a:extLst>
                <a:ext uri="{FF2B5EF4-FFF2-40B4-BE49-F238E27FC236}">
                  <a16:creationId xmlns:a16="http://schemas.microsoft.com/office/drawing/2014/main" id="{388D8DBA-14BF-8DFE-DED0-53C6ABF1EBDB}"/>
                </a:ext>
              </a:extLst>
            </p:cNvPr>
            <p:cNvGrpSpPr/>
            <p:nvPr/>
          </p:nvGrpSpPr>
          <p:grpSpPr>
            <a:xfrm>
              <a:off x="6995922" y="2961932"/>
              <a:ext cx="826725" cy="101600"/>
              <a:chOff x="6995922" y="2961932"/>
              <a:chExt cx="826725" cy="101600"/>
            </a:xfrm>
            <a:solidFill>
              <a:srgbClr val="E6E6E6"/>
            </a:solidFill>
          </p:grpSpPr>
          <p:sp>
            <p:nvSpPr>
              <p:cNvPr id="476" name="Freeform: Shape 475">
                <a:extLst>
                  <a:ext uri="{FF2B5EF4-FFF2-40B4-BE49-F238E27FC236}">
                    <a16:creationId xmlns:a16="http://schemas.microsoft.com/office/drawing/2014/main" id="{C168D9FD-B630-671E-3619-2F63539E4767}"/>
                  </a:ext>
                </a:extLst>
              </p:cNvPr>
              <p:cNvSpPr/>
              <p:nvPr/>
            </p:nvSpPr>
            <p:spPr>
              <a:xfrm>
                <a:off x="6995922" y="2961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65DF7E27-74B1-0220-01EA-411950259CE0}"/>
                  </a:ext>
                </a:extLst>
              </p:cNvPr>
              <p:cNvSpPr/>
              <p:nvPr/>
            </p:nvSpPr>
            <p:spPr>
              <a:xfrm>
                <a:off x="7440549"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5C9188D2-5B8F-BC05-9030-8B8FE8BB6FAA}"/>
                  </a:ext>
                </a:extLst>
              </p:cNvPr>
              <p:cNvSpPr/>
              <p:nvPr/>
            </p:nvSpPr>
            <p:spPr>
              <a:xfrm>
                <a:off x="7644383"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5" name="Graphic 5" descr="A city block">
              <a:extLst>
                <a:ext uri="{FF2B5EF4-FFF2-40B4-BE49-F238E27FC236}">
                  <a16:creationId xmlns:a16="http://schemas.microsoft.com/office/drawing/2014/main" id="{DAA786DB-D4FD-9FDA-EC70-567A0E24FB47}"/>
                </a:ext>
              </a:extLst>
            </p:cNvPr>
            <p:cNvGrpSpPr/>
            <p:nvPr/>
          </p:nvGrpSpPr>
          <p:grpSpPr>
            <a:xfrm>
              <a:off x="6996493" y="3152432"/>
              <a:ext cx="826154" cy="101600"/>
              <a:chOff x="6996493" y="3152432"/>
              <a:chExt cx="826154" cy="101600"/>
            </a:xfrm>
            <a:solidFill>
              <a:srgbClr val="E6E6E6"/>
            </a:solidFill>
          </p:grpSpPr>
          <p:sp>
            <p:nvSpPr>
              <p:cNvPr id="473" name="Freeform: Shape 472">
                <a:extLst>
                  <a:ext uri="{FF2B5EF4-FFF2-40B4-BE49-F238E27FC236}">
                    <a16:creationId xmlns:a16="http://schemas.microsoft.com/office/drawing/2014/main" id="{89D937DD-4D96-3732-150F-C75AB9EFABF7}"/>
                  </a:ext>
                </a:extLst>
              </p:cNvPr>
              <p:cNvSpPr/>
              <p:nvPr/>
            </p:nvSpPr>
            <p:spPr>
              <a:xfrm>
                <a:off x="6996493"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3F49490B-A4D3-91C7-C28B-7182C77CC3D9}"/>
                  </a:ext>
                </a:extLst>
              </p:cNvPr>
              <p:cNvSpPr/>
              <p:nvPr/>
            </p:nvSpPr>
            <p:spPr>
              <a:xfrm>
                <a:off x="7440358" y="3152432"/>
                <a:ext cx="176580" cy="101600"/>
              </a:xfrm>
              <a:custGeom>
                <a:avLst/>
                <a:gdLst>
                  <a:gd name="connsiteX0" fmla="*/ 0 w 176580"/>
                  <a:gd name="connsiteY0" fmla="*/ 0 h 101600"/>
                  <a:gd name="connsiteX1" fmla="*/ 176580 w 176580"/>
                  <a:gd name="connsiteY1" fmla="*/ 0 h 101600"/>
                  <a:gd name="connsiteX2" fmla="*/ 176580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0" y="0"/>
                    </a:lnTo>
                    <a:lnTo>
                      <a:pt x="17658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DC24A8-3D33-99E0-33D2-4B48FDBD1EC2}"/>
                  </a:ext>
                </a:extLst>
              </p:cNvPr>
              <p:cNvSpPr/>
              <p:nvPr/>
            </p:nvSpPr>
            <p:spPr>
              <a:xfrm>
                <a:off x="7644383"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6" name="Graphic 5" descr="A city block">
              <a:extLst>
                <a:ext uri="{FF2B5EF4-FFF2-40B4-BE49-F238E27FC236}">
                  <a16:creationId xmlns:a16="http://schemas.microsoft.com/office/drawing/2014/main" id="{4900CF09-819F-96B1-623B-671D884F37A3}"/>
                </a:ext>
              </a:extLst>
            </p:cNvPr>
            <p:cNvGrpSpPr/>
            <p:nvPr/>
          </p:nvGrpSpPr>
          <p:grpSpPr>
            <a:xfrm>
              <a:off x="7236841" y="3342932"/>
              <a:ext cx="381971" cy="101600"/>
              <a:chOff x="7236841" y="3342932"/>
              <a:chExt cx="381971" cy="101600"/>
            </a:xfrm>
            <a:solidFill>
              <a:srgbClr val="E6E6E6"/>
            </a:solidFill>
          </p:grpSpPr>
          <p:sp>
            <p:nvSpPr>
              <p:cNvPr id="471" name="Freeform: Shape 470">
                <a:extLst>
                  <a:ext uri="{FF2B5EF4-FFF2-40B4-BE49-F238E27FC236}">
                    <a16:creationId xmlns:a16="http://schemas.microsoft.com/office/drawing/2014/main" id="{99B16306-760D-61BD-C5ED-9E6A0960D03B}"/>
                  </a:ext>
                </a:extLst>
              </p:cNvPr>
              <p:cNvSpPr/>
              <p:nvPr/>
            </p:nvSpPr>
            <p:spPr>
              <a:xfrm>
                <a:off x="7236841" y="3342932"/>
                <a:ext cx="180346" cy="101600"/>
              </a:xfrm>
              <a:custGeom>
                <a:avLst/>
                <a:gdLst>
                  <a:gd name="connsiteX0" fmla="*/ 0 w 180346"/>
                  <a:gd name="connsiteY0" fmla="*/ 0 h 101600"/>
                  <a:gd name="connsiteX1" fmla="*/ 180347 w 180346"/>
                  <a:gd name="connsiteY1" fmla="*/ 0 h 101600"/>
                  <a:gd name="connsiteX2" fmla="*/ 180347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7" y="0"/>
                    </a:lnTo>
                    <a:lnTo>
                      <a:pt x="180347"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D78CE7CE-BB51-6DD8-B70F-782C46338DD9}"/>
                  </a:ext>
                </a:extLst>
              </p:cNvPr>
              <p:cNvSpPr/>
              <p:nvPr/>
            </p:nvSpPr>
            <p:spPr>
              <a:xfrm>
                <a:off x="7440549" y="3342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7" name="Graphic 5" descr="A city block">
              <a:extLst>
                <a:ext uri="{FF2B5EF4-FFF2-40B4-BE49-F238E27FC236}">
                  <a16:creationId xmlns:a16="http://schemas.microsoft.com/office/drawing/2014/main" id="{3B34AA0C-B392-9538-E1E5-3CE64F1559F3}"/>
                </a:ext>
              </a:extLst>
            </p:cNvPr>
            <p:cNvGrpSpPr/>
            <p:nvPr/>
          </p:nvGrpSpPr>
          <p:grpSpPr>
            <a:xfrm>
              <a:off x="6997128" y="3723932"/>
              <a:ext cx="621639" cy="101600"/>
              <a:chOff x="6997128" y="3723932"/>
              <a:chExt cx="621639" cy="101600"/>
            </a:xfrm>
            <a:solidFill>
              <a:srgbClr val="E6E6E6"/>
            </a:solidFill>
          </p:grpSpPr>
          <p:sp>
            <p:nvSpPr>
              <p:cNvPr id="469" name="Freeform: Shape 468">
                <a:extLst>
                  <a:ext uri="{FF2B5EF4-FFF2-40B4-BE49-F238E27FC236}">
                    <a16:creationId xmlns:a16="http://schemas.microsoft.com/office/drawing/2014/main" id="{4B02F588-9077-BD14-9F72-0C8D732915BC}"/>
                  </a:ext>
                </a:extLst>
              </p:cNvPr>
              <p:cNvSpPr/>
              <p:nvPr/>
            </p:nvSpPr>
            <p:spPr>
              <a:xfrm>
                <a:off x="6997128"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39695405-078F-86B4-90DB-50C7FE91374D}"/>
                  </a:ext>
                </a:extLst>
              </p:cNvPr>
              <p:cNvSpPr/>
              <p:nvPr/>
            </p:nvSpPr>
            <p:spPr>
              <a:xfrm>
                <a:off x="7440358"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8" name="Graphic 5" descr="A city block">
              <a:extLst>
                <a:ext uri="{FF2B5EF4-FFF2-40B4-BE49-F238E27FC236}">
                  <a16:creationId xmlns:a16="http://schemas.microsoft.com/office/drawing/2014/main" id="{ABEE063A-576A-2F5D-6DD3-90080E97001F}"/>
                </a:ext>
              </a:extLst>
            </p:cNvPr>
            <p:cNvGrpSpPr/>
            <p:nvPr/>
          </p:nvGrpSpPr>
          <p:grpSpPr>
            <a:xfrm>
              <a:off x="7237285" y="3533432"/>
              <a:ext cx="585228" cy="101600"/>
              <a:chOff x="7237285" y="3533432"/>
              <a:chExt cx="585228" cy="101600"/>
            </a:xfrm>
          </p:grpSpPr>
          <p:sp>
            <p:nvSpPr>
              <p:cNvPr id="466" name="Freeform: Shape 465">
                <a:extLst>
                  <a:ext uri="{FF2B5EF4-FFF2-40B4-BE49-F238E27FC236}">
                    <a16:creationId xmlns:a16="http://schemas.microsoft.com/office/drawing/2014/main" id="{CE3FB5C1-6F1D-68FE-2288-CB47CFBA969A}"/>
                  </a:ext>
                </a:extLst>
              </p:cNvPr>
              <p:cNvSpPr/>
              <p:nvPr/>
            </p:nvSpPr>
            <p:spPr>
              <a:xfrm>
                <a:off x="7237285"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2D0ADC92-4213-62AD-8C0A-56780DD437B7}"/>
                  </a:ext>
                </a:extLst>
              </p:cNvPr>
              <p:cNvSpPr/>
              <p:nvPr/>
            </p:nvSpPr>
            <p:spPr>
              <a:xfrm>
                <a:off x="7440549"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1ECAB0A2-3369-CA4D-A3DC-A978E45A0592}"/>
                  </a:ext>
                </a:extLst>
              </p:cNvPr>
              <p:cNvSpPr/>
              <p:nvPr/>
            </p:nvSpPr>
            <p:spPr>
              <a:xfrm>
                <a:off x="7644193"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9" name="Freeform: Shape 458">
              <a:extLst>
                <a:ext uri="{FF2B5EF4-FFF2-40B4-BE49-F238E27FC236}">
                  <a16:creationId xmlns:a16="http://schemas.microsoft.com/office/drawing/2014/main" id="{178F5A8A-6ACD-26EE-3402-6090C5E62693}"/>
                </a:ext>
              </a:extLst>
            </p:cNvPr>
            <p:cNvSpPr/>
            <p:nvPr/>
          </p:nvSpPr>
          <p:spPr>
            <a:xfrm>
              <a:off x="7440549"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A9A8CD6B-7841-1627-9669-38EFA798CAC2}"/>
                </a:ext>
              </a:extLst>
            </p:cNvPr>
            <p:cNvSpPr/>
            <p:nvPr/>
          </p:nvSpPr>
          <p:spPr>
            <a:xfrm>
              <a:off x="7236650"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1" name="Graphic 5" descr="A city block">
              <a:extLst>
                <a:ext uri="{FF2B5EF4-FFF2-40B4-BE49-F238E27FC236}">
                  <a16:creationId xmlns:a16="http://schemas.microsoft.com/office/drawing/2014/main" id="{1DB13A85-F53A-A0C2-8088-306800240EE2}"/>
                </a:ext>
              </a:extLst>
            </p:cNvPr>
            <p:cNvGrpSpPr/>
            <p:nvPr/>
          </p:nvGrpSpPr>
          <p:grpSpPr>
            <a:xfrm>
              <a:off x="6995922" y="4104932"/>
              <a:ext cx="826115" cy="101600"/>
              <a:chOff x="6995922" y="4104932"/>
              <a:chExt cx="826115" cy="101600"/>
            </a:xfrm>
          </p:grpSpPr>
          <p:sp>
            <p:nvSpPr>
              <p:cNvPr id="463" name="Freeform: Shape 462">
                <a:extLst>
                  <a:ext uri="{FF2B5EF4-FFF2-40B4-BE49-F238E27FC236}">
                    <a16:creationId xmlns:a16="http://schemas.microsoft.com/office/drawing/2014/main" id="{1735A2CE-B8B5-80D0-8758-B0DDEFD7BD30}"/>
                  </a:ext>
                </a:extLst>
              </p:cNvPr>
              <p:cNvSpPr/>
              <p:nvPr/>
            </p:nvSpPr>
            <p:spPr>
              <a:xfrm>
                <a:off x="6995922" y="4104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211EA249-3626-2F42-63D1-1CCA81FE3548}"/>
                  </a:ext>
                </a:extLst>
              </p:cNvPr>
              <p:cNvSpPr/>
              <p:nvPr/>
            </p:nvSpPr>
            <p:spPr>
              <a:xfrm>
                <a:off x="7440549"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ED6C0947-7253-FE9B-F610-80915982E37F}"/>
                  </a:ext>
                </a:extLst>
              </p:cNvPr>
              <p:cNvSpPr/>
              <p:nvPr/>
            </p:nvSpPr>
            <p:spPr>
              <a:xfrm>
                <a:off x="7646034"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2" name="Freeform: Shape 461">
              <a:extLst>
                <a:ext uri="{FF2B5EF4-FFF2-40B4-BE49-F238E27FC236}">
                  <a16:creationId xmlns:a16="http://schemas.microsoft.com/office/drawing/2014/main" id="{C0D9FBDB-9E06-EACD-AA86-B0A1284EA6C3}"/>
                </a:ext>
              </a:extLst>
            </p:cNvPr>
            <p:cNvSpPr/>
            <p:nvPr/>
          </p:nvSpPr>
          <p:spPr>
            <a:xfrm>
              <a:off x="7440549"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82" name="Graphic 5" descr="A city block">
            <a:extLst>
              <a:ext uri="{FF2B5EF4-FFF2-40B4-BE49-F238E27FC236}">
                <a16:creationId xmlns:a16="http://schemas.microsoft.com/office/drawing/2014/main" id="{CE84EA2C-DE82-7AFB-B356-2F9AEF84552C}"/>
              </a:ext>
            </a:extLst>
          </p:cNvPr>
          <p:cNvGrpSpPr/>
          <p:nvPr/>
        </p:nvGrpSpPr>
        <p:grpSpPr>
          <a:xfrm>
            <a:off x="4570336" y="5184432"/>
            <a:ext cx="1041177" cy="2095500"/>
            <a:chOff x="4570336" y="2492032"/>
            <a:chExt cx="1041177" cy="2095500"/>
          </a:xfrm>
        </p:grpSpPr>
        <p:sp>
          <p:nvSpPr>
            <p:cNvPr id="483" name="Freeform: Shape 482">
              <a:extLst>
                <a:ext uri="{FF2B5EF4-FFF2-40B4-BE49-F238E27FC236}">
                  <a16:creationId xmlns:a16="http://schemas.microsoft.com/office/drawing/2014/main" id="{2D495994-EAC3-3466-3CC8-F2E9B5D2EF79}"/>
                </a:ext>
              </a:extLst>
            </p:cNvPr>
            <p:cNvSpPr/>
            <p:nvPr/>
          </p:nvSpPr>
          <p:spPr>
            <a:xfrm>
              <a:off x="4570336" y="2492032"/>
              <a:ext cx="1041177" cy="2095500"/>
            </a:xfrm>
            <a:custGeom>
              <a:avLst/>
              <a:gdLst>
                <a:gd name="connsiteX0" fmla="*/ 0 w 1041177"/>
                <a:gd name="connsiteY0" fmla="*/ 0 h 2095500"/>
                <a:gd name="connsiteX1" fmla="*/ 1041178 w 1041177"/>
                <a:gd name="connsiteY1" fmla="*/ 0 h 2095500"/>
                <a:gd name="connsiteX2" fmla="*/ 1041178 w 1041177"/>
                <a:gd name="connsiteY2" fmla="*/ 2095500 h 2095500"/>
                <a:gd name="connsiteX3" fmla="*/ 0 w 104117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041177" h="2095500">
                  <a:moveTo>
                    <a:pt x="0" y="0"/>
                  </a:moveTo>
                  <a:lnTo>
                    <a:pt x="1041178" y="0"/>
                  </a:lnTo>
                  <a:lnTo>
                    <a:pt x="1041178" y="2095500"/>
                  </a:lnTo>
                  <a:lnTo>
                    <a:pt x="0" y="2095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aphic 5" descr="A city block">
              <a:extLst>
                <a:ext uri="{FF2B5EF4-FFF2-40B4-BE49-F238E27FC236}">
                  <a16:creationId xmlns:a16="http://schemas.microsoft.com/office/drawing/2014/main" id="{7E9343EC-6179-A87C-5607-7B50F6BCFA7A}"/>
                </a:ext>
              </a:extLst>
            </p:cNvPr>
            <p:cNvGrpSpPr/>
            <p:nvPr/>
          </p:nvGrpSpPr>
          <p:grpSpPr>
            <a:xfrm>
              <a:off x="4570336" y="2682525"/>
              <a:ext cx="876300" cy="476250"/>
              <a:chOff x="4570336" y="2682525"/>
              <a:chExt cx="876300" cy="476250"/>
            </a:xfrm>
            <a:solidFill>
              <a:srgbClr val="FFFFFF"/>
            </a:solidFill>
          </p:grpSpPr>
          <p:sp>
            <p:nvSpPr>
              <p:cNvPr id="485" name="Freeform: Shape 484">
                <a:extLst>
                  <a:ext uri="{FF2B5EF4-FFF2-40B4-BE49-F238E27FC236}">
                    <a16:creationId xmlns:a16="http://schemas.microsoft.com/office/drawing/2014/main" id="{106DA13C-B5BC-47FA-C798-7066D7BFDD33}"/>
                  </a:ext>
                </a:extLst>
              </p:cNvPr>
              <p:cNvSpPr/>
              <p:nvPr/>
            </p:nvSpPr>
            <p:spPr>
              <a:xfrm>
                <a:off x="4570336"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DB9FD8FA-9F95-ECA9-01A7-1E0CFA1F2B10}"/>
                  </a:ext>
                </a:extLst>
              </p:cNvPr>
              <p:cNvSpPr/>
              <p:nvPr/>
            </p:nvSpPr>
            <p:spPr>
              <a:xfrm>
                <a:off x="4570336"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9D5A6717-5EA6-F543-BF71-1D88C15E74A7}"/>
                  </a:ext>
                </a:extLst>
              </p:cNvPr>
              <p:cNvSpPr/>
              <p:nvPr/>
            </p:nvSpPr>
            <p:spPr>
              <a:xfrm>
                <a:off x="4570336"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75B79E20-2E72-5F50-5037-CB0A2C2BCC53}"/>
                  </a:ext>
                </a:extLst>
              </p:cNvPr>
              <p:cNvSpPr/>
              <p:nvPr/>
            </p:nvSpPr>
            <p:spPr>
              <a:xfrm>
                <a:off x="5065636"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1375DDCB-0480-B898-93F0-80D00566B5C5}"/>
                  </a:ext>
                </a:extLst>
              </p:cNvPr>
              <p:cNvSpPr/>
              <p:nvPr/>
            </p:nvSpPr>
            <p:spPr>
              <a:xfrm>
                <a:off x="5065636"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4EFB99DE-C2E7-FD07-FCD2-316500FFDB9F}"/>
                  </a:ext>
                </a:extLst>
              </p:cNvPr>
              <p:cNvSpPr/>
              <p:nvPr/>
            </p:nvSpPr>
            <p:spPr>
              <a:xfrm>
                <a:off x="5065636"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6CAB777D-7F0B-DB74-1A2B-67240F262059}"/>
                  </a:ext>
                </a:extLst>
              </p:cNvPr>
              <p:cNvSpPr/>
              <p:nvPr/>
            </p:nvSpPr>
            <p:spPr>
              <a:xfrm>
                <a:off x="5065636"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92" name="Graphic 5" descr="A city block">
            <a:extLst>
              <a:ext uri="{FF2B5EF4-FFF2-40B4-BE49-F238E27FC236}">
                <a16:creationId xmlns:a16="http://schemas.microsoft.com/office/drawing/2014/main" id="{4E6EE824-DF6E-ED52-73AA-D37A39864671}"/>
              </a:ext>
            </a:extLst>
          </p:cNvPr>
          <p:cNvGrpSpPr/>
          <p:nvPr/>
        </p:nvGrpSpPr>
        <p:grpSpPr>
          <a:xfrm>
            <a:off x="4570806" y="5374932"/>
            <a:ext cx="2285987" cy="1905000"/>
            <a:chOff x="4570806" y="2682532"/>
            <a:chExt cx="2285987" cy="1905000"/>
          </a:xfrm>
        </p:grpSpPr>
        <p:sp>
          <p:nvSpPr>
            <p:cNvPr id="493" name="Freeform: Shape 492">
              <a:extLst>
                <a:ext uri="{FF2B5EF4-FFF2-40B4-BE49-F238E27FC236}">
                  <a16:creationId xmlns:a16="http://schemas.microsoft.com/office/drawing/2014/main" id="{64E4EB9D-428B-8955-8AA4-A39419ADEB1A}"/>
                </a:ext>
              </a:extLst>
            </p:cNvPr>
            <p:cNvSpPr/>
            <p:nvPr/>
          </p:nvSpPr>
          <p:spPr>
            <a:xfrm>
              <a:off x="4570806" y="2873032"/>
              <a:ext cx="2285987" cy="1714499"/>
            </a:xfrm>
            <a:custGeom>
              <a:avLst/>
              <a:gdLst>
                <a:gd name="connsiteX0" fmla="*/ 1143000 w 2285987"/>
                <a:gd name="connsiteY0" fmla="*/ 0 h 1714499"/>
                <a:gd name="connsiteX1" fmla="*/ 1143000 w 2285987"/>
                <a:gd name="connsiteY1" fmla="*/ 190500 h 1714499"/>
                <a:gd name="connsiteX2" fmla="*/ 1040708 w 2285987"/>
                <a:gd name="connsiteY2" fmla="*/ 190500 h 1714499"/>
                <a:gd name="connsiteX3" fmla="*/ 1040708 w 2285987"/>
                <a:gd name="connsiteY3" fmla="*/ 571500 h 1714499"/>
                <a:gd name="connsiteX4" fmla="*/ 381000 w 2285987"/>
                <a:gd name="connsiteY4" fmla="*/ 571500 h 1714499"/>
                <a:gd name="connsiteX5" fmla="*/ 381000 w 2285987"/>
                <a:gd name="connsiteY5" fmla="*/ 952500 h 1714499"/>
                <a:gd name="connsiteX6" fmla="*/ 0 w 2285987"/>
                <a:gd name="connsiteY6" fmla="*/ 953509 h 1714499"/>
                <a:gd name="connsiteX7" fmla="*/ 0 w 2285987"/>
                <a:gd name="connsiteY7" fmla="*/ 1714081 h 1714499"/>
                <a:gd name="connsiteX8" fmla="*/ 2285988 w 2285987"/>
                <a:gd name="connsiteY8" fmla="*/ 1714500 h 1714499"/>
                <a:gd name="connsiteX9" fmla="*/ 2285988 w 2285987"/>
                <a:gd name="connsiteY9" fmla="*/ 0 h 17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987" h="1714499">
                  <a:moveTo>
                    <a:pt x="1143000" y="0"/>
                  </a:moveTo>
                  <a:lnTo>
                    <a:pt x="1143000" y="190500"/>
                  </a:lnTo>
                  <a:lnTo>
                    <a:pt x="1040708" y="190500"/>
                  </a:lnTo>
                  <a:lnTo>
                    <a:pt x="1040708" y="571500"/>
                  </a:lnTo>
                  <a:lnTo>
                    <a:pt x="381000" y="571500"/>
                  </a:lnTo>
                  <a:lnTo>
                    <a:pt x="381000" y="952500"/>
                  </a:lnTo>
                  <a:lnTo>
                    <a:pt x="0" y="953509"/>
                  </a:lnTo>
                  <a:lnTo>
                    <a:pt x="0" y="1714081"/>
                  </a:lnTo>
                  <a:lnTo>
                    <a:pt x="2285988" y="1714500"/>
                  </a:lnTo>
                  <a:lnTo>
                    <a:pt x="2285988"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4" name="Graphic 5" descr="A city block">
              <a:extLst>
                <a:ext uri="{FF2B5EF4-FFF2-40B4-BE49-F238E27FC236}">
                  <a16:creationId xmlns:a16="http://schemas.microsoft.com/office/drawing/2014/main" id="{2BB29CF6-4129-9474-BF84-7A9D72FA1863}"/>
                </a:ext>
              </a:extLst>
            </p:cNvPr>
            <p:cNvGrpSpPr/>
            <p:nvPr/>
          </p:nvGrpSpPr>
          <p:grpSpPr>
            <a:xfrm>
              <a:off x="5217985" y="4018210"/>
              <a:ext cx="178320" cy="376643"/>
              <a:chOff x="5217985" y="4018210"/>
              <a:chExt cx="178320" cy="376643"/>
            </a:xfrm>
          </p:grpSpPr>
          <p:sp>
            <p:nvSpPr>
              <p:cNvPr id="513" name="Freeform: Shape 512">
                <a:extLst>
                  <a:ext uri="{FF2B5EF4-FFF2-40B4-BE49-F238E27FC236}">
                    <a16:creationId xmlns:a16="http://schemas.microsoft.com/office/drawing/2014/main" id="{98D8A0C9-83C9-A164-03A2-F59D129923C7}"/>
                  </a:ext>
                </a:extLst>
              </p:cNvPr>
              <p:cNvSpPr/>
              <p:nvPr/>
            </p:nvSpPr>
            <p:spPr>
              <a:xfrm>
                <a:off x="5217985" y="4018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AC191B15-F081-D64E-22AC-35D0CAB53B78}"/>
                  </a:ext>
                </a:extLst>
              </p:cNvPr>
              <p:cNvSpPr/>
              <p:nvPr/>
            </p:nvSpPr>
            <p:spPr>
              <a:xfrm>
                <a:off x="5217985" y="4206532"/>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5" name="Graphic 5" descr="A city block">
              <a:extLst>
                <a:ext uri="{FF2B5EF4-FFF2-40B4-BE49-F238E27FC236}">
                  <a16:creationId xmlns:a16="http://schemas.microsoft.com/office/drawing/2014/main" id="{9862D933-A837-2D69-628A-03BBFA42E65E}"/>
                </a:ext>
              </a:extLst>
            </p:cNvPr>
            <p:cNvGrpSpPr/>
            <p:nvPr/>
          </p:nvGrpSpPr>
          <p:grpSpPr>
            <a:xfrm>
              <a:off x="4951806" y="4018210"/>
              <a:ext cx="188607" cy="376643"/>
              <a:chOff x="4951806" y="4018210"/>
              <a:chExt cx="188607" cy="376643"/>
            </a:xfrm>
          </p:grpSpPr>
          <p:sp>
            <p:nvSpPr>
              <p:cNvPr id="511" name="Freeform: Shape 510">
                <a:extLst>
                  <a:ext uri="{FF2B5EF4-FFF2-40B4-BE49-F238E27FC236}">
                    <a16:creationId xmlns:a16="http://schemas.microsoft.com/office/drawing/2014/main" id="{AD900F31-70FB-6CFD-F015-E6AF733D5E85}"/>
                  </a:ext>
                </a:extLst>
              </p:cNvPr>
              <p:cNvSpPr/>
              <p:nvPr/>
            </p:nvSpPr>
            <p:spPr>
              <a:xfrm>
                <a:off x="495180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77C5D87-24A9-D39E-D340-459650CC2DCD}"/>
                  </a:ext>
                </a:extLst>
              </p:cNvPr>
              <p:cNvSpPr/>
              <p:nvPr/>
            </p:nvSpPr>
            <p:spPr>
              <a:xfrm>
                <a:off x="495180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6" name="Graphic 5" descr="A city block">
              <a:extLst>
                <a:ext uri="{FF2B5EF4-FFF2-40B4-BE49-F238E27FC236}">
                  <a16:creationId xmlns:a16="http://schemas.microsoft.com/office/drawing/2014/main" id="{AADD8460-F554-A6C3-DD79-C8512F5337BD}"/>
                </a:ext>
              </a:extLst>
            </p:cNvPr>
            <p:cNvGrpSpPr/>
            <p:nvPr/>
          </p:nvGrpSpPr>
          <p:grpSpPr>
            <a:xfrm>
              <a:off x="6424485" y="4210888"/>
              <a:ext cx="178320" cy="376643"/>
              <a:chOff x="6424485" y="4210888"/>
              <a:chExt cx="178320" cy="376643"/>
            </a:xfrm>
          </p:grpSpPr>
          <p:sp>
            <p:nvSpPr>
              <p:cNvPr id="509" name="Freeform: Shape 508">
                <a:extLst>
                  <a:ext uri="{FF2B5EF4-FFF2-40B4-BE49-F238E27FC236}">
                    <a16:creationId xmlns:a16="http://schemas.microsoft.com/office/drawing/2014/main" id="{CD069B87-7F0A-EFD8-1754-75EE6EBDE233}"/>
                  </a:ext>
                </a:extLst>
              </p:cNvPr>
              <p:cNvSpPr/>
              <p:nvPr/>
            </p:nvSpPr>
            <p:spPr>
              <a:xfrm>
                <a:off x="6424485"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E4F5E12D-3C7F-587C-962F-4BC34B78757B}"/>
                  </a:ext>
                </a:extLst>
              </p:cNvPr>
              <p:cNvSpPr/>
              <p:nvPr/>
            </p:nvSpPr>
            <p:spPr>
              <a:xfrm>
                <a:off x="6424485"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7" name="Graphic 5" descr="A city block">
              <a:extLst>
                <a:ext uri="{FF2B5EF4-FFF2-40B4-BE49-F238E27FC236}">
                  <a16:creationId xmlns:a16="http://schemas.microsoft.com/office/drawing/2014/main" id="{91487FB3-8493-6BE7-445A-50D3FC4C635E}"/>
                </a:ext>
              </a:extLst>
            </p:cNvPr>
            <p:cNvGrpSpPr/>
            <p:nvPr/>
          </p:nvGrpSpPr>
          <p:grpSpPr>
            <a:xfrm>
              <a:off x="6170485" y="4210888"/>
              <a:ext cx="178320" cy="376643"/>
              <a:chOff x="6170485" y="4210888"/>
              <a:chExt cx="178320" cy="376643"/>
            </a:xfrm>
          </p:grpSpPr>
          <p:sp>
            <p:nvSpPr>
              <p:cNvPr id="507" name="Freeform: Shape 506">
                <a:extLst>
                  <a:ext uri="{FF2B5EF4-FFF2-40B4-BE49-F238E27FC236}">
                    <a16:creationId xmlns:a16="http://schemas.microsoft.com/office/drawing/2014/main" id="{CE53389B-CCA8-8F48-E918-38B2C7FC54F3}"/>
                  </a:ext>
                </a:extLst>
              </p:cNvPr>
              <p:cNvSpPr/>
              <p:nvPr/>
            </p:nvSpPr>
            <p:spPr>
              <a:xfrm>
                <a:off x="6170485" y="4210888"/>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2E07A227-31D2-EC89-1E2A-93573F665CBC}"/>
                  </a:ext>
                </a:extLst>
              </p:cNvPr>
              <p:cNvSpPr/>
              <p:nvPr/>
            </p:nvSpPr>
            <p:spPr>
              <a:xfrm>
                <a:off x="6170485" y="4399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8" name="Graphic 5" descr="A city block">
              <a:extLst>
                <a:ext uri="{FF2B5EF4-FFF2-40B4-BE49-F238E27FC236}">
                  <a16:creationId xmlns:a16="http://schemas.microsoft.com/office/drawing/2014/main" id="{CCAE915A-AC80-DF39-D201-1685A89EDAB5}"/>
                </a:ext>
              </a:extLst>
            </p:cNvPr>
            <p:cNvGrpSpPr/>
            <p:nvPr/>
          </p:nvGrpSpPr>
          <p:grpSpPr>
            <a:xfrm>
              <a:off x="5713806" y="4210888"/>
              <a:ext cx="379107" cy="376643"/>
              <a:chOff x="5713806" y="4210888"/>
              <a:chExt cx="379107" cy="376643"/>
            </a:xfrm>
          </p:grpSpPr>
          <p:sp>
            <p:nvSpPr>
              <p:cNvPr id="505" name="Freeform: Shape 504">
                <a:extLst>
                  <a:ext uri="{FF2B5EF4-FFF2-40B4-BE49-F238E27FC236}">
                    <a16:creationId xmlns:a16="http://schemas.microsoft.com/office/drawing/2014/main" id="{4768C5E5-160B-2F06-25AA-F1F24A5759A8}"/>
                  </a:ext>
                </a:extLst>
              </p:cNvPr>
              <p:cNvSpPr/>
              <p:nvPr/>
            </p:nvSpPr>
            <p:spPr>
              <a:xfrm>
                <a:off x="571380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FA652302-EAA1-144F-BB04-0D2CA44BC38B}"/>
                  </a:ext>
                </a:extLst>
              </p:cNvPr>
              <p:cNvSpPr/>
              <p:nvPr/>
            </p:nvSpPr>
            <p:spPr>
              <a:xfrm>
                <a:off x="571380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99" name="Freeform: Shape 498">
              <a:extLst>
                <a:ext uri="{FF2B5EF4-FFF2-40B4-BE49-F238E27FC236}">
                  <a16:creationId xmlns:a16="http://schemas.microsoft.com/office/drawing/2014/main" id="{141FB8A1-ABAE-BE04-09A7-6B5D4C16D148}"/>
                </a:ext>
              </a:extLst>
            </p:cNvPr>
            <p:cNvSpPr/>
            <p:nvPr/>
          </p:nvSpPr>
          <p:spPr>
            <a:xfrm>
              <a:off x="5713806" y="3825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D1DF062-B090-8827-0692-3147B7882ABC}"/>
                </a:ext>
              </a:extLst>
            </p:cNvPr>
            <p:cNvSpPr/>
            <p:nvPr/>
          </p:nvSpPr>
          <p:spPr>
            <a:xfrm>
              <a:off x="5713806" y="3444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7F08F2B0-6568-BD44-3EBD-03A07F66E74B}"/>
                </a:ext>
              </a:extLst>
            </p:cNvPr>
            <p:cNvSpPr/>
            <p:nvPr/>
          </p:nvSpPr>
          <p:spPr>
            <a:xfrm>
              <a:off x="5713806" y="3063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523C37F7-18E0-163D-A1D4-52C3B0C10009}"/>
                </a:ext>
              </a:extLst>
            </p:cNvPr>
            <p:cNvSpPr/>
            <p:nvPr/>
          </p:nvSpPr>
          <p:spPr>
            <a:xfrm>
              <a:off x="5713806" y="2682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B3031EF5-54C4-BC18-12E3-EEFEF539176B}"/>
                </a:ext>
              </a:extLst>
            </p:cNvPr>
            <p:cNvSpPr/>
            <p:nvPr/>
          </p:nvSpPr>
          <p:spPr>
            <a:xfrm>
              <a:off x="533280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6458B70A-D8CF-2481-D174-089B01D3265C}"/>
                </a:ext>
              </a:extLst>
            </p:cNvPr>
            <p:cNvSpPr/>
            <p:nvPr/>
          </p:nvSpPr>
          <p:spPr>
            <a:xfrm>
              <a:off x="533280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5" name="Graphic 5" descr="A city block">
            <a:extLst>
              <a:ext uri="{FF2B5EF4-FFF2-40B4-BE49-F238E27FC236}">
                <a16:creationId xmlns:a16="http://schemas.microsoft.com/office/drawing/2014/main" id="{4A650290-9301-91F4-FEA6-7A93942DB103}"/>
              </a:ext>
            </a:extLst>
          </p:cNvPr>
          <p:cNvGrpSpPr/>
          <p:nvPr/>
        </p:nvGrpSpPr>
        <p:grpSpPr>
          <a:xfrm>
            <a:off x="2284336" y="4993932"/>
            <a:ext cx="1143000" cy="2286000"/>
            <a:chOff x="2284336" y="2301532"/>
            <a:chExt cx="1143000" cy="2286000"/>
          </a:xfrm>
        </p:grpSpPr>
        <p:sp>
          <p:nvSpPr>
            <p:cNvPr id="516" name="Freeform: Shape 515">
              <a:extLst>
                <a:ext uri="{FF2B5EF4-FFF2-40B4-BE49-F238E27FC236}">
                  <a16:creationId xmlns:a16="http://schemas.microsoft.com/office/drawing/2014/main" id="{C7C246E9-6001-AE77-2E7D-BFA8FB89E8B1}"/>
                </a:ext>
              </a:extLst>
            </p:cNvPr>
            <p:cNvSpPr/>
            <p:nvPr/>
          </p:nvSpPr>
          <p:spPr>
            <a:xfrm>
              <a:off x="2284336"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7" name="Graphic 5" descr="A city block">
              <a:extLst>
                <a:ext uri="{FF2B5EF4-FFF2-40B4-BE49-F238E27FC236}">
                  <a16:creationId xmlns:a16="http://schemas.microsoft.com/office/drawing/2014/main" id="{A17C56E5-17FC-E99A-6FFB-D94A5014F199}"/>
                </a:ext>
              </a:extLst>
            </p:cNvPr>
            <p:cNvGrpSpPr/>
            <p:nvPr/>
          </p:nvGrpSpPr>
          <p:grpSpPr>
            <a:xfrm>
              <a:off x="2424036" y="2492032"/>
              <a:ext cx="826109" cy="381000"/>
              <a:chOff x="2424036" y="2492032"/>
              <a:chExt cx="826109" cy="381000"/>
            </a:xfrm>
            <a:solidFill>
              <a:srgbClr val="E6E6E6"/>
            </a:solidFill>
          </p:grpSpPr>
          <p:sp>
            <p:nvSpPr>
              <p:cNvPr id="543" name="Freeform: Shape 542">
                <a:extLst>
                  <a:ext uri="{FF2B5EF4-FFF2-40B4-BE49-F238E27FC236}">
                    <a16:creationId xmlns:a16="http://schemas.microsoft.com/office/drawing/2014/main" id="{C4E50101-5073-D3C3-7045-F9BD4C59DE35}"/>
                  </a:ext>
                </a:extLst>
              </p:cNvPr>
              <p:cNvSpPr/>
              <p:nvPr/>
            </p:nvSpPr>
            <p:spPr>
              <a:xfrm>
                <a:off x="242403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413E532-258E-D501-30C8-41E7CC556D40}"/>
                  </a:ext>
                </a:extLst>
              </p:cNvPr>
              <p:cNvSpPr/>
              <p:nvPr/>
            </p:nvSpPr>
            <p:spPr>
              <a:xfrm>
                <a:off x="286792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7C2E530-C93A-0ABE-10D7-D34374FB5511}"/>
                  </a:ext>
                </a:extLst>
              </p:cNvPr>
              <p:cNvSpPr/>
              <p:nvPr/>
            </p:nvSpPr>
            <p:spPr>
              <a:xfrm>
                <a:off x="307173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8" name="Graphic 5" descr="A city block">
              <a:extLst>
                <a:ext uri="{FF2B5EF4-FFF2-40B4-BE49-F238E27FC236}">
                  <a16:creationId xmlns:a16="http://schemas.microsoft.com/office/drawing/2014/main" id="{25F80CA0-CD97-E4C0-ED7C-0111D189DF0B}"/>
                </a:ext>
              </a:extLst>
            </p:cNvPr>
            <p:cNvGrpSpPr/>
            <p:nvPr/>
          </p:nvGrpSpPr>
          <p:grpSpPr>
            <a:xfrm>
              <a:off x="2423433" y="2961932"/>
              <a:ext cx="826712" cy="101600"/>
              <a:chOff x="2423433" y="2961932"/>
              <a:chExt cx="826712" cy="101600"/>
            </a:xfrm>
            <a:solidFill>
              <a:srgbClr val="E6E6E6"/>
            </a:solidFill>
          </p:grpSpPr>
          <p:sp>
            <p:nvSpPr>
              <p:cNvPr id="540" name="Freeform: Shape 539">
                <a:extLst>
                  <a:ext uri="{FF2B5EF4-FFF2-40B4-BE49-F238E27FC236}">
                    <a16:creationId xmlns:a16="http://schemas.microsoft.com/office/drawing/2014/main" id="{D08EC2B1-8624-D4E1-09B1-6C90BAE911FD}"/>
                  </a:ext>
                </a:extLst>
              </p:cNvPr>
              <p:cNvSpPr/>
              <p:nvPr/>
            </p:nvSpPr>
            <p:spPr>
              <a:xfrm>
                <a:off x="2423433"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66AF925E-AEB1-85C4-C23A-C5A9ED030D51}"/>
                  </a:ext>
                </a:extLst>
              </p:cNvPr>
              <p:cNvSpPr/>
              <p:nvPr/>
            </p:nvSpPr>
            <p:spPr>
              <a:xfrm>
                <a:off x="2868072"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CABDC76-E883-048C-8C48-12559CDDC4BE}"/>
                  </a:ext>
                </a:extLst>
              </p:cNvPr>
              <p:cNvSpPr/>
              <p:nvPr/>
            </p:nvSpPr>
            <p:spPr>
              <a:xfrm>
                <a:off x="3071882"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9" name="Graphic 5" descr="A city block">
              <a:extLst>
                <a:ext uri="{FF2B5EF4-FFF2-40B4-BE49-F238E27FC236}">
                  <a16:creationId xmlns:a16="http://schemas.microsoft.com/office/drawing/2014/main" id="{0904969E-CC57-A935-A665-32CCE2633D2D}"/>
                </a:ext>
              </a:extLst>
            </p:cNvPr>
            <p:cNvGrpSpPr/>
            <p:nvPr/>
          </p:nvGrpSpPr>
          <p:grpSpPr>
            <a:xfrm>
              <a:off x="2424036" y="3152432"/>
              <a:ext cx="826109" cy="101600"/>
              <a:chOff x="2424036" y="3152432"/>
              <a:chExt cx="826109" cy="101600"/>
            </a:xfrm>
            <a:solidFill>
              <a:schemeClr val="accent4"/>
            </a:solidFill>
          </p:grpSpPr>
          <p:sp>
            <p:nvSpPr>
              <p:cNvPr id="537" name="Freeform: Shape 536">
                <a:extLst>
                  <a:ext uri="{FF2B5EF4-FFF2-40B4-BE49-F238E27FC236}">
                    <a16:creationId xmlns:a16="http://schemas.microsoft.com/office/drawing/2014/main" id="{55024901-8C9E-0DA3-63AF-B8CD43628158}"/>
                  </a:ext>
                </a:extLst>
              </p:cNvPr>
              <p:cNvSpPr/>
              <p:nvPr/>
            </p:nvSpPr>
            <p:spPr>
              <a:xfrm>
                <a:off x="2424036"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01A7E60D-50F7-828F-194E-D6F84A16497B}"/>
                  </a:ext>
                </a:extLst>
              </p:cNvPr>
              <p:cNvSpPr/>
              <p:nvPr/>
            </p:nvSpPr>
            <p:spPr>
              <a:xfrm>
                <a:off x="2867926"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516CA426-9063-1352-75F2-EFCDBEEDE3BC}"/>
                  </a:ext>
                </a:extLst>
              </p:cNvPr>
              <p:cNvSpPr/>
              <p:nvPr/>
            </p:nvSpPr>
            <p:spPr>
              <a:xfrm>
                <a:off x="3071882"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0" name="Graphic 5" descr="A city block">
              <a:extLst>
                <a:ext uri="{FF2B5EF4-FFF2-40B4-BE49-F238E27FC236}">
                  <a16:creationId xmlns:a16="http://schemas.microsoft.com/office/drawing/2014/main" id="{915948A4-A7C9-2DDD-DCB9-67153466C458}"/>
                </a:ext>
              </a:extLst>
            </p:cNvPr>
            <p:cNvGrpSpPr/>
            <p:nvPr/>
          </p:nvGrpSpPr>
          <p:grpSpPr>
            <a:xfrm>
              <a:off x="2664383" y="3342932"/>
              <a:ext cx="381952" cy="101600"/>
              <a:chOff x="2664383" y="3342932"/>
              <a:chExt cx="381952" cy="101600"/>
            </a:xfrm>
            <a:solidFill>
              <a:srgbClr val="E6E6E6"/>
            </a:solidFill>
          </p:grpSpPr>
          <p:sp>
            <p:nvSpPr>
              <p:cNvPr id="535" name="Freeform: Shape 534">
                <a:extLst>
                  <a:ext uri="{FF2B5EF4-FFF2-40B4-BE49-F238E27FC236}">
                    <a16:creationId xmlns:a16="http://schemas.microsoft.com/office/drawing/2014/main" id="{081086C6-1598-977A-5FE7-500BCCE47DCD}"/>
                  </a:ext>
                </a:extLst>
              </p:cNvPr>
              <p:cNvSpPr/>
              <p:nvPr/>
            </p:nvSpPr>
            <p:spPr>
              <a:xfrm>
                <a:off x="2664383"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0531F659-341D-2DC8-896C-6B92563DE90A}"/>
                  </a:ext>
                </a:extLst>
              </p:cNvPr>
              <p:cNvSpPr/>
              <p:nvPr/>
            </p:nvSpPr>
            <p:spPr>
              <a:xfrm>
                <a:off x="2868072"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1" name="Graphic 5" descr="A city block">
              <a:extLst>
                <a:ext uri="{FF2B5EF4-FFF2-40B4-BE49-F238E27FC236}">
                  <a16:creationId xmlns:a16="http://schemas.microsoft.com/office/drawing/2014/main" id="{1AB5CAC4-44FD-75B2-B4EA-9F6E1BDA9671}"/>
                </a:ext>
              </a:extLst>
            </p:cNvPr>
            <p:cNvGrpSpPr/>
            <p:nvPr/>
          </p:nvGrpSpPr>
          <p:grpSpPr>
            <a:xfrm>
              <a:off x="2424690" y="3723932"/>
              <a:ext cx="621645" cy="101600"/>
              <a:chOff x="2424690" y="3723932"/>
              <a:chExt cx="621645" cy="101600"/>
            </a:xfrm>
            <a:solidFill>
              <a:srgbClr val="E6E6E6"/>
            </a:solidFill>
          </p:grpSpPr>
          <p:sp>
            <p:nvSpPr>
              <p:cNvPr id="533" name="Freeform: Shape 532">
                <a:extLst>
                  <a:ext uri="{FF2B5EF4-FFF2-40B4-BE49-F238E27FC236}">
                    <a16:creationId xmlns:a16="http://schemas.microsoft.com/office/drawing/2014/main" id="{C3625808-D6D7-4BBD-3F18-D1D292806762}"/>
                  </a:ext>
                </a:extLst>
              </p:cNvPr>
              <p:cNvSpPr/>
              <p:nvPr/>
            </p:nvSpPr>
            <p:spPr>
              <a:xfrm>
                <a:off x="2424690"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09FF70D5-34C8-30AF-9F18-D776D7230E22}"/>
                  </a:ext>
                </a:extLst>
              </p:cNvPr>
              <p:cNvSpPr/>
              <p:nvPr/>
            </p:nvSpPr>
            <p:spPr>
              <a:xfrm>
                <a:off x="2867926" y="3723932"/>
                <a:ext cx="178409" cy="101600"/>
              </a:xfrm>
              <a:custGeom>
                <a:avLst/>
                <a:gdLst>
                  <a:gd name="connsiteX0" fmla="*/ 0 w 178409"/>
                  <a:gd name="connsiteY0" fmla="*/ 0 h 101600"/>
                  <a:gd name="connsiteX1" fmla="*/ 178410 w 178409"/>
                  <a:gd name="connsiteY1" fmla="*/ 0 h 101600"/>
                  <a:gd name="connsiteX2" fmla="*/ 178410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10" y="0"/>
                    </a:lnTo>
                    <a:lnTo>
                      <a:pt x="17841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2" name="Graphic 5" descr="A city block">
              <a:extLst>
                <a:ext uri="{FF2B5EF4-FFF2-40B4-BE49-F238E27FC236}">
                  <a16:creationId xmlns:a16="http://schemas.microsoft.com/office/drawing/2014/main" id="{316B1C84-D04F-A10F-A954-ED28FDB93A3F}"/>
                </a:ext>
              </a:extLst>
            </p:cNvPr>
            <p:cNvGrpSpPr/>
            <p:nvPr/>
          </p:nvGrpSpPr>
          <p:grpSpPr>
            <a:xfrm>
              <a:off x="2664834" y="3533432"/>
              <a:ext cx="585222" cy="101600"/>
              <a:chOff x="2664834" y="3533432"/>
              <a:chExt cx="585222" cy="101600"/>
            </a:xfrm>
            <a:solidFill>
              <a:srgbClr val="E6E6E6"/>
            </a:solidFill>
          </p:grpSpPr>
          <p:sp>
            <p:nvSpPr>
              <p:cNvPr id="530" name="Freeform: Shape 529">
                <a:extLst>
                  <a:ext uri="{FF2B5EF4-FFF2-40B4-BE49-F238E27FC236}">
                    <a16:creationId xmlns:a16="http://schemas.microsoft.com/office/drawing/2014/main" id="{750725C7-8C54-2914-1EB8-9D2AEB2F6E97}"/>
                  </a:ext>
                </a:extLst>
              </p:cNvPr>
              <p:cNvSpPr/>
              <p:nvPr/>
            </p:nvSpPr>
            <p:spPr>
              <a:xfrm>
                <a:off x="2664834"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80E3C553-FF2F-30B5-ACEF-8CA4A58CF1A1}"/>
                  </a:ext>
                </a:extLst>
              </p:cNvPr>
              <p:cNvSpPr/>
              <p:nvPr/>
            </p:nvSpPr>
            <p:spPr>
              <a:xfrm>
                <a:off x="286807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C35D6B20-8B02-354B-6015-28CFEE566D85}"/>
                  </a:ext>
                </a:extLst>
              </p:cNvPr>
              <p:cNvSpPr/>
              <p:nvPr/>
            </p:nvSpPr>
            <p:spPr>
              <a:xfrm>
                <a:off x="3071736"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3" name="Freeform: Shape 522">
              <a:extLst>
                <a:ext uri="{FF2B5EF4-FFF2-40B4-BE49-F238E27FC236}">
                  <a16:creationId xmlns:a16="http://schemas.microsoft.com/office/drawing/2014/main" id="{6DCAC049-B270-828F-48D6-CCA720A380B7}"/>
                </a:ext>
              </a:extLst>
            </p:cNvPr>
            <p:cNvSpPr/>
            <p:nvPr/>
          </p:nvSpPr>
          <p:spPr>
            <a:xfrm>
              <a:off x="286807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3468B263-2F96-4EC0-DF70-5C9A5C936107}"/>
                </a:ext>
              </a:extLst>
            </p:cNvPr>
            <p:cNvSpPr/>
            <p:nvPr/>
          </p:nvSpPr>
          <p:spPr>
            <a:xfrm>
              <a:off x="2664212"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5" name="Graphic 5" descr="A city block">
              <a:extLst>
                <a:ext uri="{FF2B5EF4-FFF2-40B4-BE49-F238E27FC236}">
                  <a16:creationId xmlns:a16="http://schemas.microsoft.com/office/drawing/2014/main" id="{756E9C95-3E24-E9C0-B4E6-F84D5C872F3A}"/>
                </a:ext>
              </a:extLst>
            </p:cNvPr>
            <p:cNvGrpSpPr/>
            <p:nvPr/>
          </p:nvGrpSpPr>
          <p:grpSpPr>
            <a:xfrm>
              <a:off x="2423433" y="4104932"/>
              <a:ext cx="826103" cy="101600"/>
              <a:chOff x="2423433" y="4104932"/>
              <a:chExt cx="826103" cy="101600"/>
            </a:xfrm>
            <a:solidFill>
              <a:srgbClr val="E6E6E6"/>
            </a:solidFill>
          </p:grpSpPr>
          <p:sp>
            <p:nvSpPr>
              <p:cNvPr id="527" name="Freeform: Shape 526">
                <a:extLst>
                  <a:ext uri="{FF2B5EF4-FFF2-40B4-BE49-F238E27FC236}">
                    <a16:creationId xmlns:a16="http://schemas.microsoft.com/office/drawing/2014/main" id="{827203FE-529A-C650-3F58-823D4CBF8D50}"/>
                  </a:ext>
                </a:extLst>
              </p:cNvPr>
              <p:cNvSpPr/>
              <p:nvPr/>
            </p:nvSpPr>
            <p:spPr>
              <a:xfrm>
                <a:off x="2423433"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C665C722-1801-0591-E0E5-86C3C5CE0466}"/>
                  </a:ext>
                </a:extLst>
              </p:cNvPr>
              <p:cNvSpPr/>
              <p:nvPr/>
            </p:nvSpPr>
            <p:spPr>
              <a:xfrm>
                <a:off x="286807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ECE8CA52-1D47-377F-D989-7582C9A3D885}"/>
                  </a:ext>
                </a:extLst>
              </p:cNvPr>
              <p:cNvSpPr/>
              <p:nvPr/>
            </p:nvSpPr>
            <p:spPr>
              <a:xfrm>
                <a:off x="3073533"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6" name="Freeform: Shape 525">
              <a:extLst>
                <a:ext uri="{FF2B5EF4-FFF2-40B4-BE49-F238E27FC236}">
                  <a16:creationId xmlns:a16="http://schemas.microsoft.com/office/drawing/2014/main" id="{27DBDF25-AF0B-677A-4C62-F11535729634}"/>
                </a:ext>
              </a:extLst>
            </p:cNvPr>
            <p:cNvSpPr/>
            <p:nvPr/>
          </p:nvSpPr>
          <p:spPr>
            <a:xfrm>
              <a:off x="286807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6" name="Graphic 5" descr="A city block">
            <a:extLst>
              <a:ext uri="{FF2B5EF4-FFF2-40B4-BE49-F238E27FC236}">
                <a16:creationId xmlns:a16="http://schemas.microsoft.com/office/drawing/2014/main" id="{E31F1DAC-BD02-FE7E-455E-3CB3C46FC3FE}"/>
              </a:ext>
            </a:extLst>
          </p:cNvPr>
          <p:cNvGrpSpPr/>
          <p:nvPr/>
        </p:nvGrpSpPr>
        <p:grpSpPr>
          <a:xfrm>
            <a:off x="0" y="5844832"/>
            <a:ext cx="2286000" cy="1435099"/>
            <a:chOff x="0" y="3152432"/>
            <a:chExt cx="2286000" cy="1435099"/>
          </a:xfrm>
        </p:grpSpPr>
        <p:sp>
          <p:nvSpPr>
            <p:cNvPr id="547" name="Freeform: Shape 546">
              <a:extLst>
                <a:ext uri="{FF2B5EF4-FFF2-40B4-BE49-F238E27FC236}">
                  <a16:creationId xmlns:a16="http://schemas.microsoft.com/office/drawing/2014/main" id="{E0FC268A-0221-D36E-1B71-6A52799C59DC}"/>
                </a:ext>
              </a:extLst>
            </p:cNvPr>
            <p:cNvSpPr/>
            <p:nvPr/>
          </p:nvSpPr>
          <p:spPr>
            <a:xfrm>
              <a:off x="0" y="3152432"/>
              <a:ext cx="2286000" cy="1435099"/>
            </a:xfrm>
            <a:custGeom>
              <a:avLst/>
              <a:gdLst>
                <a:gd name="connsiteX0" fmla="*/ 1143000 w 2286000"/>
                <a:gd name="connsiteY0" fmla="*/ 0 h 1435099"/>
                <a:gd name="connsiteX1" fmla="*/ 1143000 w 2286000"/>
                <a:gd name="connsiteY1" fmla="*/ 292100 h 1435099"/>
                <a:gd name="connsiteX2" fmla="*/ 381000 w 2286000"/>
                <a:gd name="connsiteY2" fmla="*/ 292100 h 1435099"/>
                <a:gd name="connsiteX3" fmla="*/ 381000 w 2286000"/>
                <a:gd name="connsiteY3" fmla="*/ 673100 h 1435099"/>
                <a:gd name="connsiteX4" fmla="*/ 0 w 2286000"/>
                <a:gd name="connsiteY4" fmla="*/ 674109 h 1435099"/>
                <a:gd name="connsiteX5" fmla="*/ 0 w 2286000"/>
                <a:gd name="connsiteY5" fmla="*/ 1434681 h 1435099"/>
                <a:gd name="connsiteX6" fmla="*/ 2286000 w 2286000"/>
                <a:gd name="connsiteY6" fmla="*/ 1435100 h 1435099"/>
                <a:gd name="connsiteX7" fmla="*/ 2286000 w 2286000"/>
                <a:gd name="connsiteY7" fmla="*/ 0 h 143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35099">
                  <a:moveTo>
                    <a:pt x="1143000" y="0"/>
                  </a:moveTo>
                  <a:lnTo>
                    <a:pt x="1143000" y="292100"/>
                  </a:lnTo>
                  <a:lnTo>
                    <a:pt x="381000" y="292100"/>
                  </a:lnTo>
                  <a:lnTo>
                    <a:pt x="381000" y="673100"/>
                  </a:lnTo>
                  <a:lnTo>
                    <a:pt x="0" y="674109"/>
                  </a:lnTo>
                  <a:lnTo>
                    <a:pt x="0" y="1434681"/>
                  </a:lnTo>
                  <a:lnTo>
                    <a:pt x="2286000" y="1435100"/>
                  </a:lnTo>
                  <a:lnTo>
                    <a:pt x="228600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8" name="Graphic 5" descr="A city block">
              <a:extLst>
                <a:ext uri="{FF2B5EF4-FFF2-40B4-BE49-F238E27FC236}">
                  <a16:creationId xmlns:a16="http://schemas.microsoft.com/office/drawing/2014/main" id="{2CCCD4A4-0EFA-FA37-155F-167B45C7202E}"/>
                </a:ext>
              </a:extLst>
            </p:cNvPr>
            <p:cNvGrpSpPr/>
            <p:nvPr/>
          </p:nvGrpSpPr>
          <p:grpSpPr>
            <a:xfrm>
              <a:off x="645521" y="4018210"/>
              <a:ext cx="178320" cy="376643"/>
              <a:chOff x="645521" y="4018210"/>
              <a:chExt cx="178320" cy="376643"/>
            </a:xfrm>
          </p:grpSpPr>
          <p:sp>
            <p:nvSpPr>
              <p:cNvPr id="565" name="Freeform: Shape 564">
                <a:extLst>
                  <a:ext uri="{FF2B5EF4-FFF2-40B4-BE49-F238E27FC236}">
                    <a16:creationId xmlns:a16="http://schemas.microsoft.com/office/drawing/2014/main" id="{0F3AF296-DCD7-2BCB-F2D2-74A77ADB4CAB}"/>
                  </a:ext>
                </a:extLst>
              </p:cNvPr>
              <p:cNvSpPr/>
              <p:nvPr/>
            </p:nvSpPr>
            <p:spPr>
              <a:xfrm>
                <a:off x="645521"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A895CB64-04BF-18F8-0DEC-56E231D7357D}"/>
                  </a:ext>
                </a:extLst>
              </p:cNvPr>
              <p:cNvSpPr/>
              <p:nvPr/>
            </p:nvSpPr>
            <p:spPr>
              <a:xfrm>
                <a:off x="645521"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9" name="Graphic 5" descr="A city block">
              <a:extLst>
                <a:ext uri="{FF2B5EF4-FFF2-40B4-BE49-F238E27FC236}">
                  <a16:creationId xmlns:a16="http://schemas.microsoft.com/office/drawing/2014/main" id="{BEA905C9-A2EB-4536-A6E8-1AD095CFE235}"/>
                </a:ext>
              </a:extLst>
            </p:cNvPr>
            <p:cNvGrpSpPr/>
            <p:nvPr/>
          </p:nvGrpSpPr>
          <p:grpSpPr>
            <a:xfrm>
              <a:off x="379336" y="4018210"/>
              <a:ext cx="188607" cy="376643"/>
              <a:chOff x="379336" y="4018210"/>
              <a:chExt cx="188607" cy="376643"/>
            </a:xfrm>
          </p:grpSpPr>
          <p:sp>
            <p:nvSpPr>
              <p:cNvPr id="563" name="Freeform: Shape 562">
                <a:extLst>
                  <a:ext uri="{FF2B5EF4-FFF2-40B4-BE49-F238E27FC236}">
                    <a16:creationId xmlns:a16="http://schemas.microsoft.com/office/drawing/2014/main" id="{9693640E-125E-72E0-E734-0F1785F5B842}"/>
                  </a:ext>
                </a:extLst>
              </p:cNvPr>
              <p:cNvSpPr/>
              <p:nvPr/>
            </p:nvSpPr>
            <p:spPr>
              <a:xfrm>
                <a:off x="37933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9F141B4D-056B-FFD0-2E2C-B11D80BC061A}"/>
                  </a:ext>
                </a:extLst>
              </p:cNvPr>
              <p:cNvSpPr/>
              <p:nvPr/>
            </p:nvSpPr>
            <p:spPr>
              <a:xfrm>
                <a:off x="37933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0" name="Graphic 5" descr="A city block">
              <a:extLst>
                <a:ext uri="{FF2B5EF4-FFF2-40B4-BE49-F238E27FC236}">
                  <a16:creationId xmlns:a16="http://schemas.microsoft.com/office/drawing/2014/main" id="{DA63D36B-B694-4A61-BFB6-68E73A1A5F6F}"/>
                </a:ext>
              </a:extLst>
            </p:cNvPr>
            <p:cNvGrpSpPr/>
            <p:nvPr/>
          </p:nvGrpSpPr>
          <p:grpSpPr>
            <a:xfrm>
              <a:off x="1852021" y="4210888"/>
              <a:ext cx="178320" cy="376643"/>
              <a:chOff x="1852021" y="4210888"/>
              <a:chExt cx="178320" cy="376643"/>
            </a:xfrm>
          </p:grpSpPr>
          <p:sp>
            <p:nvSpPr>
              <p:cNvPr id="561" name="Freeform: Shape 560">
                <a:extLst>
                  <a:ext uri="{FF2B5EF4-FFF2-40B4-BE49-F238E27FC236}">
                    <a16:creationId xmlns:a16="http://schemas.microsoft.com/office/drawing/2014/main" id="{87E35135-BB9B-4A51-0D24-0DBF2B4E67E9}"/>
                  </a:ext>
                </a:extLst>
              </p:cNvPr>
              <p:cNvSpPr/>
              <p:nvPr/>
            </p:nvSpPr>
            <p:spPr>
              <a:xfrm>
                <a:off x="1852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D806D5FD-57B1-8836-4519-EF9FFD8B3CE8}"/>
                  </a:ext>
                </a:extLst>
              </p:cNvPr>
              <p:cNvSpPr/>
              <p:nvPr/>
            </p:nvSpPr>
            <p:spPr>
              <a:xfrm>
                <a:off x="1852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1" name="Graphic 5" descr="A city block">
              <a:extLst>
                <a:ext uri="{FF2B5EF4-FFF2-40B4-BE49-F238E27FC236}">
                  <a16:creationId xmlns:a16="http://schemas.microsoft.com/office/drawing/2014/main" id="{B25F4F21-BCBA-8BCA-401B-AFD9A0DF6F16}"/>
                </a:ext>
              </a:extLst>
            </p:cNvPr>
            <p:cNvGrpSpPr/>
            <p:nvPr/>
          </p:nvGrpSpPr>
          <p:grpSpPr>
            <a:xfrm>
              <a:off x="1598021" y="4210888"/>
              <a:ext cx="178320" cy="376643"/>
              <a:chOff x="1598021" y="4210888"/>
              <a:chExt cx="178320" cy="376643"/>
            </a:xfrm>
          </p:grpSpPr>
          <p:sp>
            <p:nvSpPr>
              <p:cNvPr id="559" name="Freeform: Shape 558">
                <a:extLst>
                  <a:ext uri="{FF2B5EF4-FFF2-40B4-BE49-F238E27FC236}">
                    <a16:creationId xmlns:a16="http://schemas.microsoft.com/office/drawing/2014/main" id="{34A9AC77-F975-EB4A-8B40-2485A4E53D5A}"/>
                  </a:ext>
                </a:extLst>
              </p:cNvPr>
              <p:cNvSpPr/>
              <p:nvPr/>
            </p:nvSpPr>
            <p:spPr>
              <a:xfrm>
                <a:off x="1598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71972817-4354-164A-63FC-7BF032E79957}"/>
                  </a:ext>
                </a:extLst>
              </p:cNvPr>
              <p:cNvSpPr/>
              <p:nvPr/>
            </p:nvSpPr>
            <p:spPr>
              <a:xfrm>
                <a:off x="1598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2" name="Graphic 5" descr="A city block">
              <a:extLst>
                <a:ext uri="{FF2B5EF4-FFF2-40B4-BE49-F238E27FC236}">
                  <a16:creationId xmlns:a16="http://schemas.microsoft.com/office/drawing/2014/main" id="{07C189D5-2E07-DA75-26EA-DEAA1917FEFA}"/>
                </a:ext>
              </a:extLst>
            </p:cNvPr>
            <p:cNvGrpSpPr/>
            <p:nvPr/>
          </p:nvGrpSpPr>
          <p:grpSpPr>
            <a:xfrm>
              <a:off x="1141336" y="4210888"/>
              <a:ext cx="379107" cy="376643"/>
              <a:chOff x="1141336" y="4210888"/>
              <a:chExt cx="379107" cy="376643"/>
            </a:xfrm>
          </p:grpSpPr>
          <p:sp>
            <p:nvSpPr>
              <p:cNvPr id="557" name="Freeform: Shape 556">
                <a:extLst>
                  <a:ext uri="{FF2B5EF4-FFF2-40B4-BE49-F238E27FC236}">
                    <a16:creationId xmlns:a16="http://schemas.microsoft.com/office/drawing/2014/main" id="{98A83F59-1575-8F8F-0637-D66107FAF847}"/>
                  </a:ext>
                </a:extLst>
              </p:cNvPr>
              <p:cNvSpPr/>
              <p:nvPr/>
            </p:nvSpPr>
            <p:spPr>
              <a:xfrm>
                <a:off x="114133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4101770C-D117-DB02-8397-524D24025ABB}"/>
                  </a:ext>
                </a:extLst>
              </p:cNvPr>
              <p:cNvSpPr/>
              <p:nvPr/>
            </p:nvSpPr>
            <p:spPr>
              <a:xfrm>
                <a:off x="114133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3" name="Freeform: Shape 552">
              <a:extLst>
                <a:ext uri="{FF2B5EF4-FFF2-40B4-BE49-F238E27FC236}">
                  <a16:creationId xmlns:a16="http://schemas.microsoft.com/office/drawing/2014/main" id="{386B639E-7972-7F6D-65E3-6D40D12D5B79}"/>
                </a:ext>
              </a:extLst>
            </p:cNvPr>
            <p:cNvSpPr/>
            <p:nvPr/>
          </p:nvSpPr>
          <p:spPr>
            <a:xfrm>
              <a:off x="1141336" y="3825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A644A153-2984-6E81-3F39-C9E43C18F72C}"/>
                </a:ext>
              </a:extLst>
            </p:cNvPr>
            <p:cNvSpPr/>
            <p:nvPr/>
          </p:nvSpPr>
          <p:spPr>
            <a:xfrm>
              <a:off x="1141336" y="3444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CBC04BCF-07F8-F03B-68DC-40897D2A10D4}"/>
                </a:ext>
              </a:extLst>
            </p:cNvPr>
            <p:cNvSpPr/>
            <p:nvPr/>
          </p:nvSpPr>
          <p:spPr>
            <a:xfrm>
              <a:off x="76033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434FD5C0-DE39-4935-2AD8-D9210FA19421}"/>
                </a:ext>
              </a:extLst>
            </p:cNvPr>
            <p:cNvSpPr/>
            <p:nvPr/>
          </p:nvSpPr>
          <p:spPr>
            <a:xfrm>
              <a:off x="76033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7" name="Graphic 5" descr="A city block">
            <a:extLst>
              <a:ext uri="{FF2B5EF4-FFF2-40B4-BE49-F238E27FC236}">
                <a16:creationId xmlns:a16="http://schemas.microsoft.com/office/drawing/2014/main" id="{AEF1D70A-9015-5069-8317-B2BAEEE7F2E6}"/>
              </a:ext>
            </a:extLst>
          </p:cNvPr>
          <p:cNvGrpSpPr/>
          <p:nvPr/>
        </p:nvGrpSpPr>
        <p:grpSpPr>
          <a:xfrm>
            <a:off x="7999793" y="5755932"/>
            <a:ext cx="1143000" cy="1523999"/>
            <a:chOff x="7999793" y="3063532"/>
            <a:chExt cx="1143000" cy="1523999"/>
          </a:xfrm>
        </p:grpSpPr>
        <p:sp>
          <p:nvSpPr>
            <p:cNvPr id="568" name="Freeform: Shape 567">
              <a:extLst>
                <a:ext uri="{FF2B5EF4-FFF2-40B4-BE49-F238E27FC236}">
                  <a16:creationId xmlns:a16="http://schemas.microsoft.com/office/drawing/2014/main" id="{6F599272-18A8-0FEA-E210-97BA7F3CB056}"/>
                </a:ext>
              </a:extLst>
            </p:cNvPr>
            <p:cNvSpPr/>
            <p:nvPr/>
          </p:nvSpPr>
          <p:spPr>
            <a:xfrm>
              <a:off x="8088693" y="4196010"/>
              <a:ext cx="771709" cy="201021"/>
            </a:xfrm>
            <a:custGeom>
              <a:avLst/>
              <a:gdLst>
                <a:gd name="connsiteX0" fmla="*/ 0 w 771709"/>
                <a:gd name="connsiteY0" fmla="*/ 0 h 201021"/>
                <a:gd name="connsiteX1" fmla="*/ 771710 w 771709"/>
                <a:gd name="connsiteY1" fmla="*/ 0 h 201021"/>
                <a:gd name="connsiteX2" fmla="*/ 771710 w 771709"/>
                <a:gd name="connsiteY2" fmla="*/ 201022 h 201021"/>
                <a:gd name="connsiteX3" fmla="*/ 0 w 771709"/>
                <a:gd name="connsiteY3" fmla="*/ 201022 h 201021"/>
              </a:gdLst>
              <a:ahLst/>
              <a:cxnLst>
                <a:cxn ang="0">
                  <a:pos x="connsiteX0" y="connsiteY0"/>
                </a:cxn>
                <a:cxn ang="0">
                  <a:pos x="connsiteX1" y="connsiteY1"/>
                </a:cxn>
                <a:cxn ang="0">
                  <a:pos x="connsiteX2" y="connsiteY2"/>
                </a:cxn>
                <a:cxn ang="0">
                  <a:pos x="connsiteX3" y="connsiteY3"/>
                </a:cxn>
              </a:cxnLst>
              <a:rect l="l" t="t" r="r" b="b"/>
              <a:pathLst>
                <a:path w="771709" h="201021">
                  <a:moveTo>
                    <a:pt x="0" y="0"/>
                  </a:moveTo>
                  <a:lnTo>
                    <a:pt x="771710" y="0"/>
                  </a:lnTo>
                  <a:lnTo>
                    <a:pt x="771710" y="201022"/>
                  </a:lnTo>
                  <a:lnTo>
                    <a:pt x="0" y="2010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A60ECCE-FEA3-06D5-B59D-C8FF949BC3B2}"/>
                </a:ext>
              </a:extLst>
            </p:cNvPr>
            <p:cNvSpPr/>
            <p:nvPr/>
          </p:nvSpPr>
          <p:spPr>
            <a:xfrm>
              <a:off x="7999793" y="3063532"/>
              <a:ext cx="1143000" cy="1523999"/>
            </a:xfrm>
            <a:custGeom>
              <a:avLst/>
              <a:gdLst>
                <a:gd name="connsiteX0" fmla="*/ 1143000 w 1143000"/>
                <a:gd name="connsiteY0" fmla="*/ 0 h 1523999"/>
                <a:gd name="connsiteX1" fmla="*/ 0 w 1143000"/>
                <a:gd name="connsiteY1" fmla="*/ 0 h 1523999"/>
                <a:gd name="connsiteX2" fmla="*/ 0 w 1143000"/>
                <a:gd name="connsiteY2" fmla="*/ 1524000 h 1523999"/>
                <a:gd name="connsiteX3" fmla="*/ 103949 w 1143000"/>
                <a:gd name="connsiteY3" fmla="*/ 1524000 h 1523999"/>
                <a:gd name="connsiteX4" fmla="*/ 103949 w 1143000"/>
                <a:gd name="connsiteY4" fmla="*/ 1143000 h 1523999"/>
                <a:gd name="connsiteX5" fmla="*/ 660400 w 1143000"/>
                <a:gd name="connsiteY5" fmla="*/ 1143000 h 1523999"/>
                <a:gd name="connsiteX6" fmla="*/ 660400 w 1143000"/>
                <a:gd name="connsiteY6" fmla="*/ 1524000 h 1523999"/>
                <a:gd name="connsiteX7" fmla="*/ 764350 w 1143000"/>
                <a:gd name="connsiteY7" fmla="*/ 1524000 h 1523999"/>
                <a:gd name="connsiteX8" fmla="*/ 764350 w 1143000"/>
                <a:gd name="connsiteY8" fmla="*/ 1143000 h 1523999"/>
                <a:gd name="connsiteX9" fmla="*/ 848550 w 1143000"/>
                <a:gd name="connsiteY9" fmla="*/ 1143000 h 1523999"/>
                <a:gd name="connsiteX10" fmla="*/ 848550 w 1143000"/>
                <a:gd name="connsiteY10" fmla="*/ 1524000 h 1523999"/>
                <a:gd name="connsiteX11" fmla="*/ 952500 w 1143000"/>
                <a:gd name="connsiteY11" fmla="*/ 1524000 h 1523999"/>
                <a:gd name="connsiteX12" fmla="*/ 952500 w 1143000"/>
                <a:gd name="connsiteY12" fmla="*/ 1143000 h 1523999"/>
                <a:gd name="connsiteX13" fmla="*/ 1141349 w 1143000"/>
                <a:gd name="connsiteY13" fmla="*/ 1143000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523999">
                  <a:moveTo>
                    <a:pt x="1143000" y="0"/>
                  </a:moveTo>
                  <a:lnTo>
                    <a:pt x="0" y="0"/>
                  </a:lnTo>
                  <a:lnTo>
                    <a:pt x="0" y="1524000"/>
                  </a:lnTo>
                  <a:lnTo>
                    <a:pt x="103949" y="1524000"/>
                  </a:lnTo>
                  <a:lnTo>
                    <a:pt x="103949" y="1143000"/>
                  </a:lnTo>
                  <a:lnTo>
                    <a:pt x="660400" y="1143000"/>
                  </a:lnTo>
                  <a:lnTo>
                    <a:pt x="660400" y="1524000"/>
                  </a:lnTo>
                  <a:lnTo>
                    <a:pt x="764350" y="1524000"/>
                  </a:lnTo>
                  <a:lnTo>
                    <a:pt x="764350" y="1143000"/>
                  </a:lnTo>
                  <a:lnTo>
                    <a:pt x="848550" y="1143000"/>
                  </a:lnTo>
                  <a:lnTo>
                    <a:pt x="848550" y="1524000"/>
                  </a:lnTo>
                  <a:lnTo>
                    <a:pt x="952500" y="1524000"/>
                  </a:lnTo>
                  <a:lnTo>
                    <a:pt x="952500" y="1143000"/>
                  </a:lnTo>
                  <a:lnTo>
                    <a:pt x="1141349" y="1143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81FBD484-28FA-E3BD-898F-DD4375593BD4}"/>
                </a:ext>
              </a:extLst>
            </p:cNvPr>
            <p:cNvSpPr/>
            <p:nvPr/>
          </p:nvSpPr>
          <p:spPr>
            <a:xfrm>
              <a:off x="7999793"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4D261566-061A-29E2-73CF-271258FEAE83}"/>
                </a:ext>
              </a:extLst>
            </p:cNvPr>
            <p:cNvSpPr/>
            <p:nvPr/>
          </p:nvSpPr>
          <p:spPr>
            <a:xfrm>
              <a:off x="7999793"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CDCF9050-0F85-9F9C-A655-DFF3958AC4E4}"/>
                </a:ext>
              </a:extLst>
            </p:cNvPr>
            <p:cNvSpPr/>
            <p:nvPr/>
          </p:nvSpPr>
          <p:spPr>
            <a:xfrm>
              <a:off x="7999793"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202DD3F8-DB94-A129-2A4A-28D866A516B2}"/>
                </a:ext>
              </a:extLst>
            </p:cNvPr>
            <p:cNvSpPr/>
            <p:nvPr/>
          </p:nvSpPr>
          <p:spPr>
            <a:xfrm>
              <a:off x="8253983"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18A00CA3-B479-0985-644E-615AB69CC579}"/>
                </a:ext>
              </a:extLst>
            </p:cNvPr>
            <p:cNvSpPr/>
            <p:nvPr/>
          </p:nvSpPr>
          <p:spPr>
            <a:xfrm>
              <a:off x="8253983"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5" name="Graphic 5" descr="A city block">
            <a:extLst>
              <a:ext uri="{FF2B5EF4-FFF2-40B4-BE49-F238E27FC236}">
                <a16:creationId xmlns:a16="http://schemas.microsoft.com/office/drawing/2014/main" id="{6D38F764-165B-F934-599C-4675EDEE9DAD}"/>
              </a:ext>
            </a:extLst>
          </p:cNvPr>
          <p:cNvGrpSpPr/>
          <p:nvPr/>
        </p:nvGrpSpPr>
        <p:grpSpPr>
          <a:xfrm>
            <a:off x="11430000" y="4993919"/>
            <a:ext cx="762000" cy="2286000"/>
            <a:chOff x="11430000" y="2301519"/>
            <a:chExt cx="762000" cy="2286000"/>
          </a:xfrm>
        </p:grpSpPr>
        <p:sp>
          <p:nvSpPr>
            <p:cNvPr id="576" name="Freeform: Shape 575">
              <a:extLst>
                <a:ext uri="{FF2B5EF4-FFF2-40B4-BE49-F238E27FC236}">
                  <a16:creationId xmlns:a16="http://schemas.microsoft.com/office/drawing/2014/main" id="{3FD7CEF4-5CAC-4973-89A4-D550E05BCFC1}"/>
                </a:ext>
              </a:extLst>
            </p:cNvPr>
            <p:cNvSpPr/>
            <p:nvPr/>
          </p:nvSpPr>
          <p:spPr>
            <a:xfrm rot="-10800000">
              <a:off x="11430000" y="2301519"/>
              <a:ext cx="762000" cy="2286000"/>
            </a:xfrm>
            <a:custGeom>
              <a:avLst/>
              <a:gdLst>
                <a:gd name="connsiteX0" fmla="*/ 0 w 762000"/>
                <a:gd name="connsiteY0" fmla="*/ 0 h 2286000"/>
                <a:gd name="connsiteX1" fmla="*/ 762000 w 762000"/>
                <a:gd name="connsiteY1" fmla="*/ 0 h 2286000"/>
                <a:gd name="connsiteX2" fmla="*/ 762000 w 762000"/>
                <a:gd name="connsiteY2" fmla="*/ 2286000 h 2286000"/>
                <a:gd name="connsiteX3" fmla="*/ 0 w 76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762000" h="2286000">
                  <a:moveTo>
                    <a:pt x="0" y="0"/>
                  </a:moveTo>
                  <a:lnTo>
                    <a:pt x="762000" y="0"/>
                  </a:lnTo>
                  <a:lnTo>
                    <a:pt x="762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7" name="Graphic 5" descr="A city block">
              <a:extLst>
                <a:ext uri="{FF2B5EF4-FFF2-40B4-BE49-F238E27FC236}">
                  <a16:creationId xmlns:a16="http://schemas.microsoft.com/office/drawing/2014/main" id="{A167E715-CBE3-D542-1DF1-BD3DE568129C}"/>
                </a:ext>
              </a:extLst>
            </p:cNvPr>
            <p:cNvGrpSpPr/>
            <p:nvPr/>
          </p:nvGrpSpPr>
          <p:grpSpPr>
            <a:xfrm>
              <a:off x="11695049" y="2682525"/>
              <a:ext cx="495300" cy="476250"/>
              <a:chOff x="11695049" y="2682525"/>
              <a:chExt cx="495300" cy="476250"/>
            </a:xfrm>
            <a:solidFill>
              <a:srgbClr val="D2D2D2"/>
            </a:solidFill>
          </p:grpSpPr>
          <p:sp>
            <p:nvSpPr>
              <p:cNvPr id="578" name="Freeform: Shape 577">
                <a:extLst>
                  <a:ext uri="{FF2B5EF4-FFF2-40B4-BE49-F238E27FC236}">
                    <a16:creationId xmlns:a16="http://schemas.microsoft.com/office/drawing/2014/main" id="{56B18F84-8306-402F-B39B-EC14755CDFD3}"/>
                  </a:ext>
                </a:extLst>
              </p:cNvPr>
              <p:cNvSpPr/>
              <p:nvPr/>
            </p:nvSpPr>
            <p:spPr>
              <a:xfrm>
                <a:off x="11695049" y="26825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BE83561E-505D-F009-F96C-7E2ED3EE3B8F}"/>
                  </a:ext>
                </a:extLst>
              </p:cNvPr>
              <p:cNvSpPr/>
              <p:nvPr/>
            </p:nvSpPr>
            <p:spPr>
              <a:xfrm>
                <a:off x="11695049" y="27587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28313B9-922F-B690-B6F0-331B0E688679}"/>
                  </a:ext>
                </a:extLst>
              </p:cNvPr>
              <p:cNvSpPr/>
              <p:nvPr/>
            </p:nvSpPr>
            <p:spPr>
              <a:xfrm>
                <a:off x="11695049" y="28349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4BF38002-8C82-E422-1538-A7ECC45C1855}"/>
                  </a:ext>
                </a:extLst>
              </p:cNvPr>
              <p:cNvSpPr/>
              <p:nvPr/>
            </p:nvSpPr>
            <p:spPr>
              <a:xfrm>
                <a:off x="11695049"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EB660BD4-2C5F-0DE5-DFD1-3DB32332C4D0}"/>
                  </a:ext>
                </a:extLst>
              </p:cNvPr>
              <p:cNvSpPr/>
              <p:nvPr/>
            </p:nvSpPr>
            <p:spPr>
              <a:xfrm>
                <a:off x="11695049"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B8E11CEE-3967-5BBD-C7AC-A1E51D88452D}"/>
                  </a:ext>
                </a:extLst>
              </p:cNvPr>
              <p:cNvSpPr/>
              <p:nvPr/>
            </p:nvSpPr>
            <p:spPr>
              <a:xfrm>
                <a:off x="11695049"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AC241A75-D0E2-06C4-47D2-9024D13D849B}"/>
                  </a:ext>
                </a:extLst>
              </p:cNvPr>
              <p:cNvSpPr/>
              <p:nvPr/>
            </p:nvSpPr>
            <p:spPr>
              <a:xfrm>
                <a:off x="11695049"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85" name="Graphic 5" descr="A city block">
            <a:extLst>
              <a:ext uri="{FF2B5EF4-FFF2-40B4-BE49-F238E27FC236}">
                <a16:creationId xmlns:a16="http://schemas.microsoft.com/office/drawing/2014/main" id="{2DF50363-1215-B527-EBA6-D55CAD10764F}"/>
              </a:ext>
            </a:extLst>
          </p:cNvPr>
          <p:cNvGrpSpPr/>
          <p:nvPr/>
        </p:nvGrpSpPr>
        <p:grpSpPr>
          <a:xfrm>
            <a:off x="9142349" y="4993919"/>
            <a:ext cx="1143000" cy="2286012"/>
            <a:chOff x="9142349" y="2301519"/>
            <a:chExt cx="1143000" cy="2286012"/>
          </a:xfrm>
        </p:grpSpPr>
        <p:sp>
          <p:nvSpPr>
            <p:cNvPr id="586" name="Freeform: Shape 585">
              <a:extLst>
                <a:ext uri="{FF2B5EF4-FFF2-40B4-BE49-F238E27FC236}">
                  <a16:creationId xmlns:a16="http://schemas.microsoft.com/office/drawing/2014/main" id="{9AB1A577-E4DF-042E-2151-8AD560547BD1}"/>
                </a:ext>
              </a:extLst>
            </p:cNvPr>
            <p:cNvSpPr/>
            <p:nvPr/>
          </p:nvSpPr>
          <p:spPr>
            <a:xfrm rot="-10800000">
              <a:off x="9142349" y="2301519"/>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7" name="Graphic 5" descr="A city block">
              <a:extLst>
                <a:ext uri="{FF2B5EF4-FFF2-40B4-BE49-F238E27FC236}">
                  <a16:creationId xmlns:a16="http://schemas.microsoft.com/office/drawing/2014/main" id="{63466D58-71DF-FE37-EAC5-99FBBCABE2B0}"/>
                </a:ext>
              </a:extLst>
            </p:cNvPr>
            <p:cNvGrpSpPr/>
            <p:nvPr/>
          </p:nvGrpSpPr>
          <p:grpSpPr>
            <a:xfrm>
              <a:off x="9307004" y="2492032"/>
              <a:ext cx="826071" cy="381000"/>
              <a:chOff x="9307004" y="2492032"/>
              <a:chExt cx="826071" cy="381000"/>
            </a:xfrm>
            <a:solidFill>
              <a:srgbClr val="E6E6E6"/>
            </a:solidFill>
          </p:grpSpPr>
          <p:sp>
            <p:nvSpPr>
              <p:cNvPr id="613" name="Freeform: Shape 612">
                <a:extLst>
                  <a:ext uri="{FF2B5EF4-FFF2-40B4-BE49-F238E27FC236}">
                    <a16:creationId xmlns:a16="http://schemas.microsoft.com/office/drawing/2014/main" id="{5AB1AC71-5329-5106-49CA-38AC1EFF4509}"/>
                  </a:ext>
                </a:extLst>
              </p:cNvPr>
              <p:cNvSpPr/>
              <p:nvPr/>
            </p:nvSpPr>
            <p:spPr>
              <a:xfrm>
                <a:off x="971397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9B0ED6C0-BF44-A2F8-0B48-10E6E3B4F7E9}"/>
                  </a:ext>
                </a:extLst>
              </p:cNvPr>
              <p:cNvSpPr/>
              <p:nvPr/>
            </p:nvSpPr>
            <p:spPr>
              <a:xfrm>
                <a:off x="9510776"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1A0AFD-22B7-2523-971F-C6325FB534AA}"/>
                  </a:ext>
                </a:extLst>
              </p:cNvPr>
              <p:cNvSpPr/>
              <p:nvPr/>
            </p:nvSpPr>
            <p:spPr>
              <a:xfrm>
                <a:off x="9307004"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8" name="Graphic 5" descr="A city block">
              <a:extLst>
                <a:ext uri="{FF2B5EF4-FFF2-40B4-BE49-F238E27FC236}">
                  <a16:creationId xmlns:a16="http://schemas.microsoft.com/office/drawing/2014/main" id="{C032C4E3-FD03-F186-6D5C-2898016513D9}"/>
                </a:ext>
              </a:extLst>
            </p:cNvPr>
            <p:cNvGrpSpPr/>
            <p:nvPr/>
          </p:nvGrpSpPr>
          <p:grpSpPr>
            <a:xfrm>
              <a:off x="9307004" y="2961932"/>
              <a:ext cx="826674" cy="101600"/>
              <a:chOff x="9307004" y="2961932"/>
              <a:chExt cx="826674" cy="101600"/>
            </a:xfrm>
            <a:solidFill>
              <a:srgbClr val="E6E6E6"/>
            </a:solidFill>
          </p:grpSpPr>
          <p:sp>
            <p:nvSpPr>
              <p:cNvPr id="610" name="Freeform: Shape 609">
                <a:extLst>
                  <a:ext uri="{FF2B5EF4-FFF2-40B4-BE49-F238E27FC236}">
                    <a16:creationId xmlns:a16="http://schemas.microsoft.com/office/drawing/2014/main" id="{4F7DA728-1477-FC86-B514-1769A860990C}"/>
                  </a:ext>
                </a:extLst>
              </p:cNvPr>
              <p:cNvSpPr/>
              <p:nvPr/>
            </p:nvSpPr>
            <p:spPr>
              <a:xfrm>
                <a:off x="9712388"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BA3FD5E1-36C4-C027-4B99-F7C1A4F3AFE7}"/>
                  </a:ext>
                </a:extLst>
              </p:cNvPr>
              <p:cNvSpPr/>
              <p:nvPr/>
            </p:nvSpPr>
            <p:spPr>
              <a:xfrm>
                <a:off x="9510776"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6894F019-892D-01A8-CC05-749DE90442B8}"/>
                  </a:ext>
                </a:extLst>
              </p:cNvPr>
              <p:cNvSpPr/>
              <p:nvPr/>
            </p:nvSpPr>
            <p:spPr>
              <a:xfrm>
                <a:off x="9307004"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9" name="Graphic 5" descr="A city block">
              <a:extLst>
                <a:ext uri="{FF2B5EF4-FFF2-40B4-BE49-F238E27FC236}">
                  <a16:creationId xmlns:a16="http://schemas.microsoft.com/office/drawing/2014/main" id="{0F5BCF6E-C61A-D886-A680-8EE36DF23D69}"/>
                </a:ext>
              </a:extLst>
            </p:cNvPr>
            <p:cNvGrpSpPr/>
            <p:nvPr/>
          </p:nvGrpSpPr>
          <p:grpSpPr>
            <a:xfrm>
              <a:off x="9307004" y="3152432"/>
              <a:ext cx="826084" cy="101600"/>
              <a:chOff x="9307004" y="3152432"/>
              <a:chExt cx="826084" cy="101600"/>
            </a:xfrm>
            <a:solidFill>
              <a:srgbClr val="FFFFFF"/>
            </a:solidFill>
          </p:grpSpPr>
          <p:sp>
            <p:nvSpPr>
              <p:cNvPr id="607" name="Freeform: Shape 606">
                <a:extLst>
                  <a:ext uri="{FF2B5EF4-FFF2-40B4-BE49-F238E27FC236}">
                    <a16:creationId xmlns:a16="http://schemas.microsoft.com/office/drawing/2014/main" id="{00D6C551-79EA-264C-FF6F-1B696A4ED430}"/>
                  </a:ext>
                </a:extLst>
              </p:cNvPr>
              <p:cNvSpPr/>
              <p:nvPr/>
            </p:nvSpPr>
            <p:spPr>
              <a:xfrm>
                <a:off x="9714611" y="3152432"/>
                <a:ext cx="418477" cy="101600"/>
              </a:xfrm>
              <a:custGeom>
                <a:avLst/>
                <a:gdLst>
                  <a:gd name="connsiteX0" fmla="*/ 0 w 418477"/>
                  <a:gd name="connsiteY0" fmla="*/ 0 h 101600"/>
                  <a:gd name="connsiteX1" fmla="*/ 418477 w 418477"/>
                  <a:gd name="connsiteY1" fmla="*/ 0 h 101600"/>
                  <a:gd name="connsiteX2" fmla="*/ 418477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7" y="0"/>
                    </a:lnTo>
                    <a:lnTo>
                      <a:pt x="418477"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C588605A-42AC-36BB-1386-BCF475848B8C}"/>
                  </a:ext>
                </a:extLst>
              </p:cNvPr>
              <p:cNvSpPr/>
              <p:nvPr/>
            </p:nvSpPr>
            <p:spPr>
              <a:xfrm>
                <a:off x="9512617"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8D1653E-1C6F-2896-10EA-172F402F47F9}"/>
                  </a:ext>
                </a:extLst>
              </p:cNvPr>
              <p:cNvSpPr/>
              <p:nvPr/>
            </p:nvSpPr>
            <p:spPr>
              <a:xfrm>
                <a:off x="9307004" y="31524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0" name="Graphic 5" descr="A city block">
              <a:extLst>
                <a:ext uri="{FF2B5EF4-FFF2-40B4-BE49-F238E27FC236}">
                  <a16:creationId xmlns:a16="http://schemas.microsoft.com/office/drawing/2014/main" id="{6F34D197-EA6C-D6A6-3198-9F7B918610A6}"/>
                </a:ext>
              </a:extLst>
            </p:cNvPr>
            <p:cNvGrpSpPr/>
            <p:nvPr/>
          </p:nvGrpSpPr>
          <p:grpSpPr>
            <a:xfrm>
              <a:off x="9510776" y="3342932"/>
              <a:ext cx="381958" cy="101600"/>
              <a:chOff x="9510776" y="3342932"/>
              <a:chExt cx="381958" cy="101600"/>
            </a:xfrm>
            <a:solidFill>
              <a:srgbClr val="E6E6E6"/>
            </a:solidFill>
          </p:grpSpPr>
          <p:sp>
            <p:nvSpPr>
              <p:cNvPr id="605" name="Freeform: Shape 604">
                <a:extLst>
                  <a:ext uri="{FF2B5EF4-FFF2-40B4-BE49-F238E27FC236}">
                    <a16:creationId xmlns:a16="http://schemas.microsoft.com/office/drawing/2014/main" id="{B2909703-3BCB-3C65-CB64-FD633A328E05}"/>
                  </a:ext>
                </a:extLst>
              </p:cNvPr>
              <p:cNvSpPr/>
              <p:nvPr/>
            </p:nvSpPr>
            <p:spPr>
              <a:xfrm>
                <a:off x="9712388"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FF8468F-01B5-95FA-AB9C-F1CC99D98249}"/>
                  </a:ext>
                </a:extLst>
              </p:cNvPr>
              <p:cNvSpPr/>
              <p:nvPr/>
            </p:nvSpPr>
            <p:spPr>
              <a:xfrm>
                <a:off x="9510776"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1" name="Graphic 5" descr="A city block">
              <a:extLst>
                <a:ext uri="{FF2B5EF4-FFF2-40B4-BE49-F238E27FC236}">
                  <a16:creationId xmlns:a16="http://schemas.microsoft.com/office/drawing/2014/main" id="{884C046C-E390-457E-841D-53B868AA0921}"/>
                </a:ext>
              </a:extLst>
            </p:cNvPr>
            <p:cNvGrpSpPr/>
            <p:nvPr/>
          </p:nvGrpSpPr>
          <p:grpSpPr>
            <a:xfrm>
              <a:off x="9510776" y="3723932"/>
              <a:ext cx="621658" cy="101600"/>
              <a:chOff x="9510776" y="3723932"/>
              <a:chExt cx="621658" cy="101600"/>
            </a:xfrm>
            <a:solidFill>
              <a:srgbClr val="E6E6E6"/>
            </a:solidFill>
          </p:grpSpPr>
          <p:sp>
            <p:nvSpPr>
              <p:cNvPr id="603" name="Freeform: Shape 602">
                <a:extLst>
                  <a:ext uri="{FF2B5EF4-FFF2-40B4-BE49-F238E27FC236}">
                    <a16:creationId xmlns:a16="http://schemas.microsoft.com/office/drawing/2014/main" id="{D9AE6FB0-E67E-EA52-7CE6-DC95AF69BD08}"/>
                  </a:ext>
                </a:extLst>
              </p:cNvPr>
              <p:cNvSpPr/>
              <p:nvPr/>
            </p:nvSpPr>
            <p:spPr>
              <a:xfrm>
                <a:off x="9714611" y="3723932"/>
                <a:ext cx="417823" cy="101600"/>
              </a:xfrm>
              <a:custGeom>
                <a:avLst/>
                <a:gdLst>
                  <a:gd name="connsiteX0" fmla="*/ 0 w 417823"/>
                  <a:gd name="connsiteY0" fmla="*/ 0 h 101600"/>
                  <a:gd name="connsiteX1" fmla="*/ 417823 w 417823"/>
                  <a:gd name="connsiteY1" fmla="*/ 0 h 101600"/>
                  <a:gd name="connsiteX2" fmla="*/ 417823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3" y="0"/>
                    </a:lnTo>
                    <a:lnTo>
                      <a:pt x="41782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95B877E6-BAE4-34B6-82FA-2C07F1596315}"/>
                  </a:ext>
                </a:extLst>
              </p:cNvPr>
              <p:cNvSpPr/>
              <p:nvPr/>
            </p:nvSpPr>
            <p:spPr>
              <a:xfrm>
                <a:off x="9510776"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2" name="Graphic 5" descr="A city block">
              <a:extLst>
                <a:ext uri="{FF2B5EF4-FFF2-40B4-BE49-F238E27FC236}">
                  <a16:creationId xmlns:a16="http://schemas.microsoft.com/office/drawing/2014/main" id="{A5FF1783-5046-D355-B2CE-14005D5D6F0F}"/>
                </a:ext>
              </a:extLst>
            </p:cNvPr>
            <p:cNvGrpSpPr/>
            <p:nvPr/>
          </p:nvGrpSpPr>
          <p:grpSpPr>
            <a:xfrm>
              <a:off x="9307068" y="3533432"/>
              <a:ext cx="585209" cy="101600"/>
              <a:chOff x="9307068" y="3533432"/>
              <a:chExt cx="585209" cy="101600"/>
            </a:xfrm>
            <a:solidFill>
              <a:srgbClr val="E6E6E6"/>
            </a:solidFill>
          </p:grpSpPr>
          <p:sp>
            <p:nvSpPr>
              <p:cNvPr id="600" name="Freeform: Shape 599">
                <a:extLst>
                  <a:ext uri="{FF2B5EF4-FFF2-40B4-BE49-F238E27FC236}">
                    <a16:creationId xmlns:a16="http://schemas.microsoft.com/office/drawing/2014/main" id="{6E0C42C9-936E-2189-CEC8-78F5378DFDDA}"/>
                  </a:ext>
                </a:extLst>
              </p:cNvPr>
              <p:cNvSpPr/>
              <p:nvPr/>
            </p:nvSpPr>
            <p:spPr>
              <a:xfrm>
                <a:off x="9712388"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83FB5A57-069D-BFD6-3465-786BAF2DD305}"/>
                  </a:ext>
                </a:extLst>
              </p:cNvPr>
              <p:cNvSpPr/>
              <p:nvPr/>
            </p:nvSpPr>
            <p:spPr>
              <a:xfrm>
                <a:off x="951071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3673268C-958A-2E41-CE86-3671A71F06A1}"/>
                  </a:ext>
                </a:extLst>
              </p:cNvPr>
              <p:cNvSpPr/>
              <p:nvPr/>
            </p:nvSpPr>
            <p:spPr>
              <a:xfrm>
                <a:off x="9307068"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3" name="Freeform: Shape 592">
              <a:extLst>
                <a:ext uri="{FF2B5EF4-FFF2-40B4-BE49-F238E27FC236}">
                  <a16:creationId xmlns:a16="http://schemas.microsoft.com/office/drawing/2014/main" id="{6031AB56-4602-BF87-8E09-F9957D3244FC}"/>
                </a:ext>
              </a:extLst>
            </p:cNvPr>
            <p:cNvSpPr/>
            <p:nvPr/>
          </p:nvSpPr>
          <p:spPr>
            <a:xfrm>
              <a:off x="951306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A926B1CE-C3F6-E34D-2D66-9B0506F25E0F}"/>
                </a:ext>
              </a:extLst>
            </p:cNvPr>
            <p:cNvSpPr/>
            <p:nvPr/>
          </p:nvSpPr>
          <p:spPr>
            <a:xfrm>
              <a:off x="9714611" y="4295432"/>
              <a:ext cx="178301" cy="101600"/>
            </a:xfrm>
            <a:custGeom>
              <a:avLst/>
              <a:gdLst>
                <a:gd name="connsiteX0" fmla="*/ 0 w 178301"/>
                <a:gd name="connsiteY0" fmla="*/ 0 h 101600"/>
                <a:gd name="connsiteX1" fmla="*/ 178301 w 178301"/>
                <a:gd name="connsiteY1" fmla="*/ 0 h 101600"/>
                <a:gd name="connsiteX2" fmla="*/ 178301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1" y="0"/>
                  </a:lnTo>
                  <a:lnTo>
                    <a:pt x="17830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95" name="Graphic 5" descr="A city block">
              <a:extLst>
                <a:ext uri="{FF2B5EF4-FFF2-40B4-BE49-F238E27FC236}">
                  <a16:creationId xmlns:a16="http://schemas.microsoft.com/office/drawing/2014/main" id="{B43515DE-CA5A-0574-5857-171D495C6516}"/>
                </a:ext>
              </a:extLst>
            </p:cNvPr>
            <p:cNvGrpSpPr/>
            <p:nvPr/>
          </p:nvGrpSpPr>
          <p:grpSpPr>
            <a:xfrm>
              <a:off x="9307576" y="4104932"/>
              <a:ext cx="826103" cy="101600"/>
              <a:chOff x="9307576" y="4104932"/>
              <a:chExt cx="826103" cy="101600"/>
            </a:xfrm>
            <a:solidFill>
              <a:srgbClr val="E6E6E6"/>
            </a:solidFill>
          </p:grpSpPr>
          <p:sp>
            <p:nvSpPr>
              <p:cNvPr id="597" name="Freeform: Shape 596">
                <a:extLst>
                  <a:ext uri="{FF2B5EF4-FFF2-40B4-BE49-F238E27FC236}">
                    <a16:creationId xmlns:a16="http://schemas.microsoft.com/office/drawing/2014/main" id="{B0D52741-DEC4-67DC-51B0-32C8D836EC77}"/>
                  </a:ext>
                </a:extLst>
              </p:cNvPr>
              <p:cNvSpPr/>
              <p:nvPr/>
            </p:nvSpPr>
            <p:spPr>
              <a:xfrm>
                <a:off x="9712388"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0F87F279-66E9-7346-D323-1D09EE8C9F96}"/>
                  </a:ext>
                </a:extLst>
              </p:cNvPr>
              <p:cNvSpPr/>
              <p:nvPr/>
            </p:nvSpPr>
            <p:spPr>
              <a:xfrm>
                <a:off x="951306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5C7C260-86E1-3008-631D-27F0A493DE6B}"/>
                  </a:ext>
                </a:extLst>
              </p:cNvPr>
              <p:cNvSpPr/>
              <p:nvPr/>
            </p:nvSpPr>
            <p:spPr>
              <a:xfrm>
                <a:off x="9307576"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6" name="Freeform: Shape 595">
              <a:extLst>
                <a:ext uri="{FF2B5EF4-FFF2-40B4-BE49-F238E27FC236}">
                  <a16:creationId xmlns:a16="http://schemas.microsoft.com/office/drawing/2014/main" id="{B40D0638-C642-6B11-06CA-F109512AE842}"/>
                </a:ext>
              </a:extLst>
            </p:cNvPr>
            <p:cNvSpPr/>
            <p:nvPr/>
          </p:nvSpPr>
          <p:spPr>
            <a:xfrm>
              <a:off x="951071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6" name="Graphic 5" descr="A city block">
            <a:extLst>
              <a:ext uri="{FF2B5EF4-FFF2-40B4-BE49-F238E27FC236}">
                <a16:creationId xmlns:a16="http://schemas.microsoft.com/office/drawing/2014/main" id="{9F24DEA8-B043-DDE0-FA38-0C7959371581}"/>
              </a:ext>
            </a:extLst>
          </p:cNvPr>
          <p:cNvGrpSpPr/>
          <p:nvPr/>
        </p:nvGrpSpPr>
        <p:grpSpPr>
          <a:xfrm>
            <a:off x="10284904" y="5187842"/>
            <a:ext cx="1905000" cy="2092090"/>
            <a:chOff x="10284904" y="2495442"/>
            <a:chExt cx="1905000" cy="2092090"/>
          </a:xfrm>
        </p:grpSpPr>
        <p:sp>
          <p:nvSpPr>
            <p:cNvPr id="617" name="Freeform: Shape 616">
              <a:extLst>
                <a:ext uri="{FF2B5EF4-FFF2-40B4-BE49-F238E27FC236}">
                  <a16:creationId xmlns:a16="http://schemas.microsoft.com/office/drawing/2014/main" id="{0373867E-468D-D4C9-842C-DCDFC622A3A9}"/>
                </a:ext>
              </a:extLst>
            </p:cNvPr>
            <p:cNvSpPr/>
            <p:nvPr/>
          </p:nvSpPr>
          <p:spPr>
            <a:xfrm>
              <a:off x="10284904" y="2495442"/>
              <a:ext cx="1905000" cy="2092089"/>
            </a:xfrm>
            <a:custGeom>
              <a:avLst/>
              <a:gdLst>
                <a:gd name="connsiteX0" fmla="*/ 1145603 w 1905000"/>
                <a:gd name="connsiteY0" fmla="*/ 0 h 2092089"/>
                <a:gd name="connsiteX1" fmla="*/ 1145603 w 1905000"/>
                <a:gd name="connsiteY1" fmla="*/ 949090 h 2092089"/>
                <a:gd name="connsiteX2" fmla="*/ 1905000 w 1905000"/>
                <a:gd name="connsiteY2" fmla="*/ 949090 h 2092089"/>
                <a:gd name="connsiteX3" fmla="*/ 1905000 w 1905000"/>
                <a:gd name="connsiteY3" fmla="*/ 2092090 h 2092089"/>
                <a:gd name="connsiteX4" fmla="*/ 0 w 1905000"/>
                <a:gd name="connsiteY4" fmla="*/ 2092090 h 2092089"/>
                <a:gd name="connsiteX5" fmla="*/ 0 w 1905000"/>
                <a:gd name="connsiteY5" fmla="*/ 0 h 20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2092089">
                  <a:moveTo>
                    <a:pt x="1145603" y="0"/>
                  </a:moveTo>
                  <a:lnTo>
                    <a:pt x="1145603" y="949090"/>
                  </a:lnTo>
                  <a:lnTo>
                    <a:pt x="1905000" y="949090"/>
                  </a:lnTo>
                  <a:lnTo>
                    <a:pt x="1905000" y="2092090"/>
                  </a:lnTo>
                  <a:lnTo>
                    <a:pt x="0" y="2092090"/>
                  </a:lnTo>
                  <a:lnTo>
                    <a:pt x="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18" name="Graphic 5" descr="A city block">
              <a:extLst>
                <a:ext uri="{FF2B5EF4-FFF2-40B4-BE49-F238E27FC236}">
                  <a16:creationId xmlns:a16="http://schemas.microsoft.com/office/drawing/2014/main" id="{C9A1B0BC-2E8A-36AD-3D3F-F7F8CF7B2CC5}"/>
                </a:ext>
              </a:extLst>
            </p:cNvPr>
            <p:cNvGrpSpPr/>
            <p:nvPr/>
          </p:nvGrpSpPr>
          <p:grpSpPr>
            <a:xfrm>
              <a:off x="10538841" y="2961932"/>
              <a:ext cx="889012" cy="188321"/>
              <a:chOff x="10538841" y="2961932"/>
              <a:chExt cx="889012" cy="188321"/>
            </a:xfrm>
            <a:solidFill>
              <a:srgbClr val="D2D2D2"/>
            </a:solidFill>
          </p:grpSpPr>
          <p:sp>
            <p:nvSpPr>
              <p:cNvPr id="638" name="Freeform: Shape 637">
                <a:extLst>
                  <a:ext uri="{FF2B5EF4-FFF2-40B4-BE49-F238E27FC236}">
                    <a16:creationId xmlns:a16="http://schemas.microsoft.com/office/drawing/2014/main" id="{BC325BC1-CF50-6ABC-F74B-84142C9DA8C9}"/>
                  </a:ext>
                </a:extLst>
              </p:cNvPr>
              <p:cNvSpPr/>
              <p:nvPr/>
            </p:nvSpPr>
            <p:spPr>
              <a:xfrm>
                <a:off x="10538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0E95792B-D759-879B-5A74-0877DDCCDA33}"/>
                  </a:ext>
                </a:extLst>
              </p:cNvPr>
              <p:cNvSpPr/>
              <p:nvPr/>
            </p:nvSpPr>
            <p:spPr>
              <a:xfrm>
                <a:off x="10792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7A8BAD8D-6F6D-C2F2-B0DE-15C1FE5819AD}"/>
                  </a:ext>
                </a:extLst>
              </p:cNvPr>
              <p:cNvSpPr/>
              <p:nvPr/>
            </p:nvSpPr>
            <p:spPr>
              <a:xfrm>
                <a:off x="11048746" y="2961932"/>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9" name="Graphic 5" descr="A city block">
              <a:extLst>
                <a:ext uri="{FF2B5EF4-FFF2-40B4-BE49-F238E27FC236}">
                  <a16:creationId xmlns:a16="http://schemas.microsoft.com/office/drawing/2014/main" id="{9BF085B0-27AC-C7A7-6347-45E128259CFE}"/>
                </a:ext>
              </a:extLst>
            </p:cNvPr>
            <p:cNvGrpSpPr/>
            <p:nvPr/>
          </p:nvGrpSpPr>
          <p:grpSpPr>
            <a:xfrm>
              <a:off x="11631549" y="4018210"/>
              <a:ext cx="178320" cy="376643"/>
              <a:chOff x="11631549" y="4018210"/>
              <a:chExt cx="178320" cy="376643"/>
            </a:xfrm>
          </p:grpSpPr>
          <p:sp>
            <p:nvSpPr>
              <p:cNvPr id="636" name="Freeform: Shape 635">
                <a:extLst>
                  <a:ext uri="{FF2B5EF4-FFF2-40B4-BE49-F238E27FC236}">
                    <a16:creationId xmlns:a16="http://schemas.microsoft.com/office/drawing/2014/main" id="{0CB56DF5-13A5-B5F3-9CED-9132B3B85AB8}"/>
                  </a:ext>
                </a:extLst>
              </p:cNvPr>
              <p:cNvSpPr/>
              <p:nvPr/>
            </p:nvSpPr>
            <p:spPr>
              <a:xfrm>
                <a:off x="11631549"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B47EA70A-73D4-3BAB-D159-48D71BC80CD3}"/>
                  </a:ext>
                </a:extLst>
              </p:cNvPr>
              <p:cNvSpPr/>
              <p:nvPr/>
            </p:nvSpPr>
            <p:spPr>
              <a:xfrm>
                <a:off x="11631549"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0" name="Graphic 5" descr="A city block">
              <a:extLst>
                <a:ext uri="{FF2B5EF4-FFF2-40B4-BE49-F238E27FC236}">
                  <a16:creationId xmlns:a16="http://schemas.microsoft.com/office/drawing/2014/main" id="{2AA8E42B-67A4-891E-FCAB-7A91FC5AD2FB}"/>
                </a:ext>
              </a:extLst>
            </p:cNvPr>
            <p:cNvGrpSpPr/>
            <p:nvPr/>
          </p:nvGrpSpPr>
          <p:grpSpPr>
            <a:xfrm>
              <a:off x="11887454" y="4018210"/>
              <a:ext cx="188607" cy="376643"/>
              <a:chOff x="11887454" y="4018210"/>
              <a:chExt cx="188607" cy="376643"/>
            </a:xfrm>
          </p:grpSpPr>
          <p:sp>
            <p:nvSpPr>
              <p:cNvPr id="634" name="Freeform: Shape 633">
                <a:extLst>
                  <a:ext uri="{FF2B5EF4-FFF2-40B4-BE49-F238E27FC236}">
                    <a16:creationId xmlns:a16="http://schemas.microsoft.com/office/drawing/2014/main" id="{5482C46E-18C1-7D32-F20F-DA631FCF789E}"/>
                  </a:ext>
                </a:extLst>
              </p:cNvPr>
              <p:cNvSpPr/>
              <p:nvPr/>
            </p:nvSpPr>
            <p:spPr>
              <a:xfrm>
                <a:off x="11887454"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9C176B65-7302-F5A3-F690-A46059E68A91}"/>
                  </a:ext>
                </a:extLst>
              </p:cNvPr>
              <p:cNvSpPr/>
              <p:nvPr/>
            </p:nvSpPr>
            <p:spPr>
              <a:xfrm>
                <a:off x="11887454"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1" name="Graphic 5" descr="A city block">
              <a:extLst>
                <a:ext uri="{FF2B5EF4-FFF2-40B4-BE49-F238E27FC236}">
                  <a16:creationId xmlns:a16="http://schemas.microsoft.com/office/drawing/2014/main" id="{F9CC95AC-6584-FCFB-4FF0-012C91E06E46}"/>
                </a:ext>
              </a:extLst>
            </p:cNvPr>
            <p:cNvGrpSpPr/>
            <p:nvPr/>
          </p:nvGrpSpPr>
          <p:grpSpPr>
            <a:xfrm>
              <a:off x="10538841" y="4210888"/>
              <a:ext cx="178320" cy="376643"/>
              <a:chOff x="10538841" y="4210888"/>
              <a:chExt cx="178320" cy="376643"/>
            </a:xfrm>
          </p:grpSpPr>
          <p:sp>
            <p:nvSpPr>
              <p:cNvPr id="632" name="Freeform: Shape 631">
                <a:extLst>
                  <a:ext uri="{FF2B5EF4-FFF2-40B4-BE49-F238E27FC236}">
                    <a16:creationId xmlns:a16="http://schemas.microsoft.com/office/drawing/2014/main" id="{BEE1DF60-8DA7-8CB8-4116-71A217FB4004}"/>
                  </a:ext>
                </a:extLst>
              </p:cNvPr>
              <p:cNvSpPr/>
              <p:nvPr/>
            </p:nvSpPr>
            <p:spPr>
              <a:xfrm>
                <a:off x="10538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B26ADE7D-41DE-CB6E-71D7-97EE2F9C830F}"/>
                  </a:ext>
                </a:extLst>
              </p:cNvPr>
              <p:cNvSpPr/>
              <p:nvPr/>
            </p:nvSpPr>
            <p:spPr>
              <a:xfrm>
                <a:off x="10538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2" name="Graphic 5" descr="A city block">
              <a:extLst>
                <a:ext uri="{FF2B5EF4-FFF2-40B4-BE49-F238E27FC236}">
                  <a16:creationId xmlns:a16="http://schemas.microsoft.com/office/drawing/2014/main" id="{73EBCF3A-11EF-0E0D-25AC-10DA3A896FF5}"/>
                </a:ext>
              </a:extLst>
            </p:cNvPr>
            <p:cNvGrpSpPr/>
            <p:nvPr/>
          </p:nvGrpSpPr>
          <p:grpSpPr>
            <a:xfrm>
              <a:off x="10792841" y="4210888"/>
              <a:ext cx="178320" cy="376643"/>
              <a:chOff x="10792841" y="4210888"/>
              <a:chExt cx="178320" cy="376643"/>
            </a:xfrm>
          </p:grpSpPr>
          <p:sp>
            <p:nvSpPr>
              <p:cNvPr id="630" name="Freeform: Shape 629">
                <a:extLst>
                  <a:ext uri="{FF2B5EF4-FFF2-40B4-BE49-F238E27FC236}">
                    <a16:creationId xmlns:a16="http://schemas.microsoft.com/office/drawing/2014/main" id="{9BE510BD-7358-84D6-7356-685F811DDC8A}"/>
                  </a:ext>
                </a:extLst>
              </p:cNvPr>
              <p:cNvSpPr/>
              <p:nvPr/>
            </p:nvSpPr>
            <p:spPr>
              <a:xfrm>
                <a:off x="10792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C0C0250D-FA48-9962-361C-2540ADBA7935}"/>
                  </a:ext>
                </a:extLst>
              </p:cNvPr>
              <p:cNvSpPr/>
              <p:nvPr/>
            </p:nvSpPr>
            <p:spPr>
              <a:xfrm>
                <a:off x="10792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3" name="Graphic 5" descr="A city block">
              <a:extLst>
                <a:ext uri="{FF2B5EF4-FFF2-40B4-BE49-F238E27FC236}">
                  <a16:creationId xmlns:a16="http://schemas.microsoft.com/office/drawing/2014/main" id="{086E679B-E6B6-68AF-4C9A-863146663880}"/>
                </a:ext>
              </a:extLst>
            </p:cNvPr>
            <p:cNvGrpSpPr/>
            <p:nvPr/>
          </p:nvGrpSpPr>
          <p:grpSpPr>
            <a:xfrm>
              <a:off x="11048746" y="4210888"/>
              <a:ext cx="379107" cy="376643"/>
              <a:chOff x="11048746" y="4210888"/>
              <a:chExt cx="379107" cy="376643"/>
            </a:xfrm>
          </p:grpSpPr>
          <p:sp>
            <p:nvSpPr>
              <p:cNvPr id="628" name="Freeform: Shape 627">
                <a:extLst>
                  <a:ext uri="{FF2B5EF4-FFF2-40B4-BE49-F238E27FC236}">
                    <a16:creationId xmlns:a16="http://schemas.microsoft.com/office/drawing/2014/main" id="{43B10858-9B2A-6032-06F0-B8C46EC17395}"/>
                  </a:ext>
                </a:extLst>
              </p:cNvPr>
              <p:cNvSpPr/>
              <p:nvPr/>
            </p:nvSpPr>
            <p:spPr>
              <a:xfrm>
                <a:off x="1104874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B6189BD7-E325-A637-741F-21A5A067A87D}"/>
                  </a:ext>
                </a:extLst>
              </p:cNvPr>
              <p:cNvSpPr/>
              <p:nvPr/>
            </p:nvSpPr>
            <p:spPr>
              <a:xfrm>
                <a:off x="1104874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4" name="Freeform: Shape 623">
              <a:extLst>
                <a:ext uri="{FF2B5EF4-FFF2-40B4-BE49-F238E27FC236}">
                  <a16:creationId xmlns:a16="http://schemas.microsoft.com/office/drawing/2014/main" id="{4231660F-7A5F-6AD2-6CAD-D6E7D455B70F}"/>
                </a:ext>
              </a:extLst>
            </p:cNvPr>
            <p:cNvSpPr/>
            <p:nvPr/>
          </p:nvSpPr>
          <p:spPr>
            <a:xfrm rot="-10800000">
              <a:off x="10538904" y="3825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86D5A68B-312C-3AEC-9D13-9CF9CEADDEFD}"/>
                </a:ext>
              </a:extLst>
            </p:cNvPr>
            <p:cNvSpPr/>
            <p:nvPr/>
          </p:nvSpPr>
          <p:spPr>
            <a:xfrm rot="-10800000">
              <a:off x="10538904" y="3444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E81F219-F531-5A9C-3B21-17827E2F36E7}"/>
                </a:ext>
              </a:extLst>
            </p:cNvPr>
            <p:cNvSpPr/>
            <p:nvPr/>
          </p:nvSpPr>
          <p:spPr>
            <a:xfrm rot="-10800000">
              <a:off x="10919904" y="3762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B5ED71EC-2172-69E1-E549-5159119B400D}"/>
                </a:ext>
              </a:extLst>
            </p:cNvPr>
            <p:cNvSpPr/>
            <p:nvPr/>
          </p:nvSpPr>
          <p:spPr>
            <a:xfrm rot="-10800000">
              <a:off x="10919904" y="3381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2" name="TextBox 641">
            <a:extLst>
              <a:ext uri="{FF2B5EF4-FFF2-40B4-BE49-F238E27FC236}">
                <a16:creationId xmlns:a16="http://schemas.microsoft.com/office/drawing/2014/main" id="{838772B5-38A7-97BF-764E-BA5A568CD2B1}"/>
              </a:ext>
            </a:extLst>
          </p:cNvPr>
          <p:cNvSpPr txBox="1"/>
          <p:nvPr/>
        </p:nvSpPr>
        <p:spPr>
          <a:xfrm>
            <a:off x="1017852" y="-88014"/>
            <a:ext cx="123757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Why L&amp;D Matters?</a:t>
            </a:r>
          </a:p>
        </p:txBody>
      </p:sp>
      <p:sp>
        <p:nvSpPr>
          <p:cNvPr id="3" name="TextBox 2">
            <a:extLst>
              <a:ext uri="{FF2B5EF4-FFF2-40B4-BE49-F238E27FC236}">
                <a16:creationId xmlns:a16="http://schemas.microsoft.com/office/drawing/2014/main" id="{C785A8A6-1599-CAC4-9642-A660C54A27C2}"/>
              </a:ext>
            </a:extLst>
          </p:cNvPr>
          <p:cNvSpPr txBox="1"/>
          <p:nvPr/>
        </p:nvSpPr>
        <p:spPr>
          <a:xfrm>
            <a:off x="472195" y="2380603"/>
            <a:ext cx="1124761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The ONS </a:t>
            </a: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Reported</a:t>
            </a:r>
            <a:r>
              <a:rPr kumimoji="0" lang="en-GB" sz="28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 in July 2022 that </a:t>
            </a:r>
            <a:r>
              <a:rPr kumimoji="0" lang="en-GB" sz="2800" b="1"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35%</a:t>
            </a:r>
            <a:r>
              <a:rPr kumimoji="0" lang="en-GB" sz="28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 of construction companies faced labour shortages</a:t>
            </a:r>
          </a:p>
        </p:txBody>
      </p:sp>
    </p:spTree>
    <p:extLst>
      <p:ext uri="{BB962C8B-B14F-4D97-AF65-F5344CB8AC3E}">
        <p14:creationId xmlns:p14="http://schemas.microsoft.com/office/powerpoint/2010/main" val="414970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grpSp>
        <p:nvGrpSpPr>
          <p:cNvPr id="432" name="Graphic 5" descr="A city block">
            <a:extLst>
              <a:ext uri="{FF2B5EF4-FFF2-40B4-BE49-F238E27FC236}">
                <a16:creationId xmlns:a16="http://schemas.microsoft.com/office/drawing/2014/main" id="{C9DF32BA-7D64-7B91-92E8-5D831BA1B83E}"/>
              </a:ext>
            </a:extLst>
          </p:cNvPr>
          <p:cNvGrpSpPr/>
          <p:nvPr/>
        </p:nvGrpSpPr>
        <p:grpSpPr>
          <a:xfrm>
            <a:off x="0" y="5184432"/>
            <a:ext cx="1143647" cy="2095500"/>
            <a:chOff x="0" y="2492032"/>
            <a:chExt cx="1143647" cy="2095500"/>
          </a:xfrm>
        </p:grpSpPr>
        <p:sp>
          <p:nvSpPr>
            <p:cNvPr id="433" name="Freeform: Shape 432">
              <a:extLst>
                <a:ext uri="{FF2B5EF4-FFF2-40B4-BE49-F238E27FC236}">
                  <a16:creationId xmlns:a16="http://schemas.microsoft.com/office/drawing/2014/main" id="{E0EC7BB1-0A3D-499A-23B1-5436717A0DD8}"/>
                </a:ext>
              </a:extLst>
            </p:cNvPr>
            <p:cNvSpPr/>
            <p:nvPr/>
          </p:nvSpPr>
          <p:spPr>
            <a:xfrm>
              <a:off x="0" y="2492032"/>
              <a:ext cx="1143647" cy="2095500"/>
            </a:xfrm>
            <a:custGeom>
              <a:avLst/>
              <a:gdLst>
                <a:gd name="connsiteX0" fmla="*/ 0 w 1143647"/>
                <a:gd name="connsiteY0" fmla="*/ 0 h 2095500"/>
                <a:gd name="connsiteX1" fmla="*/ 1143648 w 1143647"/>
                <a:gd name="connsiteY1" fmla="*/ 0 h 2095500"/>
                <a:gd name="connsiteX2" fmla="*/ 1143648 w 1143647"/>
                <a:gd name="connsiteY2" fmla="*/ 2095500 h 2095500"/>
                <a:gd name="connsiteX3" fmla="*/ 0 w 114364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143647" h="2095500">
                  <a:moveTo>
                    <a:pt x="0" y="0"/>
                  </a:moveTo>
                  <a:lnTo>
                    <a:pt x="1143648" y="0"/>
                  </a:lnTo>
                  <a:lnTo>
                    <a:pt x="1143648" y="2095500"/>
                  </a:lnTo>
                  <a:lnTo>
                    <a:pt x="0" y="20955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4" name="Graphic 5" descr="A city block">
              <a:extLst>
                <a:ext uri="{FF2B5EF4-FFF2-40B4-BE49-F238E27FC236}">
                  <a16:creationId xmlns:a16="http://schemas.microsoft.com/office/drawing/2014/main" id="{69893F37-7328-830C-A4D2-425172ED3AB7}"/>
                </a:ext>
              </a:extLst>
            </p:cNvPr>
            <p:cNvGrpSpPr/>
            <p:nvPr/>
          </p:nvGrpSpPr>
          <p:grpSpPr>
            <a:xfrm>
              <a:off x="0" y="2682525"/>
              <a:ext cx="876300" cy="476250"/>
              <a:chOff x="0" y="2682525"/>
              <a:chExt cx="876300" cy="476250"/>
            </a:xfrm>
            <a:solidFill>
              <a:srgbClr val="D2D2D2"/>
            </a:solidFill>
          </p:grpSpPr>
          <p:sp>
            <p:nvSpPr>
              <p:cNvPr id="435" name="Freeform: Shape 434">
                <a:extLst>
                  <a:ext uri="{FF2B5EF4-FFF2-40B4-BE49-F238E27FC236}">
                    <a16:creationId xmlns:a16="http://schemas.microsoft.com/office/drawing/2014/main" id="{9B95CBAA-D082-B130-E965-741C230D87CD}"/>
                  </a:ext>
                </a:extLst>
              </p:cNvPr>
              <p:cNvSpPr/>
              <p:nvPr/>
            </p:nvSpPr>
            <p:spPr>
              <a:xfrm>
                <a:off x="495300"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994A0F5D-1131-DBED-70BF-1CABDE5857B2}"/>
                  </a:ext>
                </a:extLst>
              </p:cNvPr>
              <p:cNvSpPr/>
              <p:nvPr/>
            </p:nvSpPr>
            <p:spPr>
              <a:xfrm>
                <a:off x="0"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0B77B775-8A6B-6ECF-F257-909CC5A03DD2}"/>
                  </a:ext>
                </a:extLst>
              </p:cNvPr>
              <p:cNvSpPr/>
              <p:nvPr/>
            </p:nvSpPr>
            <p:spPr>
              <a:xfrm>
                <a:off x="0"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68AAEF15-1A66-9EBA-8F93-E2F92137DC46}"/>
                  </a:ext>
                </a:extLst>
              </p:cNvPr>
              <p:cNvSpPr/>
              <p:nvPr/>
            </p:nvSpPr>
            <p:spPr>
              <a:xfrm>
                <a:off x="0"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5473C619-43A0-4C3F-033A-DE9BB1D16C5B}"/>
                  </a:ext>
                </a:extLst>
              </p:cNvPr>
              <p:cNvSpPr/>
              <p:nvPr/>
            </p:nvSpPr>
            <p:spPr>
              <a:xfrm>
                <a:off x="495300"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1CAA27EA-1ED1-C1C5-05F1-E1EE782C7E73}"/>
                  </a:ext>
                </a:extLst>
              </p:cNvPr>
              <p:cNvSpPr/>
              <p:nvPr/>
            </p:nvSpPr>
            <p:spPr>
              <a:xfrm>
                <a:off x="495300"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452FDFFD-71FB-4785-ABB5-C51770ED300D}"/>
                  </a:ext>
                </a:extLst>
              </p:cNvPr>
              <p:cNvSpPr/>
              <p:nvPr/>
            </p:nvSpPr>
            <p:spPr>
              <a:xfrm>
                <a:off x="495300"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42" name="Graphic 5" descr="A city block">
            <a:extLst>
              <a:ext uri="{FF2B5EF4-FFF2-40B4-BE49-F238E27FC236}">
                <a16:creationId xmlns:a16="http://schemas.microsoft.com/office/drawing/2014/main" id="{E80A940E-98DB-9E21-D7ED-1DD83D745860}"/>
              </a:ext>
            </a:extLst>
          </p:cNvPr>
          <p:cNvGrpSpPr/>
          <p:nvPr/>
        </p:nvGrpSpPr>
        <p:grpSpPr>
          <a:xfrm>
            <a:off x="3427336" y="5374074"/>
            <a:ext cx="1164272" cy="1905857"/>
            <a:chOff x="3427336" y="2681674"/>
            <a:chExt cx="1164272" cy="1905857"/>
          </a:xfrm>
        </p:grpSpPr>
        <p:sp>
          <p:nvSpPr>
            <p:cNvPr id="443" name="Freeform: Shape 442">
              <a:extLst>
                <a:ext uri="{FF2B5EF4-FFF2-40B4-BE49-F238E27FC236}">
                  <a16:creationId xmlns:a16="http://schemas.microsoft.com/office/drawing/2014/main" id="{B5A4E56B-79D5-D8C9-E807-C47F5539D53D}"/>
                </a:ext>
              </a:extLst>
            </p:cNvPr>
            <p:cNvSpPr/>
            <p:nvPr/>
          </p:nvSpPr>
          <p:spPr>
            <a:xfrm>
              <a:off x="3503536" y="4183310"/>
              <a:ext cx="1088072" cy="213721"/>
            </a:xfrm>
            <a:custGeom>
              <a:avLst/>
              <a:gdLst>
                <a:gd name="connsiteX0" fmla="*/ 0 w 1088072"/>
                <a:gd name="connsiteY0" fmla="*/ 0 h 213721"/>
                <a:gd name="connsiteX1" fmla="*/ 1088072 w 1088072"/>
                <a:gd name="connsiteY1" fmla="*/ 0 h 213721"/>
                <a:gd name="connsiteX2" fmla="*/ 1088072 w 1088072"/>
                <a:gd name="connsiteY2" fmla="*/ 213722 h 213721"/>
                <a:gd name="connsiteX3" fmla="*/ 0 w 1088072"/>
                <a:gd name="connsiteY3" fmla="*/ 213722 h 213721"/>
              </a:gdLst>
              <a:ahLst/>
              <a:cxnLst>
                <a:cxn ang="0">
                  <a:pos x="connsiteX0" y="connsiteY0"/>
                </a:cxn>
                <a:cxn ang="0">
                  <a:pos x="connsiteX1" y="connsiteY1"/>
                </a:cxn>
                <a:cxn ang="0">
                  <a:pos x="connsiteX2" y="connsiteY2"/>
                </a:cxn>
                <a:cxn ang="0">
                  <a:pos x="connsiteX3" y="connsiteY3"/>
                </a:cxn>
              </a:cxnLst>
              <a:rect l="l" t="t" r="r" b="b"/>
              <a:pathLst>
                <a:path w="1088072" h="213721">
                  <a:moveTo>
                    <a:pt x="0" y="0"/>
                  </a:moveTo>
                  <a:lnTo>
                    <a:pt x="1088072" y="0"/>
                  </a:lnTo>
                  <a:lnTo>
                    <a:pt x="1088072" y="213722"/>
                  </a:lnTo>
                  <a:lnTo>
                    <a:pt x="0" y="2137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3B00818-2C83-8038-9209-5A70BD89C430}"/>
                </a:ext>
              </a:extLst>
            </p:cNvPr>
            <p:cNvSpPr/>
            <p:nvPr/>
          </p:nvSpPr>
          <p:spPr>
            <a:xfrm>
              <a:off x="3427336" y="2681674"/>
              <a:ext cx="1143000" cy="1905857"/>
            </a:xfrm>
            <a:custGeom>
              <a:avLst/>
              <a:gdLst>
                <a:gd name="connsiteX0" fmla="*/ 1143000 w 1143000"/>
                <a:gd name="connsiteY0" fmla="*/ 0 h 1905857"/>
                <a:gd name="connsiteX1" fmla="*/ 0 w 1143000"/>
                <a:gd name="connsiteY1" fmla="*/ 0 h 1905857"/>
                <a:gd name="connsiteX2" fmla="*/ 0 w 1143000"/>
                <a:gd name="connsiteY2" fmla="*/ 1905857 h 1905857"/>
                <a:gd name="connsiteX3" fmla="*/ 103937 w 1143000"/>
                <a:gd name="connsiteY3" fmla="*/ 1905857 h 1905857"/>
                <a:gd name="connsiteX4" fmla="*/ 103937 w 1143000"/>
                <a:gd name="connsiteY4" fmla="*/ 1524857 h 1905857"/>
                <a:gd name="connsiteX5" fmla="*/ 660400 w 1143000"/>
                <a:gd name="connsiteY5" fmla="*/ 1524857 h 1905857"/>
                <a:gd name="connsiteX6" fmla="*/ 660400 w 1143000"/>
                <a:gd name="connsiteY6" fmla="*/ 1905857 h 1905857"/>
                <a:gd name="connsiteX7" fmla="*/ 764337 w 1143000"/>
                <a:gd name="connsiteY7" fmla="*/ 1905857 h 1905857"/>
                <a:gd name="connsiteX8" fmla="*/ 764337 w 1143000"/>
                <a:gd name="connsiteY8" fmla="*/ 1524857 h 1905857"/>
                <a:gd name="connsiteX9" fmla="*/ 848563 w 1143000"/>
                <a:gd name="connsiteY9" fmla="*/ 1524857 h 1905857"/>
                <a:gd name="connsiteX10" fmla="*/ 848563 w 1143000"/>
                <a:gd name="connsiteY10" fmla="*/ 1905857 h 1905857"/>
                <a:gd name="connsiteX11" fmla="*/ 952500 w 1143000"/>
                <a:gd name="connsiteY11" fmla="*/ 1905857 h 1905857"/>
                <a:gd name="connsiteX12" fmla="*/ 952500 w 1143000"/>
                <a:gd name="connsiteY12" fmla="*/ 1524857 h 1905857"/>
                <a:gd name="connsiteX13" fmla="*/ 1143000 w 1143000"/>
                <a:gd name="connsiteY13" fmla="*/ 1524857 h 19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905857">
                  <a:moveTo>
                    <a:pt x="1143000" y="0"/>
                  </a:moveTo>
                  <a:lnTo>
                    <a:pt x="0" y="0"/>
                  </a:lnTo>
                  <a:lnTo>
                    <a:pt x="0" y="1905857"/>
                  </a:lnTo>
                  <a:lnTo>
                    <a:pt x="103937" y="1905857"/>
                  </a:lnTo>
                  <a:lnTo>
                    <a:pt x="103937" y="1524857"/>
                  </a:lnTo>
                  <a:lnTo>
                    <a:pt x="660400" y="1524857"/>
                  </a:lnTo>
                  <a:lnTo>
                    <a:pt x="660400" y="1905857"/>
                  </a:lnTo>
                  <a:lnTo>
                    <a:pt x="764337" y="1905857"/>
                  </a:lnTo>
                  <a:lnTo>
                    <a:pt x="764337" y="1524857"/>
                  </a:lnTo>
                  <a:lnTo>
                    <a:pt x="848563" y="1524857"/>
                  </a:lnTo>
                  <a:lnTo>
                    <a:pt x="848563" y="1905857"/>
                  </a:lnTo>
                  <a:lnTo>
                    <a:pt x="952500" y="1905857"/>
                  </a:lnTo>
                  <a:lnTo>
                    <a:pt x="952500" y="1524857"/>
                  </a:lnTo>
                  <a:lnTo>
                    <a:pt x="1143000" y="1524857"/>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904F9632-C7B3-C427-8FDE-99A02D5C5C34}"/>
                </a:ext>
              </a:extLst>
            </p:cNvPr>
            <p:cNvSpPr/>
            <p:nvPr/>
          </p:nvSpPr>
          <p:spPr>
            <a:xfrm>
              <a:off x="3427336"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C6445ECC-683B-033F-CD2B-47EEE24E8E1A}"/>
                </a:ext>
              </a:extLst>
            </p:cNvPr>
            <p:cNvSpPr/>
            <p:nvPr/>
          </p:nvSpPr>
          <p:spPr>
            <a:xfrm>
              <a:off x="3427336"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63BFC451-2B1A-AEE5-CBA9-43340CA1DFD6}"/>
                </a:ext>
              </a:extLst>
            </p:cNvPr>
            <p:cNvSpPr/>
            <p:nvPr/>
          </p:nvSpPr>
          <p:spPr>
            <a:xfrm>
              <a:off x="3427336"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959A5F2-ABCE-3693-C0BE-497A7787AE29}"/>
                </a:ext>
              </a:extLst>
            </p:cNvPr>
            <p:cNvSpPr/>
            <p:nvPr/>
          </p:nvSpPr>
          <p:spPr>
            <a:xfrm>
              <a:off x="3681520"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BC80C40-9ABB-E766-E0B2-BC5D70FB9454}"/>
                </a:ext>
              </a:extLst>
            </p:cNvPr>
            <p:cNvSpPr/>
            <p:nvPr/>
          </p:nvSpPr>
          <p:spPr>
            <a:xfrm>
              <a:off x="3681520"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A6F18987-ED8F-7EC8-524C-4A28F5560309}"/>
                </a:ext>
              </a:extLst>
            </p:cNvPr>
            <p:cNvSpPr/>
            <p:nvPr/>
          </p:nvSpPr>
          <p:spPr>
            <a:xfrm>
              <a:off x="3871836" y="2961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1" name="Graphic 5" descr="A city block">
            <a:extLst>
              <a:ext uri="{FF2B5EF4-FFF2-40B4-BE49-F238E27FC236}">
                <a16:creationId xmlns:a16="http://schemas.microsoft.com/office/drawing/2014/main" id="{4208B14A-8B1A-B5CB-4414-3C1AAE4E7E3A}"/>
              </a:ext>
            </a:extLst>
          </p:cNvPr>
          <p:cNvGrpSpPr/>
          <p:nvPr/>
        </p:nvGrpSpPr>
        <p:grpSpPr>
          <a:xfrm>
            <a:off x="6779208" y="4993919"/>
            <a:ext cx="1143000" cy="2286000"/>
            <a:chOff x="6856349" y="2301532"/>
            <a:chExt cx="1143000" cy="2286000"/>
          </a:xfrm>
        </p:grpSpPr>
        <p:sp>
          <p:nvSpPr>
            <p:cNvPr id="452" name="Freeform: Shape 451">
              <a:extLst>
                <a:ext uri="{FF2B5EF4-FFF2-40B4-BE49-F238E27FC236}">
                  <a16:creationId xmlns:a16="http://schemas.microsoft.com/office/drawing/2014/main" id="{888A39EC-7F8F-CA0C-C042-7A498BBD9504}"/>
                </a:ext>
              </a:extLst>
            </p:cNvPr>
            <p:cNvSpPr/>
            <p:nvPr/>
          </p:nvSpPr>
          <p:spPr>
            <a:xfrm>
              <a:off x="6856349"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3" name="Graphic 5" descr="A city block">
              <a:extLst>
                <a:ext uri="{FF2B5EF4-FFF2-40B4-BE49-F238E27FC236}">
                  <a16:creationId xmlns:a16="http://schemas.microsoft.com/office/drawing/2014/main" id="{D11063F0-8294-159D-47D1-FB88E84B6C83}"/>
                </a:ext>
              </a:extLst>
            </p:cNvPr>
            <p:cNvGrpSpPr/>
            <p:nvPr/>
          </p:nvGrpSpPr>
          <p:grpSpPr>
            <a:xfrm>
              <a:off x="6996493" y="2492032"/>
              <a:ext cx="826109" cy="381000"/>
              <a:chOff x="6996493" y="2492032"/>
              <a:chExt cx="826109" cy="381000"/>
            </a:xfrm>
            <a:solidFill>
              <a:srgbClr val="E6E6E6"/>
            </a:solidFill>
          </p:grpSpPr>
          <p:sp>
            <p:nvSpPr>
              <p:cNvPr id="479" name="Freeform: Shape 478">
                <a:extLst>
                  <a:ext uri="{FF2B5EF4-FFF2-40B4-BE49-F238E27FC236}">
                    <a16:creationId xmlns:a16="http://schemas.microsoft.com/office/drawing/2014/main" id="{206254CE-8CDF-BC20-F066-B4FC49DDBBFA}"/>
                  </a:ext>
                </a:extLst>
              </p:cNvPr>
              <p:cNvSpPr/>
              <p:nvPr/>
            </p:nvSpPr>
            <p:spPr>
              <a:xfrm>
                <a:off x="6996493"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5718D17A-F13D-63E6-251C-2857869D3A53}"/>
                  </a:ext>
                </a:extLst>
              </p:cNvPr>
              <p:cNvSpPr/>
              <p:nvPr/>
            </p:nvSpPr>
            <p:spPr>
              <a:xfrm>
                <a:off x="7440358"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42B77B41-0306-2FBA-64AD-AC23E9A4F090}"/>
                  </a:ext>
                </a:extLst>
              </p:cNvPr>
              <p:cNvSpPr/>
              <p:nvPr/>
            </p:nvSpPr>
            <p:spPr>
              <a:xfrm>
                <a:off x="7644193"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4" name="Graphic 5" descr="A city block">
              <a:extLst>
                <a:ext uri="{FF2B5EF4-FFF2-40B4-BE49-F238E27FC236}">
                  <a16:creationId xmlns:a16="http://schemas.microsoft.com/office/drawing/2014/main" id="{388D8DBA-14BF-8DFE-DED0-53C6ABF1EBDB}"/>
                </a:ext>
              </a:extLst>
            </p:cNvPr>
            <p:cNvGrpSpPr/>
            <p:nvPr/>
          </p:nvGrpSpPr>
          <p:grpSpPr>
            <a:xfrm>
              <a:off x="6995922" y="2961932"/>
              <a:ext cx="826725" cy="101600"/>
              <a:chOff x="6995922" y="2961932"/>
              <a:chExt cx="826725" cy="101600"/>
            </a:xfrm>
            <a:solidFill>
              <a:srgbClr val="E6E6E6"/>
            </a:solidFill>
          </p:grpSpPr>
          <p:sp>
            <p:nvSpPr>
              <p:cNvPr id="476" name="Freeform: Shape 475">
                <a:extLst>
                  <a:ext uri="{FF2B5EF4-FFF2-40B4-BE49-F238E27FC236}">
                    <a16:creationId xmlns:a16="http://schemas.microsoft.com/office/drawing/2014/main" id="{C168D9FD-B630-671E-3619-2F63539E4767}"/>
                  </a:ext>
                </a:extLst>
              </p:cNvPr>
              <p:cNvSpPr/>
              <p:nvPr/>
            </p:nvSpPr>
            <p:spPr>
              <a:xfrm>
                <a:off x="6995922" y="2961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65DF7E27-74B1-0220-01EA-411950259CE0}"/>
                  </a:ext>
                </a:extLst>
              </p:cNvPr>
              <p:cNvSpPr/>
              <p:nvPr/>
            </p:nvSpPr>
            <p:spPr>
              <a:xfrm>
                <a:off x="7440549"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5C9188D2-5B8F-BC05-9030-8B8FE8BB6FAA}"/>
                  </a:ext>
                </a:extLst>
              </p:cNvPr>
              <p:cNvSpPr/>
              <p:nvPr/>
            </p:nvSpPr>
            <p:spPr>
              <a:xfrm>
                <a:off x="7644383"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5" name="Graphic 5" descr="A city block">
              <a:extLst>
                <a:ext uri="{FF2B5EF4-FFF2-40B4-BE49-F238E27FC236}">
                  <a16:creationId xmlns:a16="http://schemas.microsoft.com/office/drawing/2014/main" id="{DAA786DB-D4FD-9FDA-EC70-567A0E24FB47}"/>
                </a:ext>
              </a:extLst>
            </p:cNvPr>
            <p:cNvGrpSpPr/>
            <p:nvPr/>
          </p:nvGrpSpPr>
          <p:grpSpPr>
            <a:xfrm>
              <a:off x="6996493" y="3152432"/>
              <a:ext cx="826154" cy="101600"/>
              <a:chOff x="6996493" y="3152432"/>
              <a:chExt cx="826154" cy="101600"/>
            </a:xfrm>
            <a:solidFill>
              <a:srgbClr val="E6E6E6"/>
            </a:solidFill>
          </p:grpSpPr>
          <p:sp>
            <p:nvSpPr>
              <p:cNvPr id="473" name="Freeform: Shape 472">
                <a:extLst>
                  <a:ext uri="{FF2B5EF4-FFF2-40B4-BE49-F238E27FC236}">
                    <a16:creationId xmlns:a16="http://schemas.microsoft.com/office/drawing/2014/main" id="{89D937DD-4D96-3732-150F-C75AB9EFABF7}"/>
                  </a:ext>
                </a:extLst>
              </p:cNvPr>
              <p:cNvSpPr/>
              <p:nvPr/>
            </p:nvSpPr>
            <p:spPr>
              <a:xfrm>
                <a:off x="6996493"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3F49490B-A4D3-91C7-C28B-7182C77CC3D9}"/>
                  </a:ext>
                </a:extLst>
              </p:cNvPr>
              <p:cNvSpPr/>
              <p:nvPr/>
            </p:nvSpPr>
            <p:spPr>
              <a:xfrm>
                <a:off x="7440358" y="3152432"/>
                <a:ext cx="176580" cy="101600"/>
              </a:xfrm>
              <a:custGeom>
                <a:avLst/>
                <a:gdLst>
                  <a:gd name="connsiteX0" fmla="*/ 0 w 176580"/>
                  <a:gd name="connsiteY0" fmla="*/ 0 h 101600"/>
                  <a:gd name="connsiteX1" fmla="*/ 176580 w 176580"/>
                  <a:gd name="connsiteY1" fmla="*/ 0 h 101600"/>
                  <a:gd name="connsiteX2" fmla="*/ 176580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0" y="0"/>
                    </a:lnTo>
                    <a:lnTo>
                      <a:pt x="17658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DC24A8-3D33-99E0-33D2-4B48FDBD1EC2}"/>
                  </a:ext>
                </a:extLst>
              </p:cNvPr>
              <p:cNvSpPr/>
              <p:nvPr/>
            </p:nvSpPr>
            <p:spPr>
              <a:xfrm>
                <a:off x="7644383"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6" name="Graphic 5" descr="A city block">
              <a:extLst>
                <a:ext uri="{FF2B5EF4-FFF2-40B4-BE49-F238E27FC236}">
                  <a16:creationId xmlns:a16="http://schemas.microsoft.com/office/drawing/2014/main" id="{4900CF09-819F-96B1-623B-671D884F37A3}"/>
                </a:ext>
              </a:extLst>
            </p:cNvPr>
            <p:cNvGrpSpPr/>
            <p:nvPr/>
          </p:nvGrpSpPr>
          <p:grpSpPr>
            <a:xfrm>
              <a:off x="7236841" y="3342932"/>
              <a:ext cx="381971" cy="101600"/>
              <a:chOff x="7236841" y="3342932"/>
              <a:chExt cx="381971" cy="101600"/>
            </a:xfrm>
            <a:solidFill>
              <a:srgbClr val="E6E6E6"/>
            </a:solidFill>
          </p:grpSpPr>
          <p:sp>
            <p:nvSpPr>
              <p:cNvPr id="471" name="Freeform: Shape 470">
                <a:extLst>
                  <a:ext uri="{FF2B5EF4-FFF2-40B4-BE49-F238E27FC236}">
                    <a16:creationId xmlns:a16="http://schemas.microsoft.com/office/drawing/2014/main" id="{99B16306-760D-61BD-C5ED-9E6A0960D03B}"/>
                  </a:ext>
                </a:extLst>
              </p:cNvPr>
              <p:cNvSpPr/>
              <p:nvPr/>
            </p:nvSpPr>
            <p:spPr>
              <a:xfrm>
                <a:off x="7236841" y="3342932"/>
                <a:ext cx="180346" cy="101600"/>
              </a:xfrm>
              <a:custGeom>
                <a:avLst/>
                <a:gdLst>
                  <a:gd name="connsiteX0" fmla="*/ 0 w 180346"/>
                  <a:gd name="connsiteY0" fmla="*/ 0 h 101600"/>
                  <a:gd name="connsiteX1" fmla="*/ 180347 w 180346"/>
                  <a:gd name="connsiteY1" fmla="*/ 0 h 101600"/>
                  <a:gd name="connsiteX2" fmla="*/ 180347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7" y="0"/>
                    </a:lnTo>
                    <a:lnTo>
                      <a:pt x="180347"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D78CE7CE-BB51-6DD8-B70F-782C46338DD9}"/>
                  </a:ext>
                </a:extLst>
              </p:cNvPr>
              <p:cNvSpPr/>
              <p:nvPr/>
            </p:nvSpPr>
            <p:spPr>
              <a:xfrm>
                <a:off x="7440549" y="3342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7" name="Graphic 5" descr="A city block">
              <a:extLst>
                <a:ext uri="{FF2B5EF4-FFF2-40B4-BE49-F238E27FC236}">
                  <a16:creationId xmlns:a16="http://schemas.microsoft.com/office/drawing/2014/main" id="{3B34AA0C-B392-9538-E1E5-3CE64F1559F3}"/>
                </a:ext>
              </a:extLst>
            </p:cNvPr>
            <p:cNvGrpSpPr/>
            <p:nvPr/>
          </p:nvGrpSpPr>
          <p:grpSpPr>
            <a:xfrm>
              <a:off x="6997128" y="3723932"/>
              <a:ext cx="621639" cy="101600"/>
              <a:chOff x="6997128" y="3723932"/>
              <a:chExt cx="621639" cy="101600"/>
            </a:xfrm>
            <a:solidFill>
              <a:srgbClr val="E6E6E6"/>
            </a:solidFill>
          </p:grpSpPr>
          <p:sp>
            <p:nvSpPr>
              <p:cNvPr id="469" name="Freeform: Shape 468">
                <a:extLst>
                  <a:ext uri="{FF2B5EF4-FFF2-40B4-BE49-F238E27FC236}">
                    <a16:creationId xmlns:a16="http://schemas.microsoft.com/office/drawing/2014/main" id="{4B02F588-9077-BD14-9F72-0C8D732915BC}"/>
                  </a:ext>
                </a:extLst>
              </p:cNvPr>
              <p:cNvSpPr/>
              <p:nvPr/>
            </p:nvSpPr>
            <p:spPr>
              <a:xfrm>
                <a:off x="6997128"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39695405-078F-86B4-90DB-50C7FE91374D}"/>
                  </a:ext>
                </a:extLst>
              </p:cNvPr>
              <p:cNvSpPr/>
              <p:nvPr/>
            </p:nvSpPr>
            <p:spPr>
              <a:xfrm>
                <a:off x="7440358"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8" name="Graphic 5" descr="A city block">
              <a:extLst>
                <a:ext uri="{FF2B5EF4-FFF2-40B4-BE49-F238E27FC236}">
                  <a16:creationId xmlns:a16="http://schemas.microsoft.com/office/drawing/2014/main" id="{ABEE063A-576A-2F5D-6DD3-90080E97001F}"/>
                </a:ext>
              </a:extLst>
            </p:cNvPr>
            <p:cNvGrpSpPr/>
            <p:nvPr/>
          </p:nvGrpSpPr>
          <p:grpSpPr>
            <a:xfrm>
              <a:off x="7237285" y="3533432"/>
              <a:ext cx="585228" cy="101600"/>
              <a:chOff x="7237285" y="3533432"/>
              <a:chExt cx="585228" cy="101600"/>
            </a:xfrm>
          </p:grpSpPr>
          <p:sp>
            <p:nvSpPr>
              <p:cNvPr id="466" name="Freeform: Shape 465">
                <a:extLst>
                  <a:ext uri="{FF2B5EF4-FFF2-40B4-BE49-F238E27FC236}">
                    <a16:creationId xmlns:a16="http://schemas.microsoft.com/office/drawing/2014/main" id="{CE3FB5C1-6F1D-68FE-2288-CB47CFBA969A}"/>
                  </a:ext>
                </a:extLst>
              </p:cNvPr>
              <p:cNvSpPr/>
              <p:nvPr/>
            </p:nvSpPr>
            <p:spPr>
              <a:xfrm>
                <a:off x="7237285"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2D0ADC92-4213-62AD-8C0A-56780DD437B7}"/>
                  </a:ext>
                </a:extLst>
              </p:cNvPr>
              <p:cNvSpPr/>
              <p:nvPr/>
            </p:nvSpPr>
            <p:spPr>
              <a:xfrm>
                <a:off x="7440549"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1ECAB0A2-3369-CA4D-A3DC-A978E45A0592}"/>
                  </a:ext>
                </a:extLst>
              </p:cNvPr>
              <p:cNvSpPr/>
              <p:nvPr/>
            </p:nvSpPr>
            <p:spPr>
              <a:xfrm>
                <a:off x="7644193"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9" name="Freeform: Shape 458">
              <a:extLst>
                <a:ext uri="{FF2B5EF4-FFF2-40B4-BE49-F238E27FC236}">
                  <a16:creationId xmlns:a16="http://schemas.microsoft.com/office/drawing/2014/main" id="{178F5A8A-6ACD-26EE-3402-6090C5E62693}"/>
                </a:ext>
              </a:extLst>
            </p:cNvPr>
            <p:cNvSpPr/>
            <p:nvPr/>
          </p:nvSpPr>
          <p:spPr>
            <a:xfrm>
              <a:off x="7440549"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A9A8CD6B-7841-1627-9669-38EFA798CAC2}"/>
                </a:ext>
              </a:extLst>
            </p:cNvPr>
            <p:cNvSpPr/>
            <p:nvPr/>
          </p:nvSpPr>
          <p:spPr>
            <a:xfrm>
              <a:off x="7236650"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1" name="Graphic 5" descr="A city block">
              <a:extLst>
                <a:ext uri="{FF2B5EF4-FFF2-40B4-BE49-F238E27FC236}">
                  <a16:creationId xmlns:a16="http://schemas.microsoft.com/office/drawing/2014/main" id="{1DB13A85-F53A-A0C2-8088-306800240EE2}"/>
                </a:ext>
              </a:extLst>
            </p:cNvPr>
            <p:cNvGrpSpPr/>
            <p:nvPr/>
          </p:nvGrpSpPr>
          <p:grpSpPr>
            <a:xfrm>
              <a:off x="6995922" y="4104932"/>
              <a:ext cx="826115" cy="101600"/>
              <a:chOff x="6995922" y="4104932"/>
              <a:chExt cx="826115" cy="101600"/>
            </a:xfrm>
          </p:grpSpPr>
          <p:sp>
            <p:nvSpPr>
              <p:cNvPr id="463" name="Freeform: Shape 462">
                <a:extLst>
                  <a:ext uri="{FF2B5EF4-FFF2-40B4-BE49-F238E27FC236}">
                    <a16:creationId xmlns:a16="http://schemas.microsoft.com/office/drawing/2014/main" id="{1735A2CE-B8B5-80D0-8758-B0DDEFD7BD30}"/>
                  </a:ext>
                </a:extLst>
              </p:cNvPr>
              <p:cNvSpPr/>
              <p:nvPr/>
            </p:nvSpPr>
            <p:spPr>
              <a:xfrm>
                <a:off x="6995922" y="4104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211EA249-3626-2F42-63D1-1CCA81FE3548}"/>
                  </a:ext>
                </a:extLst>
              </p:cNvPr>
              <p:cNvSpPr/>
              <p:nvPr/>
            </p:nvSpPr>
            <p:spPr>
              <a:xfrm>
                <a:off x="7440549"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ED6C0947-7253-FE9B-F610-80915982E37F}"/>
                  </a:ext>
                </a:extLst>
              </p:cNvPr>
              <p:cNvSpPr/>
              <p:nvPr/>
            </p:nvSpPr>
            <p:spPr>
              <a:xfrm>
                <a:off x="7646034"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2" name="Freeform: Shape 461">
              <a:extLst>
                <a:ext uri="{FF2B5EF4-FFF2-40B4-BE49-F238E27FC236}">
                  <a16:creationId xmlns:a16="http://schemas.microsoft.com/office/drawing/2014/main" id="{C0D9FBDB-9E06-EACD-AA86-B0A1284EA6C3}"/>
                </a:ext>
              </a:extLst>
            </p:cNvPr>
            <p:cNvSpPr/>
            <p:nvPr/>
          </p:nvSpPr>
          <p:spPr>
            <a:xfrm>
              <a:off x="7440549"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82" name="Graphic 5" descr="A city block">
            <a:extLst>
              <a:ext uri="{FF2B5EF4-FFF2-40B4-BE49-F238E27FC236}">
                <a16:creationId xmlns:a16="http://schemas.microsoft.com/office/drawing/2014/main" id="{CE84EA2C-DE82-7AFB-B356-2F9AEF84552C}"/>
              </a:ext>
            </a:extLst>
          </p:cNvPr>
          <p:cNvGrpSpPr/>
          <p:nvPr/>
        </p:nvGrpSpPr>
        <p:grpSpPr>
          <a:xfrm>
            <a:off x="4570336" y="5184432"/>
            <a:ext cx="1041177" cy="2095500"/>
            <a:chOff x="4570336" y="2492032"/>
            <a:chExt cx="1041177" cy="2095500"/>
          </a:xfrm>
        </p:grpSpPr>
        <p:sp>
          <p:nvSpPr>
            <p:cNvPr id="483" name="Freeform: Shape 482">
              <a:extLst>
                <a:ext uri="{FF2B5EF4-FFF2-40B4-BE49-F238E27FC236}">
                  <a16:creationId xmlns:a16="http://schemas.microsoft.com/office/drawing/2014/main" id="{2D495994-EAC3-3466-3CC8-F2E9B5D2EF79}"/>
                </a:ext>
              </a:extLst>
            </p:cNvPr>
            <p:cNvSpPr/>
            <p:nvPr/>
          </p:nvSpPr>
          <p:spPr>
            <a:xfrm>
              <a:off x="4570336" y="2492032"/>
              <a:ext cx="1041177" cy="2095500"/>
            </a:xfrm>
            <a:custGeom>
              <a:avLst/>
              <a:gdLst>
                <a:gd name="connsiteX0" fmla="*/ 0 w 1041177"/>
                <a:gd name="connsiteY0" fmla="*/ 0 h 2095500"/>
                <a:gd name="connsiteX1" fmla="*/ 1041178 w 1041177"/>
                <a:gd name="connsiteY1" fmla="*/ 0 h 2095500"/>
                <a:gd name="connsiteX2" fmla="*/ 1041178 w 1041177"/>
                <a:gd name="connsiteY2" fmla="*/ 2095500 h 2095500"/>
                <a:gd name="connsiteX3" fmla="*/ 0 w 104117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041177" h="2095500">
                  <a:moveTo>
                    <a:pt x="0" y="0"/>
                  </a:moveTo>
                  <a:lnTo>
                    <a:pt x="1041178" y="0"/>
                  </a:lnTo>
                  <a:lnTo>
                    <a:pt x="1041178" y="2095500"/>
                  </a:lnTo>
                  <a:lnTo>
                    <a:pt x="0" y="2095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aphic 5" descr="A city block">
              <a:extLst>
                <a:ext uri="{FF2B5EF4-FFF2-40B4-BE49-F238E27FC236}">
                  <a16:creationId xmlns:a16="http://schemas.microsoft.com/office/drawing/2014/main" id="{7E9343EC-6179-A87C-5607-7B50F6BCFA7A}"/>
                </a:ext>
              </a:extLst>
            </p:cNvPr>
            <p:cNvGrpSpPr/>
            <p:nvPr/>
          </p:nvGrpSpPr>
          <p:grpSpPr>
            <a:xfrm>
              <a:off x="4570336" y="2682525"/>
              <a:ext cx="876300" cy="476250"/>
              <a:chOff x="4570336" y="2682525"/>
              <a:chExt cx="876300" cy="476250"/>
            </a:xfrm>
            <a:solidFill>
              <a:srgbClr val="FFFFFF"/>
            </a:solidFill>
          </p:grpSpPr>
          <p:sp>
            <p:nvSpPr>
              <p:cNvPr id="485" name="Freeform: Shape 484">
                <a:extLst>
                  <a:ext uri="{FF2B5EF4-FFF2-40B4-BE49-F238E27FC236}">
                    <a16:creationId xmlns:a16="http://schemas.microsoft.com/office/drawing/2014/main" id="{106DA13C-B5BC-47FA-C798-7066D7BFDD33}"/>
                  </a:ext>
                </a:extLst>
              </p:cNvPr>
              <p:cNvSpPr/>
              <p:nvPr/>
            </p:nvSpPr>
            <p:spPr>
              <a:xfrm>
                <a:off x="4570336"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DB9FD8FA-9F95-ECA9-01A7-1E0CFA1F2B10}"/>
                  </a:ext>
                </a:extLst>
              </p:cNvPr>
              <p:cNvSpPr/>
              <p:nvPr/>
            </p:nvSpPr>
            <p:spPr>
              <a:xfrm>
                <a:off x="4570336"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9D5A6717-5EA6-F543-BF71-1D88C15E74A7}"/>
                  </a:ext>
                </a:extLst>
              </p:cNvPr>
              <p:cNvSpPr/>
              <p:nvPr/>
            </p:nvSpPr>
            <p:spPr>
              <a:xfrm>
                <a:off x="4570336"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75B79E20-2E72-5F50-5037-CB0A2C2BCC53}"/>
                  </a:ext>
                </a:extLst>
              </p:cNvPr>
              <p:cNvSpPr/>
              <p:nvPr/>
            </p:nvSpPr>
            <p:spPr>
              <a:xfrm>
                <a:off x="5065636"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1375DDCB-0480-B898-93F0-80D00566B5C5}"/>
                  </a:ext>
                </a:extLst>
              </p:cNvPr>
              <p:cNvSpPr/>
              <p:nvPr/>
            </p:nvSpPr>
            <p:spPr>
              <a:xfrm>
                <a:off x="5065636"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4EFB99DE-C2E7-FD07-FCD2-316500FFDB9F}"/>
                  </a:ext>
                </a:extLst>
              </p:cNvPr>
              <p:cNvSpPr/>
              <p:nvPr/>
            </p:nvSpPr>
            <p:spPr>
              <a:xfrm>
                <a:off x="5065636"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6CAB777D-7F0B-DB74-1A2B-67240F262059}"/>
                  </a:ext>
                </a:extLst>
              </p:cNvPr>
              <p:cNvSpPr/>
              <p:nvPr/>
            </p:nvSpPr>
            <p:spPr>
              <a:xfrm>
                <a:off x="5065636"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92" name="Graphic 5" descr="A city block">
            <a:extLst>
              <a:ext uri="{FF2B5EF4-FFF2-40B4-BE49-F238E27FC236}">
                <a16:creationId xmlns:a16="http://schemas.microsoft.com/office/drawing/2014/main" id="{4E6EE824-DF6E-ED52-73AA-D37A39864671}"/>
              </a:ext>
            </a:extLst>
          </p:cNvPr>
          <p:cNvGrpSpPr/>
          <p:nvPr/>
        </p:nvGrpSpPr>
        <p:grpSpPr>
          <a:xfrm>
            <a:off x="4570806" y="5374932"/>
            <a:ext cx="2285987" cy="1905000"/>
            <a:chOff x="4570806" y="2682532"/>
            <a:chExt cx="2285987" cy="1905000"/>
          </a:xfrm>
        </p:grpSpPr>
        <p:sp>
          <p:nvSpPr>
            <p:cNvPr id="493" name="Freeform: Shape 492">
              <a:extLst>
                <a:ext uri="{FF2B5EF4-FFF2-40B4-BE49-F238E27FC236}">
                  <a16:creationId xmlns:a16="http://schemas.microsoft.com/office/drawing/2014/main" id="{64E4EB9D-428B-8955-8AA4-A39419ADEB1A}"/>
                </a:ext>
              </a:extLst>
            </p:cNvPr>
            <p:cNvSpPr/>
            <p:nvPr/>
          </p:nvSpPr>
          <p:spPr>
            <a:xfrm>
              <a:off x="4570806" y="2873032"/>
              <a:ext cx="2285987" cy="1714499"/>
            </a:xfrm>
            <a:custGeom>
              <a:avLst/>
              <a:gdLst>
                <a:gd name="connsiteX0" fmla="*/ 1143000 w 2285987"/>
                <a:gd name="connsiteY0" fmla="*/ 0 h 1714499"/>
                <a:gd name="connsiteX1" fmla="*/ 1143000 w 2285987"/>
                <a:gd name="connsiteY1" fmla="*/ 190500 h 1714499"/>
                <a:gd name="connsiteX2" fmla="*/ 1040708 w 2285987"/>
                <a:gd name="connsiteY2" fmla="*/ 190500 h 1714499"/>
                <a:gd name="connsiteX3" fmla="*/ 1040708 w 2285987"/>
                <a:gd name="connsiteY3" fmla="*/ 571500 h 1714499"/>
                <a:gd name="connsiteX4" fmla="*/ 381000 w 2285987"/>
                <a:gd name="connsiteY4" fmla="*/ 571500 h 1714499"/>
                <a:gd name="connsiteX5" fmla="*/ 381000 w 2285987"/>
                <a:gd name="connsiteY5" fmla="*/ 952500 h 1714499"/>
                <a:gd name="connsiteX6" fmla="*/ 0 w 2285987"/>
                <a:gd name="connsiteY6" fmla="*/ 953509 h 1714499"/>
                <a:gd name="connsiteX7" fmla="*/ 0 w 2285987"/>
                <a:gd name="connsiteY7" fmla="*/ 1714081 h 1714499"/>
                <a:gd name="connsiteX8" fmla="*/ 2285988 w 2285987"/>
                <a:gd name="connsiteY8" fmla="*/ 1714500 h 1714499"/>
                <a:gd name="connsiteX9" fmla="*/ 2285988 w 2285987"/>
                <a:gd name="connsiteY9" fmla="*/ 0 h 17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987" h="1714499">
                  <a:moveTo>
                    <a:pt x="1143000" y="0"/>
                  </a:moveTo>
                  <a:lnTo>
                    <a:pt x="1143000" y="190500"/>
                  </a:lnTo>
                  <a:lnTo>
                    <a:pt x="1040708" y="190500"/>
                  </a:lnTo>
                  <a:lnTo>
                    <a:pt x="1040708" y="571500"/>
                  </a:lnTo>
                  <a:lnTo>
                    <a:pt x="381000" y="571500"/>
                  </a:lnTo>
                  <a:lnTo>
                    <a:pt x="381000" y="952500"/>
                  </a:lnTo>
                  <a:lnTo>
                    <a:pt x="0" y="953509"/>
                  </a:lnTo>
                  <a:lnTo>
                    <a:pt x="0" y="1714081"/>
                  </a:lnTo>
                  <a:lnTo>
                    <a:pt x="2285988" y="1714500"/>
                  </a:lnTo>
                  <a:lnTo>
                    <a:pt x="2285988"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4" name="Graphic 5" descr="A city block">
              <a:extLst>
                <a:ext uri="{FF2B5EF4-FFF2-40B4-BE49-F238E27FC236}">
                  <a16:creationId xmlns:a16="http://schemas.microsoft.com/office/drawing/2014/main" id="{2BB29CF6-4129-9474-BF84-7A9D72FA1863}"/>
                </a:ext>
              </a:extLst>
            </p:cNvPr>
            <p:cNvGrpSpPr/>
            <p:nvPr/>
          </p:nvGrpSpPr>
          <p:grpSpPr>
            <a:xfrm>
              <a:off x="5217985" y="4018210"/>
              <a:ext cx="178320" cy="376643"/>
              <a:chOff x="5217985" y="4018210"/>
              <a:chExt cx="178320" cy="376643"/>
            </a:xfrm>
          </p:grpSpPr>
          <p:sp>
            <p:nvSpPr>
              <p:cNvPr id="513" name="Freeform: Shape 512">
                <a:extLst>
                  <a:ext uri="{FF2B5EF4-FFF2-40B4-BE49-F238E27FC236}">
                    <a16:creationId xmlns:a16="http://schemas.microsoft.com/office/drawing/2014/main" id="{98D8A0C9-83C9-A164-03A2-F59D129923C7}"/>
                  </a:ext>
                </a:extLst>
              </p:cNvPr>
              <p:cNvSpPr/>
              <p:nvPr/>
            </p:nvSpPr>
            <p:spPr>
              <a:xfrm>
                <a:off x="5217985" y="4018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AC191B15-F081-D64E-22AC-35D0CAB53B78}"/>
                  </a:ext>
                </a:extLst>
              </p:cNvPr>
              <p:cNvSpPr/>
              <p:nvPr/>
            </p:nvSpPr>
            <p:spPr>
              <a:xfrm>
                <a:off x="5217985" y="4206532"/>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5" name="Graphic 5" descr="A city block">
              <a:extLst>
                <a:ext uri="{FF2B5EF4-FFF2-40B4-BE49-F238E27FC236}">
                  <a16:creationId xmlns:a16="http://schemas.microsoft.com/office/drawing/2014/main" id="{9862D933-A837-2D69-628A-03BBFA42E65E}"/>
                </a:ext>
              </a:extLst>
            </p:cNvPr>
            <p:cNvGrpSpPr/>
            <p:nvPr/>
          </p:nvGrpSpPr>
          <p:grpSpPr>
            <a:xfrm>
              <a:off x="4951806" y="4018210"/>
              <a:ext cx="188607" cy="376643"/>
              <a:chOff x="4951806" y="4018210"/>
              <a:chExt cx="188607" cy="376643"/>
            </a:xfrm>
          </p:grpSpPr>
          <p:sp>
            <p:nvSpPr>
              <p:cNvPr id="511" name="Freeform: Shape 510">
                <a:extLst>
                  <a:ext uri="{FF2B5EF4-FFF2-40B4-BE49-F238E27FC236}">
                    <a16:creationId xmlns:a16="http://schemas.microsoft.com/office/drawing/2014/main" id="{AD900F31-70FB-6CFD-F015-E6AF733D5E85}"/>
                  </a:ext>
                </a:extLst>
              </p:cNvPr>
              <p:cNvSpPr/>
              <p:nvPr/>
            </p:nvSpPr>
            <p:spPr>
              <a:xfrm>
                <a:off x="495180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77C5D87-24A9-D39E-D340-459650CC2DCD}"/>
                  </a:ext>
                </a:extLst>
              </p:cNvPr>
              <p:cNvSpPr/>
              <p:nvPr/>
            </p:nvSpPr>
            <p:spPr>
              <a:xfrm>
                <a:off x="495180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6" name="Graphic 5" descr="A city block">
              <a:extLst>
                <a:ext uri="{FF2B5EF4-FFF2-40B4-BE49-F238E27FC236}">
                  <a16:creationId xmlns:a16="http://schemas.microsoft.com/office/drawing/2014/main" id="{AADD8460-F554-A6C3-DD79-C8512F5337BD}"/>
                </a:ext>
              </a:extLst>
            </p:cNvPr>
            <p:cNvGrpSpPr/>
            <p:nvPr/>
          </p:nvGrpSpPr>
          <p:grpSpPr>
            <a:xfrm>
              <a:off x="6424485" y="4210888"/>
              <a:ext cx="178320" cy="376643"/>
              <a:chOff x="6424485" y="4210888"/>
              <a:chExt cx="178320" cy="376643"/>
            </a:xfrm>
          </p:grpSpPr>
          <p:sp>
            <p:nvSpPr>
              <p:cNvPr id="509" name="Freeform: Shape 508">
                <a:extLst>
                  <a:ext uri="{FF2B5EF4-FFF2-40B4-BE49-F238E27FC236}">
                    <a16:creationId xmlns:a16="http://schemas.microsoft.com/office/drawing/2014/main" id="{CD069B87-7F0A-EFD8-1754-75EE6EBDE233}"/>
                  </a:ext>
                </a:extLst>
              </p:cNvPr>
              <p:cNvSpPr/>
              <p:nvPr/>
            </p:nvSpPr>
            <p:spPr>
              <a:xfrm>
                <a:off x="6424485"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E4F5E12D-3C7F-587C-962F-4BC34B78757B}"/>
                  </a:ext>
                </a:extLst>
              </p:cNvPr>
              <p:cNvSpPr/>
              <p:nvPr/>
            </p:nvSpPr>
            <p:spPr>
              <a:xfrm>
                <a:off x="6424485"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7" name="Graphic 5" descr="A city block">
              <a:extLst>
                <a:ext uri="{FF2B5EF4-FFF2-40B4-BE49-F238E27FC236}">
                  <a16:creationId xmlns:a16="http://schemas.microsoft.com/office/drawing/2014/main" id="{91487FB3-8493-6BE7-445A-50D3FC4C635E}"/>
                </a:ext>
              </a:extLst>
            </p:cNvPr>
            <p:cNvGrpSpPr/>
            <p:nvPr/>
          </p:nvGrpSpPr>
          <p:grpSpPr>
            <a:xfrm>
              <a:off x="6170485" y="4210888"/>
              <a:ext cx="178320" cy="376643"/>
              <a:chOff x="6170485" y="4210888"/>
              <a:chExt cx="178320" cy="376643"/>
            </a:xfrm>
          </p:grpSpPr>
          <p:sp>
            <p:nvSpPr>
              <p:cNvPr id="507" name="Freeform: Shape 506">
                <a:extLst>
                  <a:ext uri="{FF2B5EF4-FFF2-40B4-BE49-F238E27FC236}">
                    <a16:creationId xmlns:a16="http://schemas.microsoft.com/office/drawing/2014/main" id="{CE53389B-CCA8-8F48-E918-38B2C7FC54F3}"/>
                  </a:ext>
                </a:extLst>
              </p:cNvPr>
              <p:cNvSpPr/>
              <p:nvPr/>
            </p:nvSpPr>
            <p:spPr>
              <a:xfrm>
                <a:off x="6170485" y="4210888"/>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2E07A227-31D2-EC89-1E2A-93573F665CBC}"/>
                  </a:ext>
                </a:extLst>
              </p:cNvPr>
              <p:cNvSpPr/>
              <p:nvPr/>
            </p:nvSpPr>
            <p:spPr>
              <a:xfrm>
                <a:off x="6170485" y="4399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8" name="Graphic 5" descr="A city block">
              <a:extLst>
                <a:ext uri="{FF2B5EF4-FFF2-40B4-BE49-F238E27FC236}">
                  <a16:creationId xmlns:a16="http://schemas.microsoft.com/office/drawing/2014/main" id="{CCAE915A-AC80-DF39-D201-1685A89EDAB5}"/>
                </a:ext>
              </a:extLst>
            </p:cNvPr>
            <p:cNvGrpSpPr/>
            <p:nvPr/>
          </p:nvGrpSpPr>
          <p:grpSpPr>
            <a:xfrm>
              <a:off x="5713806" y="4210888"/>
              <a:ext cx="379107" cy="376643"/>
              <a:chOff x="5713806" y="4210888"/>
              <a:chExt cx="379107" cy="376643"/>
            </a:xfrm>
          </p:grpSpPr>
          <p:sp>
            <p:nvSpPr>
              <p:cNvPr id="505" name="Freeform: Shape 504">
                <a:extLst>
                  <a:ext uri="{FF2B5EF4-FFF2-40B4-BE49-F238E27FC236}">
                    <a16:creationId xmlns:a16="http://schemas.microsoft.com/office/drawing/2014/main" id="{4768C5E5-160B-2F06-25AA-F1F24A5759A8}"/>
                  </a:ext>
                </a:extLst>
              </p:cNvPr>
              <p:cNvSpPr/>
              <p:nvPr/>
            </p:nvSpPr>
            <p:spPr>
              <a:xfrm>
                <a:off x="571380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FA652302-EAA1-144F-BB04-0D2CA44BC38B}"/>
                  </a:ext>
                </a:extLst>
              </p:cNvPr>
              <p:cNvSpPr/>
              <p:nvPr/>
            </p:nvSpPr>
            <p:spPr>
              <a:xfrm>
                <a:off x="571380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99" name="Freeform: Shape 498">
              <a:extLst>
                <a:ext uri="{FF2B5EF4-FFF2-40B4-BE49-F238E27FC236}">
                  <a16:creationId xmlns:a16="http://schemas.microsoft.com/office/drawing/2014/main" id="{141FB8A1-ABAE-BE04-09A7-6B5D4C16D148}"/>
                </a:ext>
              </a:extLst>
            </p:cNvPr>
            <p:cNvSpPr/>
            <p:nvPr/>
          </p:nvSpPr>
          <p:spPr>
            <a:xfrm>
              <a:off x="5713806" y="3825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D1DF062-B090-8827-0692-3147B7882ABC}"/>
                </a:ext>
              </a:extLst>
            </p:cNvPr>
            <p:cNvSpPr/>
            <p:nvPr/>
          </p:nvSpPr>
          <p:spPr>
            <a:xfrm>
              <a:off x="5713806" y="3444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7F08F2B0-6568-BD44-3EBD-03A07F66E74B}"/>
                </a:ext>
              </a:extLst>
            </p:cNvPr>
            <p:cNvSpPr/>
            <p:nvPr/>
          </p:nvSpPr>
          <p:spPr>
            <a:xfrm>
              <a:off x="5713806" y="3063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523C37F7-18E0-163D-A1D4-52C3B0C10009}"/>
                </a:ext>
              </a:extLst>
            </p:cNvPr>
            <p:cNvSpPr/>
            <p:nvPr/>
          </p:nvSpPr>
          <p:spPr>
            <a:xfrm>
              <a:off x="5713806" y="2682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B3031EF5-54C4-BC18-12E3-EEFEF539176B}"/>
                </a:ext>
              </a:extLst>
            </p:cNvPr>
            <p:cNvSpPr/>
            <p:nvPr/>
          </p:nvSpPr>
          <p:spPr>
            <a:xfrm>
              <a:off x="533280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6458B70A-D8CF-2481-D174-089B01D3265C}"/>
                </a:ext>
              </a:extLst>
            </p:cNvPr>
            <p:cNvSpPr/>
            <p:nvPr/>
          </p:nvSpPr>
          <p:spPr>
            <a:xfrm>
              <a:off x="533280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5" name="Graphic 5" descr="A city block">
            <a:extLst>
              <a:ext uri="{FF2B5EF4-FFF2-40B4-BE49-F238E27FC236}">
                <a16:creationId xmlns:a16="http://schemas.microsoft.com/office/drawing/2014/main" id="{4A650290-9301-91F4-FEA6-7A93942DB103}"/>
              </a:ext>
            </a:extLst>
          </p:cNvPr>
          <p:cNvGrpSpPr/>
          <p:nvPr/>
        </p:nvGrpSpPr>
        <p:grpSpPr>
          <a:xfrm>
            <a:off x="2284336" y="4993932"/>
            <a:ext cx="1143000" cy="2286000"/>
            <a:chOff x="2284336" y="2301532"/>
            <a:chExt cx="1143000" cy="2286000"/>
          </a:xfrm>
        </p:grpSpPr>
        <p:sp>
          <p:nvSpPr>
            <p:cNvPr id="516" name="Freeform: Shape 515">
              <a:extLst>
                <a:ext uri="{FF2B5EF4-FFF2-40B4-BE49-F238E27FC236}">
                  <a16:creationId xmlns:a16="http://schemas.microsoft.com/office/drawing/2014/main" id="{C7C246E9-6001-AE77-2E7D-BFA8FB89E8B1}"/>
                </a:ext>
              </a:extLst>
            </p:cNvPr>
            <p:cNvSpPr/>
            <p:nvPr/>
          </p:nvSpPr>
          <p:spPr>
            <a:xfrm>
              <a:off x="2284336"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7" name="Graphic 5" descr="A city block">
              <a:extLst>
                <a:ext uri="{FF2B5EF4-FFF2-40B4-BE49-F238E27FC236}">
                  <a16:creationId xmlns:a16="http://schemas.microsoft.com/office/drawing/2014/main" id="{A17C56E5-17FC-E99A-6FFB-D94A5014F199}"/>
                </a:ext>
              </a:extLst>
            </p:cNvPr>
            <p:cNvGrpSpPr/>
            <p:nvPr/>
          </p:nvGrpSpPr>
          <p:grpSpPr>
            <a:xfrm>
              <a:off x="2424036" y="2492032"/>
              <a:ext cx="826109" cy="381000"/>
              <a:chOff x="2424036" y="2492032"/>
              <a:chExt cx="826109" cy="381000"/>
            </a:xfrm>
            <a:solidFill>
              <a:srgbClr val="E6E6E6"/>
            </a:solidFill>
          </p:grpSpPr>
          <p:sp>
            <p:nvSpPr>
              <p:cNvPr id="543" name="Freeform: Shape 542">
                <a:extLst>
                  <a:ext uri="{FF2B5EF4-FFF2-40B4-BE49-F238E27FC236}">
                    <a16:creationId xmlns:a16="http://schemas.microsoft.com/office/drawing/2014/main" id="{C4E50101-5073-D3C3-7045-F9BD4C59DE35}"/>
                  </a:ext>
                </a:extLst>
              </p:cNvPr>
              <p:cNvSpPr/>
              <p:nvPr/>
            </p:nvSpPr>
            <p:spPr>
              <a:xfrm>
                <a:off x="242403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413E532-258E-D501-30C8-41E7CC556D40}"/>
                  </a:ext>
                </a:extLst>
              </p:cNvPr>
              <p:cNvSpPr/>
              <p:nvPr/>
            </p:nvSpPr>
            <p:spPr>
              <a:xfrm>
                <a:off x="286792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7C2E530-C93A-0ABE-10D7-D34374FB5511}"/>
                  </a:ext>
                </a:extLst>
              </p:cNvPr>
              <p:cNvSpPr/>
              <p:nvPr/>
            </p:nvSpPr>
            <p:spPr>
              <a:xfrm>
                <a:off x="307173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8" name="Graphic 5" descr="A city block">
              <a:extLst>
                <a:ext uri="{FF2B5EF4-FFF2-40B4-BE49-F238E27FC236}">
                  <a16:creationId xmlns:a16="http://schemas.microsoft.com/office/drawing/2014/main" id="{25F80CA0-CD97-E4C0-ED7C-0111D189DF0B}"/>
                </a:ext>
              </a:extLst>
            </p:cNvPr>
            <p:cNvGrpSpPr/>
            <p:nvPr/>
          </p:nvGrpSpPr>
          <p:grpSpPr>
            <a:xfrm>
              <a:off x="2423433" y="2961932"/>
              <a:ext cx="826712" cy="101600"/>
              <a:chOff x="2423433" y="2961932"/>
              <a:chExt cx="826712" cy="101600"/>
            </a:xfrm>
            <a:solidFill>
              <a:srgbClr val="E6E6E6"/>
            </a:solidFill>
          </p:grpSpPr>
          <p:sp>
            <p:nvSpPr>
              <p:cNvPr id="540" name="Freeform: Shape 539">
                <a:extLst>
                  <a:ext uri="{FF2B5EF4-FFF2-40B4-BE49-F238E27FC236}">
                    <a16:creationId xmlns:a16="http://schemas.microsoft.com/office/drawing/2014/main" id="{D08EC2B1-8624-D4E1-09B1-6C90BAE911FD}"/>
                  </a:ext>
                </a:extLst>
              </p:cNvPr>
              <p:cNvSpPr/>
              <p:nvPr/>
            </p:nvSpPr>
            <p:spPr>
              <a:xfrm>
                <a:off x="2423433"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66AF925E-AEB1-85C4-C23A-C5A9ED030D51}"/>
                  </a:ext>
                </a:extLst>
              </p:cNvPr>
              <p:cNvSpPr/>
              <p:nvPr/>
            </p:nvSpPr>
            <p:spPr>
              <a:xfrm>
                <a:off x="2868072"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CABDC76-E883-048C-8C48-12559CDDC4BE}"/>
                  </a:ext>
                </a:extLst>
              </p:cNvPr>
              <p:cNvSpPr/>
              <p:nvPr/>
            </p:nvSpPr>
            <p:spPr>
              <a:xfrm>
                <a:off x="3071882"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9" name="Graphic 5" descr="A city block">
              <a:extLst>
                <a:ext uri="{FF2B5EF4-FFF2-40B4-BE49-F238E27FC236}">
                  <a16:creationId xmlns:a16="http://schemas.microsoft.com/office/drawing/2014/main" id="{0904969E-CC57-A935-A665-32CCE2633D2D}"/>
                </a:ext>
              </a:extLst>
            </p:cNvPr>
            <p:cNvGrpSpPr/>
            <p:nvPr/>
          </p:nvGrpSpPr>
          <p:grpSpPr>
            <a:xfrm>
              <a:off x="2424036" y="3152432"/>
              <a:ext cx="826109" cy="101600"/>
              <a:chOff x="2424036" y="3152432"/>
              <a:chExt cx="826109" cy="101600"/>
            </a:xfrm>
            <a:solidFill>
              <a:schemeClr val="accent4"/>
            </a:solidFill>
          </p:grpSpPr>
          <p:sp>
            <p:nvSpPr>
              <p:cNvPr id="537" name="Freeform: Shape 536">
                <a:extLst>
                  <a:ext uri="{FF2B5EF4-FFF2-40B4-BE49-F238E27FC236}">
                    <a16:creationId xmlns:a16="http://schemas.microsoft.com/office/drawing/2014/main" id="{55024901-8C9E-0DA3-63AF-B8CD43628158}"/>
                  </a:ext>
                </a:extLst>
              </p:cNvPr>
              <p:cNvSpPr/>
              <p:nvPr/>
            </p:nvSpPr>
            <p:spPr>
              <a:xfrm>
                <a:off x="2424036"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01A7E60D-50F7-828F-194E-D6F84A16497B}"/>
                  </a:ext>
                </a:extLst>
              </p:cNvPr>
              <p:cNvSpPr/>
              <p:nvPr/>
            </p:nvSpPr>
            <p:spPr>
              <a:xfrm>
                <a:off x="2867926"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516CA426-9063-1352-75F2-EFCDBEEDE3BC}"/>
                  </a:ext>
                </a:extLst>
              </p:cNvPr>
              <p:cNvSpPr/>
              <p:nvPr/>
            </p:nvSpPr>
            <p:spPr>
              <a:xfrm>
                <a:off x="3071882"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0" name="Graphic 5" descr="A city block">
              <a:extLst>
                <a:ext uri="{FF2B5EF4-FFF2-40B4-BE49-F238E27FC236}">
                  <a16:creationId xmlns:a16="http://schemas.microsoft.com/office/drawing/2014/main" id="{915948A4-A7C9-2DDD-DCB9-67153466C458}"/>
                </a:ext>
              </a:extLst>
            </p:cNvPr>
            <p:cNvGrpSpPr/>
            <p:nvPr/>
          </p:nvGrpSpPr>
          <p:grpSpPr>
            <a:xfrm>
              <a:off x="2664383" y="3342932"/>
              <a:ext cx="381952" cy="101600"/>
              <a:chOff x="2664383" y="3342932"/>
              <a:chExt cx="381952" cy="101600"/>
            </a:xfrm>
            <a:solidFill>
              <a:srgbClr val="E6E6E6"/>
            </a:solidFill>
          </p:grpSpPr>
          <p:sp>
            <p:nvSpPr>
              <p:cNvPr id="535" name="Freeform: Shape 534">
                <a:extLst>
                  <a:ext uri="{FF2B5EF4-FFF2-40B4-BE49-F238E27FC236}">
                    <a16:creationId xmlns:a16="http://schemas.microsoft.com/office/drawing/2014/main" id="{081086C6-1598-977A-5FE7-500BCCE47DCD}"/>
                  </a:ext>
                </a:extLst>
              </p:cNvPr>
              <p:cNvSpPr/>
              <p:nvPr/>
            </p:nvSpPr>
            <p:spPr>
              <a:xfrm>
                <a:off x="2664383"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0531F659-341D-2DC8-896C-6B92563DE90A}"/>
                  </a:ext>
                </a:extLst>
              </p:cNvPr>
              <p:cNvSpPr/>
              <p:nvPr/>
            </p:nvSpPr>
            <p:spPr>
              <a:xfrm>
                <a:off x="2868072"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1" name="Graphic 5" descr="A city block">
              <a:extLst>
                <a:ext uri="{FF2B5EF4-FFF2-40B4-BE49-F238E27FC236}">
                  <a16:creationId xmlns:a16="http://schemas.microsoft.com/office/drawing/2014/main" id="{1AB5CAC4-44FD-75B2-B4EA-9F6E1BDA9671}"/>
                </a:ext>
              </a:extLst>
            </p:cNvPr>
            <p:cNvGrpSpPr/>
            <p:nvPr/>
          </p:nvGrpSpPr>
          <p:grpSpPr>
            <a:xfrm>
              <a:off x="2424690" y="3723932"/>
              <a:ext cx="621645" cy="101600"/>
              <a:chOff x="2424690" y="3723932"/>
              <a:chExt cx="621645" cy="101600"/>
            </a:xfrm>
            <a:solidFill>
              <a:srgbClr val="E6E6E6"/>
            </a:solidFill>
          </p:grpSpPr>
          <p:sp>
            <p:nvSpPr>
              <p:cNvPr id="533" name="Freeform: Shape 532">
                <a:extLst>
                  <a:ext uri="{FF2B5EF4-FFF2-40B4-BE49-F238E27FC236}">
                    <a16:creationId xmlns:a16="http://schemas.microsoft.com/office/drawing/2014/main" id="{C3625808-D6D7-4BBD-3F18-D1D292806762}"/>
                  </a:ext>
                </a:extLst>
              </p:cNvPr>
              <p:cNvSpPr/>
              <p:nvPr/>
            </p:nvSpPr>
            <p:spPr>
              <a:xfrm>
                <a:off x="2424690"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09FF70D5-34C8-30AF-9F18-D776D7230E22}"/>
                  </a:ext>
                </a:extLst>
              </p:cNvPr>
              <p:cNvSpPr/>
              <p:nvPr/>
            </p:nvSpPr>
            <p:spPr>
              <a:xfrm>
                <a:off x="2867926" y="3723932"/>
                <a:ext cx="178409" cy="101600"/>
              </a:xfrm>
              <a:custGeom>
                <a:avLst/>
                <a:gdLst>
                  <a:gd name="connsiteX0" fmla="*/ 0 w 178409"/>
                  <a:gd name="connsiteY0" fmla="*/ 0 h 101600"/>
                  <a:gd name="connsiteX1" fmla="*/ 178410 w 178409"/>
                  <a:gd name="connsiteY1" fmla="*/ 0 h 101600"/>
                  <a:gd name="connsiteX2" fmla="*/ 178410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10" y="0"/>
                    </a:lnTo>
                    <a:lnTo>
                      <a:pt x="17841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2" name="Graphic 5" descr="A city block">
              <a:extLst>
                <a:ext uri="{FF2B5EF4-FFF2-40B4-BE49-F238E27FC236}">
                  <a16:creationId xmlns:a16="http://schemas.microsoft.com/office/drawing/2014/main" id="{316B1C84-D04F-A10F-A954-ED28FDB93A3F}"/>
                </a:ext>
              </a:extLst>
            </p:cNvPr>
            <p:cNvGrpSpPr/>
            <p:nvPr/>
          </p:nvGrpSpPr>
          <p:grpSpPr>
            <a:xfrm>
              <a:off x="2664834" y="3533432"/>
              <a:ext cx="585222" cy="101600"/>
              <a:chOff x="2664834" y="3533432"/>
              <a:chExt cx="585222" cy="101600"/>
            </a:xfrm>
            <a:solidFill>
              <a:srgbClr val="E6E6E6"/>
            </a:solidFill>
          </p:grpSpPr>
          <p:sp>
            <p:nvSpPr>
              <p:cNvPr id="530" name="Freeform: Shape 529">
                <a:extLst>
                  <a:ext uri="{FF2B5EF4-FFF2-40B4-BE49-F238E27FC236}">
                    <a16:creationId xmlns:a16="http://schemas.microsoft.com/office/drawing/2014/main" id="{750725C7-8C54-2914-1EB8-9D2AEB2F6E97}"/>
                  </a:ext>
                </a:extLst>
              </p:cNvPr>
              <p:cNvSpPr/>
              <p:nvPr/>
            </p:nvSpPr>
            <p:spPr>
              <a:xfrm>
                <a:off x="2664834"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80E3C553-FF2F-30B5-ACEF-8CA4A58CF1A1}"/>
                  </a:ext>
                </a:extLst>
              </p:cNvPr>
              <p:cNvSpPr/>
              <p:nvPr/>
            </p:nvSpPr>
            <p:spPr>
              <a:xfrm>
                <a:off x="286807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C35D6B20-8B02-354B-6015-28CFEE566D85}"/>
                  </a:ext>
                </a:extLst>
              </p:cNvPr>
              <p:cNvSpPr/>
              <p:nvPr/>
            </p:nvSpPr>
            <p:spPr>
              <a:xfrm>
                <a:off x="3071736"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3" name="Freeform: Shape 522">
              <a:extLst>
                <a:ext uri="{FF2B5EF4-FFF2-40B4-BE49-F238E27FC236}">
                  <a16:creationId xmlns:a16="http://schemas.microsoft.com/office/drawing/2014/main" id="{6DCAC049-B270-828F-48D6-CCA720A380B7}"/>
                </a:ext>
              </a:extLst>
            </p:cNvPr>
            <p:cNvSpPr/>
            <p:nvPr/>
          </p:nvSpPr>
          <p:spPr>
            <a:xfrm>
              <a:off x="286807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3468B263-2F96-4EC0-DF70-5C9A5C936107}"/>
                </a:ext>
              </a:extLst>
            </p:cNvPr>
            <p:cNvSpPr/>
            <p:nvPr/>
          </p:nvSpPr>
          <p:spPr>
            <a:xfrm>
              <a:off x="2664212"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5" name="Graphic 5" descr="A city block">
              <a:extLst>
                <a:ext uri="{FF2B5EF4-FFF2-40B4-BE49-F238E27FC236}">
                  <a16:creationId xmlns:a16="http://schemas.microsoft.com/office/drawing/2014/main" id="{756E9C95-3E24-E9C0-B4E6-F84D5C872F3A}"/>
                </a:ext>
              </a:extLst>
            </p:cNvPr>
            <p:cNvGrpSpPr/>
            <p:nvPr/>
          </p:nvGrpSpPr>
          <p:grpSpPr>
            <a:xfrm>
              <a:off x="2423433" y="4104932"/>
              <a:ext cx="826103" cy="101600"/>
              <a:chOff x="2423433" y="4104932"/>
              <a:chExt cx="826103" cy="101600"/>
            </a:xfrm>
            <a:solidFill>
              <a:srgbClr val="E6E6E6"/>
            </a:solidFill>
          </p:grpSpPr>
          <p:sp>
            <p:nvSpPr>
              <p:cNvPr id="527" name="Freeform: Shape 526">
                <a:extLst>
                  <a:ext uri="{FF2B5EF4-FFF2-40B4-BE49-F238E27FC236}">
                    <a16:creationId xmlns:a16="http://schemas.microsoft.com/office/drawing/2014/main" id="{827203FE-529A-C650-3F58-823D4CBF8D50}"/>
                  </a:ext>
                </a:extLst>
              </p:cNvPr>
              <p:cNvSpPr/>
              <p:nvPr/>
            </p:nvSpPr>
            <p:spPr>
              <a:xfrm>
                <a:off x="2423433"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C665C722-1801-0591-E0E5-86C3C5CE0466}"/>
                  </a:ext>
                </a:extLst>
              </p:cNvPr>
              <p:cNvSpPr/>
              <p:nvPr/>
            </p:nvSpPr>
            <p:spPr>
              <a:xfrm>
                <a:off x="286807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ECE8CA52-1D47-377F-D989-7582C9A3D885}"/>
                  </a:ext>
                </a:extLst>
              </p:cNvPr>
              <p:cNvSpPr/>
              <p:nvPr/>
            </p:nvSpPr>
            <p:spPr>
              <a:xfrm>
                <a:off x="3073533"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6" name="Freeform: Shape 525">
              <a:extLst>
                <a:ext uri="{FF2B5EF4-FFF2-40B4-BE49-F238E27FC236}">
                  <a16:creationId xmlns:a16="http://schemas.microsoft.com/office/drawing/2014/main" id="{27DBDF25-AF0B-677A-4C62-F11535729634}"/>
                </a:ext>
              </a:extLst>
            </p:cNvPr>
            <p:cNvSpPr/>
            <p:nvPr/>
          </p:nvSpPr>
          <p:spPr>
            <a:xfrm>
              <a:off x="286807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6" name="Graphic 5" descr="A city block">
            <a:extLst>
              <a:ext uri="{FF2B5EF4-FFF2-40B4-BE49-F238E27FC236}">
                <a16:creationId xmlns:a16="http://schemas.microsoft.com/office/drawing/2014/main" id="{E31F1DAC-BD02-FE7E-455E-3CB3C46FC3FE}"/>
              </a:ext>
            </a:extLst>
          </p:cNvPr>
          <p:cNvGrpSpPr/>
          <p:nvPr/>
        </p:nvGrpSpPr>
        <p:grpSpPr>
          <a:xfrm>
            <a:off x="0" y="5844832"/>
            <a:ext cx="2286000" cy="1435099"/>
            <a:chOff x="0" y="3152432"/>
            <a:chExt cx="2286000" cy="1435099"/>
          </a:xfrm>
        </p:grpSpPr>
        <p:sp>
          <p:nvSpPr>
            <p:cNvPr id="547" name="Freeform: Shape 546">
              <a:extLst>
                <a:ext uri="{FF2B5EF4-FFF2-40B4-BE49-F238E27FC236}">
                  <a16:creationId xmlns:a16="http://schemas.microsoft.com/office/drawing/2014/main" id="{E0FC268A-0221-D36E-1B71-6A52799C59DC}"/>
                </a:ext>
              </a:extLst>
            </p:cNvPr>
            <p:cNvSpPr/>
            <p:nvPr/>
          </p:nvSpPr>
          <p:spPr>
            <a:xfrm>
              <a:off x="0" y="3152432"/>
              <a:ext cx="2286000" cy="1435099"/>
            </a:xfrm>
            <a:custGeom>
              <a:avLst/>
              <a:gdLst>
                <a:gd name="connsiteX0" fmla="*/ 1143000 w 2286000"/>
                <a:gd name="connsiteY0" fmla="*/ 0 h 1435099"/>
                <a:gd name="connsiteX1" fmla="*/ 1143000 w 2286000"/>
                <a:gd name="connsiteY1" fmla="*/ 292100 h 1435099"/>
                <a:gd name="connsiteX2" fmla="*/ 381000 w 2286000"/>
                <a:gd name="connsiteY2" fmla="*/ 292100 h 1435099"/>
                <a:gd name="connsiteX3" fmla="*/ 381000 w 2286000"/>
                <a:gd name="connsiteY3" fmla="*/ 673100 h 1435099"/>
                <a:gd name="connsiteX4" fmla="*/ 0 w 2286000"/>
                <a:gd name="connsiteY4" fmla="*/ 674109 h 1435099"/>
                <a:gd name="connsiteX5" fmla="*/ 0 w 2286000"/>
                <a:gd name="connsiteY5" fmla="*/ 1434681 h 1435099"/>
                <a:gd name="connsiteX6" fmla="*/ 2286000 w 2286000"/>
                <a:gd name="connsiteY6" fmla="*/ 1435100 h 1435099"/>
                <a:gd name="connsiteX7" fmla="*/ 2286000 w 2286000"/>
                <a:gd name="connsiteY7" fmla="*/ 0 h 143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35099">
                  <a:moveTo>
                    <a:pt x="1143000" y="0"/>
                  </a:moveTo>
                  <a:lnTo>
                    <a:pt x="1143000" y="292100"/>
                  </a:lnTo>
                  <a:lnTo>
                    <a:pt x="381000" y="292100"/>
                  </a:lnTo>
                  <a:lnTo>
                    <a:pt x="381000" y="673100"/>
                  </a:lnTo>
                  <a:lnTo>
                    <a:pt x="0" y="674109"/>
                  </a:lnTo>
                  <a:lnTo>
                    <a:pt x="0" y="1434681"/>
                  </a:lnTo>
                  <a:lnTo>
                    <a:pt x="2286000" y="1435100"/>
                  </a:lnTo>
                  <a:lnTo>
                    <a:pt x="228600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8" name="Graphic 5" descr="A city block">
              <a:extLst>
                <a:ext uri="{FF2B5EF4-FFF2-40B4-BE49-F238E27FC236}">
                  <a16:creationId xmlns:a16="http://schemas.microsoft.com/office/drawing/2014/main" id="{2CCCD4A4-0EFA-FA37-155F-167B45C7202E}"/>
                </a:ext>
              </a:extLst>
            </p:cNvPr>
            <p:cNvGrpSpPr/>
            <p:nvPr/>
          </p:nvGrpSpPr>
          <p:grpSpPr>
            <a:xfrm>
              <a:off x="645521" y="4018210"/>
              <a:ext cx="178320" cy="376643"/>
              <a:chOff x="645521" y="4018210"/>
              <a:chExt cx="178320" cy="376643"/>
            </a:xfrm>
          </p:grpSpPr>
          <p:sp>
            <p:nvSpPr>
              <p:cNvPr id="565" name="Freeform: Shape 564">
                <a:extLst>
                  <a:ext uri="{FF2B5EF4-FFF2-40B4-BE49-F238E27FC236}">
                    <a16:creationId xmlns:a16="http://schemas.microsoft.com/office/drawing/2014/main" id="{0F3AF296-DCD7-2BCB-F2D2-74A77ADB4CAB}"/>
                  </a:ext>
                </a:extLst>
              </p:cNvPr>
              <p:cNvSpPr/>
              <p:nvPr/>
            </p:nvSpPr>
            <p:spPr>
              <a:xfrm>
                <a:off x="645521"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A895CB64-04BF-18F8-0DEC-56E231D7357D}"/>
                  </a:ext>
                </a:extLst>
              </p:cNvPr>
              <p:cNvSpPr/>
              <p:nvPr/>
            </p:nvSpPr>
            <p:spPr>
              <a:xfrm>
                <a:off x="645521"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9" name="Graphic 5" descr="A city block">
              <a:extLst>
                <a:ext uri="{FF2B5EF4-FFF2-40B4-BE49-F238E27FC236}">
                  <a16:creationId xmlns:a16="http://schemas.microsoft.com/office/drawing/2014/main" id="{BEA905C9-A2EB-4536-A6E8-1AD095CFE235}"/>
                </a:ext>
              </a:extLst>
            </p:cNvPr>
            <p:cNvGrpSpPr/>
            <p:nvPr/>
          </p:nvGrpSpPr>
          <p:grpSpPr>
            <a:xfrm>
              <a:off x="379336" y="4018210"/>
              <a:ext cx="188607" cy="376643"/>
              <a:chOff x="379336" y="4018210"/>
              <a:chExt cx="188607" cy="376643"/>
            </a:xfrm>
          </p:grpSpPr>
          <p:sp>
            <p:nvSpPr>
              <p:cNvPr id="563" name="Freeform: Shape 562">
                <a:extLst>
                  <a:ext uri="{FF2B5EF4-FFF2-40B4-BE49-F238E27FC236}">
                    <a16:creationId xmlns:a16="http://schemas.microsoft.com/office/drawing/2014/main" id="{9693640E-125E-72E0-E734-0F1785F5B842}"/>
                  </a:ext>
                </a:extLst>
              </p:cNvPr>
              <p:cNvSpPr/>
              <p:nvPr/>
            </p:nvSpPr>
            <p:spPr>
              <a:xfrm>
                <a:off x="37933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9F141B4D-056B-FFD0-2E2C-B11D80BC061A}"/>
                  </a:ext>
                </a:extLst>
              </p:cNvPr>
              <p:cNvSpPr/>
              <p:nvPr/>
            </p:nvSpPr>
            <p:spPr>
              <a:xfrm>
                <a:off x="37933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0" name="Graphic 5" descr="A city block">
              <a:extLst>
                <a:ext uri="{FF2B5EF4-FFF2-40B4-BE49-F238E27FC236}">
                  <a16:creationId xmlns:a16="http://schemas.microsoft.com/office/drawing/2014/main" id="{DA63D36B-B694-4A61-BFB6-68E73A1A5F6F}"/>
                </a:ext>
              </a:extLst>
            </p:cNvPr>
            <p:cNvGrpSpPr/>
            <p:nvPr/>
          </p:nvGrpSpPr>
          <p:grpSpPr>
            <a:xfrm>
              <a:off x="1852021" y="4210888"/>
              <a:ext cx="178320" cy="376643"/>
              <a:chOff x="1852021" y="4210888"/>
              <a:chExt cx="178320" cy="376643"/>
            </a:xfrm>
          </p:grpSpPr>
          <p:sp>
            <p:nvSpPr>
              <p:cNvPr id="561" name="Freeform: Shape 560">
                <a:extLst>
                  <a:ext uri="{FF2B5EF4-FFF2-40B4-BE49-F238E27FC236}">
                    <a16:creationId xmlns:a16="http://schemas.microsoft.com/office/drawing/2014/main" id="{87E35135-BB9B-4A51-0D24-0DBF2B4E67E9}"/>
                  </a:ext>
                </a:extLst>
              </p:cNvPr>
              <p:cNvSpPr/>
              <p:nvPr/>
            </p:nvSpPr>
            <p:spPr>
              <a:xfrm>
                <a:off x="1852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D806D5FD-57B1-8836-4519-EF9FFD8B3CE8}"/>
                  </a:ext>
                </a:extLst>
              </p:cNvPr>
              <p:cNvSpPr/>
              <p:nvPr/>
            </p:nvSpPr>
            <p:spPr>
              <a:xfrm>
                <a:off x="1852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1" name="Graphic 5" descr="A city block">
              <a:extLst>
                <a:ext uri="{FF2B5EF4-FFF2-40B4-BE49-F238E27FC236}">
                  <a16:creationId xmlns:a16="http://schemas.microsoft.com/office/drawing/2014/main" id="{B25F4F21-BCBA-8BCA-401B-AFD9A0DF6F16}"/>
                </a:ext>
              </a:extLst>
            </p:cNvPr>
            <p:cNvGrpSpPr/>
            <p:nvPr/>
          </p:nvGrpSpPr>
          <p:grpSpPr>
            <a:xfrm>
              <a:off x="1598021" y="4210888"/>
              <a:ext cx="178320" cy="376643"/>
              <a:chOff x="1598021" y="4210888"/>
              <a:chExt cx="178320" cy="376643"/>
            </a:xfrm>
          </p:grpSpPr>
          <p:sp>
            <p:nvSpPr>
              <p:cNvPr id="559" name="Freeform: Shape 558">
                <a:extLst>
                  <a:ext uri="{FF2B5EF4-FFF2-40B4-BE49-F238E27FC236}">
                    <a16:creationId xmlns:a16="http://schemas.microsoft.com/office/drawing/2014/main" id="{34A9AC77-F975-EB4A-8B40-2485A4E53D5A}"/>
                  </a:ext>
                </a:extLst>
              </p:cNvPr>
              <p:cNvSpPr/>
              <p:nvPr/>
            </p:nvSpPr>
            <p:spPr>
              <a:xfrm>
                <a:off x="1598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71972817-4354-164A-63FC-7BF032E79957}"/>
                  </a:ext>
                </a:extLst>
              </p:cNvPr>
              <p:cNvSpPr/>
              <p:nvPr/>
            </p:nvSpPr>
            <p:spPr>
              <a:xfrm>
                <a:off x="1598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2" name="Graphic 5" descr="A city block">
              <a:extLst>
                <a:ext uri="{FF2B5EF4-FFF2-40B4-BE49-F238E27FC236}">
                  <a16:creationId xmlns:a16="http://schemas.microsoft.com/office/drawing/2014/main" id="{07C189D5-2E07-DA75-26EA-DEAA1917FEFA}"/>
                </a:ext>
              </a:extLst>
            </p:cNvPr>
            <p:cNvGrpSpPr/>
            <p:nvPr/>
          </p:nvGrpSpPr>
          <p:grpSpPr>
            <a:xfrm>
              <a:off x="1141336" y="4210888"/>
              <a:ext cx="379107" cy="376643"/>
              <a:chOff x="1141336" y="4210888"/>
              <a:chExt cx="379107" cy="376643"/>
            </a:xfrm>
          </p:grpSpPr>
          <p:sp>
            <p:nvSpPr>
              <p:cNvPr id="557" name="Freeform: Shape 556">
                <a:extLst>
                  <a:ext uri="{FF2B5EF4-FFF2-40B4-BE49-F238E27FC236}">
                    <a16:creationId xmlns:a16="http://schemas.microsoft.com/office/drawing/2014/main" id="{98A83F59-1575-8F8F-0637-D66107FAF847}"/>
                  </a:ext>
                </a:extLst>
              </p:cNvPr>
              <p:cNvSpPr/>
              <p:nvPr/>
            </p:nvSpPr>
            <p:spPr>
              <a:xfrm>
                <a:off x="114133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4101770C-D117-DB02-8397-524D24025ABB}"/>
                  </a:ext>
                </a:extLst>
              </p:cNvPr>
              <p:cNvSpPr/>
              <p:nvPr/>
            </p:nvSpPr>
            <p:spPr>
              <a:xfrm>
                <a:off x="114133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3" name="Freeform: Shape 552">
              <a:extLst>
                <a:ext uri="{FF2B5EF4-FFF2-40B4-BE49-F238E27FC236}">
                  <a16:creationId xmlns:a16="http://schemas.microsoft.com/office/drawing/2014/main" id="{386B639E-7972-7F6D-65E3-6D40D12D5B79}"/>
                </a:ext>
              </a:extLst>
            </p:cNvPr>
            <p:cNvSpPr/>
            <p:nvPr/>
          </p:nvSpPr>
          <p:spPr>
            <a:xfrm>
              <a:off x="1141336" y="3825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A644A153-2984-6E81-3F39-C9E43C18F72C}"/>
                </a:ext>
              </a:extLst>
            </p:cNvPr>
            <p:cNvSpPr/>
            <p:nvPr/>
          </p:nvSpPr>
          <p:spPr>
            <a:xfrm>
              <a:off x="1141336" y="3444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CBC04BCF-07F8-F03B-68DC-40897D2A10D4}"/>
                </a:ext>
              </a:extLst>
            </p:cNvPr>
            <p:cNvSpPr/>
            <p:nvPr/>
          </p:nvSpPr>
          <p:spPr>
            <a:xfrm>
              <a:off x="76033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434FD5C0-DE39-4935-2AD8-D9210FA19421}"/>
                </a:ext>
              </a:extLst>
            </p:cNvPr>
            <p:cNvSpPr/>
            <p:nvPr/>
          </p:nvSpPr>
          <p:spPr>
            <a:xfrm>
              <a:off x="76033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7" name="Graphic 5" descr="A city block">
            <a:extLst>
              <a:ext uri="{FF2B5EF4-FFF2-40B4-BE49-F238E27FC236}">
                <a16:creationId xmlns:a16="http://schemas.microsoft.com/office/drawing/2014/main" id="{AEF1D70A-9015-5069-8317-B2BAEEE7F2E6}"/>
              </a:ext>
            </a:extLst>
          </p:cNvPr>
          <p:cNvGrpSpPr/>
          <p:nvPr/>
        </p:nvGrpSpPr>
        <p:grpSpPr>
          <a:xfrm>
            <a:off x="7999793" y="5755932"/>
            <a:ext cx="1143000" cy="1523999"/>
            <a:chOff x="7999793" y="3063532"/>
            <a:chExt cx="1143000" cy="1523999"/>
          </a:xfrm>
        </p:grpSpPr>
        <p:sp>
          <p:nvSpPr>
            <p:cNvPr id="568" name="Freeform: Shape 567">
              <a:extLst>
                <a:ext uri="{FF2B5EF4-FFF2-40B4-BE49-F238E27FC236}">
                  <a16:creationId xmlns:a16="http://schemas.microsoft.com/office/drawing/2014/main" id="{6F599272-18A8-0FEA-E210-97BA7F3CB056}"/>
                </a:ext>
              </a:extLst>
            </p:cNvPr>
            <p:cNvSpPr/>
            <p:nvPr/>
          </p:nvSpPr>
          <p:spPr>
            <a:xfrm>
              <a:off x="8088693" y="4196010"/>
              <a:ext cx="771709" cy="201021"/>
            </a:xfrm>
            <a:custGeom>
              <a:avLst/>
              <a:gdLst>
                <a:gd name="connsiteX0" fmla="*/ 0 w 771709"/>
                <a:gd name="connsiteY0" fmla="*/ 0 h 201021"/>
                <a:gd name="connsiteX1" fmla="*/ 771710 w 771709"/>
                <a:gd name="connsiteY1" fmla="*/ 0 h 201021"/>
                <a:gd name="connsiteX2" fmla="*/ 771710 w 771709"/>
                <a:gd name="connsiteY2" fmla="*/ 201022 h 201021"/>
                <a:gd name="connsiteX3" fmla="*/ 0 w 771709"/>
                <a:gd name="connsiteY3" fmla="*/ 201022 h 201021"/>
              </a:gdLst>
              <a:ahLst/>
              <a:cxnLst>
                <a:cxn ang="0">
                  <a:pos x="connsiteX0" y="connsiteY0"/>
                </a:cxn>
                <a:cxn ang="0">
                  <a:pos x="connsiteX1" y="connsiteY1"/>
                </a:cxn>
                <a:cxn ang="0">
                  <a:pos x="connsiteX2" y="connsiteY2"/>
                </a:cxn>
                <a:cxn ang="0">
                  <a:pos x="connsiteX3" y="connsiteY3"/>
                </a:cxn>
              </a:cxnLst>
              <a:rect l="l" t="t" r="r" b="b"/>
              <a:pathLst>
                <a:path w="771709" h="201021">
                  <a:moveTo>
                    <a:pt x="0" y="0"/>
                  </a:moveTo>
                  <a:lnTo>
                    <a:pt x="771710" y="0"/>
                  </a:lnTo>
                  <a:lnTo>
                    <a:pt x="771710" y="201022"/>
                  </a:lnTo>
                  <a:lnTo>
                    <a:pt x="0" y="2010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A60ECCE-FEA3-06D5-B59D-C8FF949BC3B2}"/>
                </a:ext>
              </a:extLst>
            </p:cNvPr>
            <p:cNvSpPr/>
            <p:nvPr/>
          </p:nvSpPr>
          <p:spPr>
            <a:xfrm>
              <a:off x="7999793" y="3063532"/>
              <a:ext cx="1143000" cy="1523999"/>
            </a:xfrm>
            <a:custGeom>
              <a:avLst/>
              <a:gdLst>
                <a:gd name="connsiteX0" fmla="*/ 1143000 w 1143000"/>
                <a:gd name="connsiteY0" fmla="*/ 0 h 1523999"/>
                <a:gd name="connsiteX1" fmla="*/ 0 w 1143000"/>
                <a:gd name="connsiteY1" fmla="*/ 0 h 1523999"/>
                <a:gd name="connsiteX2" fmla="*/ 0 w 1143000"/>
                <a:gd name="connsiteY2" fmla="*/ 1524000 h 1523999"/>
                <a:gd name="connsiteX3" fmla="*/ 103949 w 1143000"/>
                <a:gd name="connsiteY3" fmla="*/ 1524000 h 1523999"/>
                <a:gd name="connsiteX4" fmla="*/ 103949 w 1143000"/>
                <a:gd name="connsiteY4" fmla="*/ 1143000 h 1523999"/>
                <a:gd name="connsiteX5" fmla="*/ 660400 w 1143000"/>
                <a:gd name="connsiteY5" fmla="*/ 1143000 h 1523999"/>
                <a:gd name="connsiteX6" fmla="*/ 660400 w 1143000"/>
                <a:gd name="connsiteY6" fmla="*/ 1524000 h 1523999"/>
                <a:gd name="connsiteX7" fmla="*/ 764350 w 1143000"/>
                <a:gd name="connsiteY7" fmla="*/ 1524000 h 1523999"/>
                <a:gd name="connsiteX8" fmla="*/ 764350 w 1143000"/>
                <a:gd name="connsiteY8" fmla="*/ 1143000 h 1523999"/>
                <a:gd name="connsiteX9" fmla="*/ 848550 w 1143000"/>
                <a:gd name="connsiteY9" fmla="*/ 1143000 h 1523999"/>
                <a:gd name="connsiteX10" fmla="*/ 848550 w 1143000"/>
                <a:gd name="connsiteY10" fmla="*/ 1524000 h 1523999"/>
                <a:gd name="connsiteX11" fmla="*/ 952500 w 1143000"/>
                <a:gd name="connsiteY11" fmla="*/ 1524000 h 1523999"/>
                <a:gd name="connsiteX12" fmla="*/ 952500 w 1143000"/>
                <a:gd name="connsiteY12" fmla="*/ 1143000 h 1523999"/>
                <a:gd name="connsiteX13" fmla="*/ 1141349 w 1143000"/>
                <a:gd name="connsiteY13" fmla="*/ 1143000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523999">
                  <a:moveTo>
                    <a:pt x="1143000" y="0"/>
                  </a:moveTo>
                  <a:lnTo>
                    <a:pt x="0" y="0"/>
                  </a:lnTo>
                  <a:lnTo>
                    <a:pt x="0" y="1524000"/>
                  </a:lnTo>
                  <a:lnTo>
                    <a:pt x="103949" y="1524000"/>
                  </a:lnTo>
                  <a:lnTo>
                    <a:pt x="103949" y="1143000"/>
                  </a:lnTo>
                  <a:lnTo>
                    <a:pt x="660400" y="1143000"/>
                  </a:lnTo>
                  <a:lnTo>
                    <a:pt x="660400" y="1524000"/>
                  </a:lnTo>
                  <a:lnTo>
                    <a:pt x="764350" y="1524000"/>
                  </a:lnTo>
                  <a:lnTo>
                    <a:pt x="764350" y="1143000"/>
                  </a:lnTo>
                  <a:lnTo>
                    <a:pt x="848550" y="1143000"/>
                  </a:lnTo>
                  <a:lnTo>
                    <a:pt x="848550" y="1524000"/>
                  </a:lnTo>
                  <a:lnTo>
                    <a:pt x="952500" y="1524000"/>
                  </a:lnTo>
                  <a:lnTo>
                    <a:pt x="952500" y="1143000"/>
                  </a:lnTo>
                  <a:lnTo>
                    <a:pt x="1141349" y="1143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81FBD484-28FA-E3BD-898F-DD4375593BD4}"/>
                </a:ext>
              </a:extLst>
            </p:cNvPr>
            <p:cNvSpPr/>
            <p:nvPr/>
          </p:nvSpPr>
          <p:spPr>
            <a:xfrm>
              <a:off x="7999793"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4D261566-061A-29E2-73CF-271258FEAE83}"/>
                </a:ext>
              </a:extLst>
            </p:cNvPr>
            <p:cNvSpPr/>
            <p:nvPr/>
          </p:nvSpPr>
          <p:spPr>
            <a:xfrm>
              <a:off x="7999793"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CDCF9050-0F85-9F9C-A655-DFF3958AC4E4}"/>
                </a:ext>
              </a:extLst>
            </p:cNvPr>
            <p:cNvSpPr/>
            <p:nvPr/>
          </p:nvSpPr>
          <p:spPr>
            <a:xfrm>
              <a:off x="7999793"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202DD3F8-DB94-A129-2A4A-28D866A516B2}"/>
                </a:ext>
              </a:extLst>
            </p:cNvPr>
            <p:cNvSpPr/>
            <p:nvPr/>
          </p:nvSpPr>
          <p:spPr>
            <a:xfrm>
              <a:off x="8253983"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18A00CA3-B479-0985-644E-615AB69CC579}"/>
                </a:ext>
              </a:extLst>
            </p:cNvPr>
            <p:cNvSpPr/>
            <p:nvPr/>
          </p:nvSpPr>
          <p:spPr>
            <a:xfrm>
              <a:off x="8253983"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5" name="Graphic 5" descr="A city block">
            <a:extLst>
              <a:ext uri="{FF2B5EF4-FFF2-40B4-BE49-F238E27FC236}">
                <a16:creationId xmlns:a16="http://schemas.microsoft.com/office/drawing/2014/main" id="{6D38F764-165B-F934-599C-4675EDEE9DAD}"/>
              </a:ext>
            </a:extLst>
          </p:cNvPr>
          <p:cNvGrpSpPr/>
          <p:nvPr/>
        </p:nvGrpSpPr>
        <p:grpSpPr>
          <a:xfrm>
            <a:off x="11430000" y="4993919"/>
            <a:ext cx="762000" cy="2286000"/>
            <a:chOff x="11430000" y="2301519"/>
            <a:chExt cx="762000" cy="2286000"/>
          </a:xfrm>
        </p:grpSpPr>
        <p:sp>
          <p:nvSpPr>
            <p:cNvPr id="576" name="Freeform: Shape 575">
              <a:extLst>
                <a:ext uri="{FF2B5EF4-FFF2-40B4-BE49-F238E27FC236}">
                  <a16:creationId xmlns:a16="http://schemas.microsoft.com/office/drawing/2014/main" id="{3FD7CEF4-5CAC-4973-89A4-D550E05BCFC1}"/>
                </a:ext>
              </a:extLst>
            </p:cNvPr>
            <p:cNvSpPr/>
            <p:nvPr/>
          </p:nvSpPr>
          <p:spPr>
            <a:xfrm rot="-10800000">
              <a:off x="11430000" y="2301519"/>
              <a:ext cx="762000" cy="2286000"/>
            </a:xfrm>
            <a:custGeom>
              <a:avLst/>
              <a:gdLst>
                <a:gd name="connsiteX0" fmla="*/ 0 w 762000"/>
                <a:gd name="connsiteY0" fmla="*/ 0 h 2286000"/>
                <a:gd name="connsiteX1" fmla="*/ 762000 w 762000"/>
                <a:gd name="connsiteY1" fmla="*/ 0 h 2286000"/>
                <a:gd name="connsiteX2" fmla="*/ 762000 w 762000"/>
                <a:gd name="connsiteY2" fmla="*/ 2286000 h 2286000"/>
                <a:gd name="connsiteX3" fmla="*/ 0 w 76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762000" h="2286000">
                  <a:moveTo>
                    <a:pt x="0" y="0"/>
                  </a:moveTo>
                  <a:lnTo>
                    <a:pt x="762000" y="0"/>
                  </a:lnTo>
                  <a:lnTo>
                    <a:pt x="762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7" name="Graphic 5" descr="A city block">
              <a:extLst>
                <a:ext uri="{FF2B5EF4-FFF2-40B4-BE49-F238E27FC236}">
                  <a16:creationId xmlns:a16="http://schemas.microsoft.com/office/drawing/2014/main" id="{A167E715-CBE3-D542-1DF1-BD3DE568129C}"/>
                </a:ext>
              </a:extLst>
            </p:cNvPr>
            <p:cNvGrpSpPr/>
            <p:nvPr/>
          </p:nvGrpSpPr>
          <p:grpSpPr>
            <a:xfrm>
              <a:off x="11695049" y="2682525"/>
              <a:ext cx="495300" cy="476250"/>
              <a:chOff x="11695049" y="2682525"/>
              <a:chExt cx="495300" cy="476250"/>
            </a:xfrm>
            <a:solidFill>
              <a:srgbClr val="D2D2D2"/>
            </a:solidFill>
          </p:grpSpPr>
          <p:sp>
            <p:nvSpPr>
              <p:cNvPr id="578" name="Freeform: Shape 577">
                <a:extLst>
                  <a:ext uri="{FF2B5EF4-FFF2-40B4-BE49-F238E27FC236}">
                    <a16:creationId xmlns:a16="http://schemas.microsoft.com/office/drawing/2014/main" id="{56B18F84-8306-402F-B39B-EC14755CDFD3}"/>
                  </a:ext>
                </a:extLst>
              </p:cNvPr>
              <p:cNvSpPr/>
              <p:nvPr/>
            </p:nvSpPr>
            <p:spPr>
              <a:xfrm>
                <a:off x="11695049" y="26825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BE83561E-505D-F009-F96C-7E2ED3EE3B8F}"/>
                  </a:ext>
                </a:extLst>
              </p:cNvPr>
              <p:cNvSpPr/>
              <p:nvPr/>
            </p:nvSpPr>
            <p:spPr>
              <a:xfrm>
                <a:off x="11695049" y="27587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28313B9-922F-B690-B6F0-331B0E688679}"/>
                  </a:ext>
                </a:extLst>
              </p:cNvPr>
              <p:cNvSpPr/>
              <p:nvPr/>
            </p:nvSpPr>
            <p:spPr>
              <a:xfrm>
                <a:off x="11695049" y="28349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4BF38002-8C82-E422-1538-A7ECC45C1855}"/>
                  </a:ext>
                </a:extLst>
              </p:cNvPr>
              <p:cNvSpPr/>
              <p:nvPr/>
            </p:nvSpPr>
            <p:spPr>
              <a:xfrm>
                <a:off x="11695049"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EB660BD4-2C5F-0DE5-DFD1-3DB32332C4D0}"/>
                  </a:ext>
                </a:extLst>
              </p:cNvPr>
              <p:cNvSpPr/>
              <p:nvPr/>
            </p:nvSpPr>
            <p:spPr>
              <a:xfrm>
                <a:off x="11695049"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B8E11CEE-3967-5BBD-C7AC-A1E51D88452D}"/>
                  </a:ext>
                </a:extLst>
              </p:cNvPr>
              <p:cNvSpPr/>
              <p:nvPr/>
            </p:nvSpPr>
            <p:spPr>
              <a:xfrm>
                <a:off x="11695049"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AC241A75-D0E2-06C4-47D2-9024D13D849B}"/>
                  </a:ext>
                </a:extLst>
              </p:cNvPr>
              <p:cNvSpPr/>
              <p:nvPr/>
            </p:nvSpPr>
            <p:spPr>
              <a:xfrm>
                <a:off x="11695049"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85" name="Graphic 5" descr="A city block">
            <a:extLst>
              <a:ext uri="{FF2B5EF4-FFF2-40B4-BE49-F238E27FC236}">
                <a16:creationId xmlns:a16="http://schemas.microsoft.com/office/drawing/2014/main" id="{2DF50363-1215-B527-EBA6-D55CAD10764F}"/>
              </a:ext>
            </a:extLst>
          </p:cNvPr>
          <p:cNvGrpSpPr/>
          <p:nvPr/>
        </p:nvGrpSpPr>
        <p:grpSpPr>
          <a:xfrm>
            <a:off x="9142349" y="4993919"/>
            <a:ext cx="1143000" cy="2286012"/>
            <a:chOff x="9142349" y="2301519"/>
            <a:chExt cx="1143000" cy="2286012"/>
          </a:xfrm>
        </p:grpSpPr>
        <p:sp>
          <p:nvSpPr>
            <p:cNvPr id="586" name="Freeform: Shape 585">
              <a:extLst>
                <a:ext uri="{FF2B5EF4-FFF2-40B4-BE49-F238E27FC236}">
                  <a16:creationId xmlns:a16="http://schemas.microsoft.com/office/drawing/2014/main" id="{9AB1A577-E4DF-042E-2151-8AD560547BD1}"/>
                </a:ext>
              </a:extLst>
            </p:cNvPr>
            <p:cNvSpPr/>
            <p:nvPr/>
          </p:nvSpPr>
          <p:spPr>
            <a:xfrm rot="-10800000">
              <a:off x="9142349" y="2301519"/>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7" name="Graphic 5" descr="A city block">
              <a:extLst>
                <a:ext uri="{FF2B5EF4-FFF2-40B4-BE49-F238E27FC236}">
                  <a16:creationId xmlns:a16="http://schemas.microsoft.com/office/drawing/2014/main" id="{63466D58-71DF-FE37-EAC5-99FBBCABE2B0}"/>
                </a:ext>
              </a:extLst>
            </p:cNvPr>
            <p:cNvGrpSpPr/>
            <p:nvPr/>
          </p:nvGrpSpPr>
          <p:grpSpPr>
            <a:xfrm>
              <a:off x="9307004" y="2492032"/>
              <a:ext cx="826071" cy="381000"/>
              <a:chOff x="9307004" y="2492032"/>
              <a:chExt cx="826071" cy="381000"/>
            </a:xfrm>
            <a:solidFill>
              <a:srgbClr val="E6E6E6"/>
            </a:solidFill>
          </p:grpSpPr>
          <p:sp>
            <p:nvSpPr>
              <p:cNvPr id="613" name="Freeform: Shape 612">
                <a:extLst>
                  <a:ext uri="{FF2B5EF4-FFF2-40B4-BE49-F238E27FC236}">
                    <a16:creationId xmlns:a16="http://schemas.microsoft.com/office/drawing/2014/main" id="{5AB1AC71-5329-5106-49CA-38AC1EFF4509}"/>
                  </a:ext>
                </a:extLst>
              </p:cNvPr>
              <p:cNvSpPr/>
              <p:nvPr/>
            </p:nvSpPr>
            <p:spPr>
              <a:xfrm>
                <a:off x="971397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9B0ED6C0-BF44-A2F8-0B48-10E6E3B4F7E9}"/>
                  </a:ext>
                </a:extLst>
              </p:cNvPr>
              <p:cNvSpPr/>
              <p:nvPr/>
            </p:nvSpPr>
            <p:spPr>
              <a:xfrm>
                <a:off x="9510776"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1A0AFD-22B7-2523-971F-C6325FB534AA}"/>
                  </a:ext>
                </a:extLst>
              </p:cNvPr>
              <p:cNvSpPr/>
              <p:nvPr/>
            </p:nvSpPr>
            <p:spPr>
              <a:xfrm>
                <a:off x="9307004"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8" name="Graphic 5" descr="A city block">
              <a:extLst>
                <a:ext uri="{FF2B5EF4-FFF2-40B4-BE49-F238E27FC236}">
                  <a16:creationId xmlns:a16="http://schemas.microsoft.com/office/drawing/2014/main" id="{C032C4E3-FD03-F186-6D5C-2898016513D9}"/>
                </a:ext>
              </a:extLst>
            </p:cNvPr>
            <p:cNvGrpSpPr/>
            <p:nvPr/>
          </p:nvGrpSpPr>
          <p:grpSpPr>
            <a:xfrm>
              <a:off x="9307004" y="2961932"/>
              <a:ext cx="826674" cy="101600"/>
              <a:chOff x="9307004" y="2961932"/>
              <a:chExt cx="826674" cy="101600"/>
            </a:xfrm>
            <a:solidFill>
              <a:srgbClr val="E6E6E6"/>
            </a:solidFill>
          </p:grpSpPr>
          <p:sp>
            <p:nvSpPr>
              <p:cNvPr id="610" name="Freeform: Shape 609">
                <a:extLst>
                  <a:ext uri="{FF2B5EF4-FFF2-40B4-BE49-F238E27FC236}">
                    <a16:creationId xmlns:a16="http://schemas.microsoft.com/office/drawing/2014/main" id="{4F7DA728-1477-FC86-B514-1769A860990C}"/>
                  </a:ext>
                </a:extLst>
              </p:cNvPr>
              <p:cNvSpPr/>
              <p:nvPr/>
            </p:nvSpPr>
            <p:spPr>
              <a:xfrm>
                <a:off x="9712388"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BA3FD5E1-36C4-C027-4B99-F7C1A4F3AFE7}"/>
                  </a:ext>
                </a:extLst>
              </p:cNvPr>
              <p:cNvSpPr/>
              <p:nvPr/>
            </p:nvSpPr>
            <p:spPr>
              <a:xfrm>
                <a:off x="9510776"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6894F019-892D-01A8-CC05-749DE90442B8}"/>
                  </a:ext>
                </a:extLst>
              </p:cNvPr>
              <p:cNvSpPr/>
              <p:nvPr/>
            </p:nvSpPr>
            <p:spPr>
              <a:xfrm>
                <a:off x="9307004"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9" name="Graphic 5" descr="A city block">
              <a:extLst>
                <a:ext uri="{FF2B5EF4-FFF2-40B4-BE49-F238E27FC236}">
                  <a16:creationId xmlns:a16="http://schemas.microsoft.com/office/drawing/2014/main" id="{0F5BCF6E-C61A-D886-A680-8EE36DF23D69}"/>
                </a:ext>
              </a:extLst>
            </p:cNvPr>
            <p:cNvGrpSpPr/>
            <p:nvPr/>
          </p:nvGrpSpPr>
          <p:grpSpPr>
            <a:xfrm>
              <a:off x="9307004" y="3152432"/>
              <a:ext cx="826084" cy="101600"/>
              <a:chOff x="9307004" y="3152432"/>
              <a:chExt cx="826084" cy="101600"/>
            </a:xfrm>
            <a:solidFill>
              <a:srgbClr val="FFFFFF"/>
            </a:solidFill>
          </p:grpSpPr>
          <p:sp>
            <p:nvSpPr>
              <p:cNvPr id="607" name="Freeform: Shape 606">
                <a:extLst>
                  <a:ext uri="{FF2B5EF4-FFF2-40B4-BE49-F238E27FC236}">
                    <a16:creationId xmlns:a16="http://schemas.microsoft.com/office/drawing/2014/main" id="{00D6C551-79EA-264C-FF6F-1B696A4ED430}"/>
                  </a:ext>
                </a:extLst>
              </p:cNvPr>
              <p:cNvSpPr/>
              <p:nvPr/>
            </p:nvSpPr>
            <p:spPr>
              <a:xfrm>
                <a:off x="9714611" y="3152432"/>
                <a:ext cx="418477" cy="101600"/>
              </a:xfrm>
              <a:custGeom>
                <a:avLst/>
                <a:gdLst>
                  <a:gd name="connsiteX0" fmla="*/ 0 w 418477"/>
                  <a:gd name="connsiteY0" fmla="*/ 0 h 101600"/>
                  <a:gd name="connsiteX1" fmla="*/ 418477 w 418477"/>
                  <a:gd name="connsiteY1" fmla="*/ 0 h 101600"/>
                  <a:gd name="connsiteX2" fmla="*/ 418477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7" y="0"/>
                    </a:lnTo>
                    <a:lnTo>
                      <a:pt x="418477"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C588605A-42AC-36BB-1386-BCF475848B8C}"/>
                  </a:ext>
                </a:extLst>
              </p:cNvPr>
              <p:cNvSpPr/>
              <p:nvPr/>
            </p:nvSpPr>
            <p:spPr>
              <a:xfrm>
                <a:off x="9512617"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8D1653E-1C6F-2896-10EA-172F402F47F9}"/>
                  </a:ext>
                </a:extLst>
              </p:cNvPr>
              <p:cNvSpPr/>
              <p:nvPr/>
            </p:nvSpPr>
            <p:spPr>
              <a:xfrm>
                <a:off x="9307004" y="31524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0" name="Graphic 5" descr="A city block">
              <a:extLst>
                <a:ext uri="{FF2B5EF4-FFF2-40B4-BE49-F238E27FC236}">
                  <a16:creationId xmlns:a16="http://schemas.microsoft.com/office/drawing/2014/main" id="{6F34D197-EA6C-D6A6-3198-9F7B918610A6}"/>
                </a:ext>
              </a:extLst>
            </p:cNvPr>
            <p:cNvGrpSpPr/>
            <p:nvPr/>
          </p:nvGrpSpPr>
          <p:grpSpPr>
            <a:xfrm>
              <a:off x="9510776" y="3342932"/>
              <a:ext cx="381958" cy="101600"/>
              <a:chOff x="9510776" y="3342932"/>
              <a:chExt cx="381958" cy="101600"/>
            </a:xfrm>
            <a:solidFill>
              <a:srgbClr val="E6E6E6"/>
            </a:solidFill>
          </p:grpSpPr>
          <p:sp>
            <p:nvSpPr>
              <p:cNvPr id="605" name="Freeform: Shape 604">
                <a:extLst>
                  <a:ext uri="{FF2B5EF4-FFF2-40B4-BE49-F238E27FC236}">
                    <a16:creationId xmlns:a16="http://schemas.microsoft.com/office/drawing/2014/main" id="{B2909703-3BCB-3C65-CB64-FD633A328E05}"/>
                  </a:ext>
                </a:extLst>
              </p:cNvPr>
              <p:cNvSpPr/>
              <p:nvPr/>
            </p:nvSpPr>
            <p:spPr>
              <a:xfrm>
                <a:off x="9712388"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FF8468F-01B5-95FA-AB9C-F1CC99D98249}"/>
                  </a:ext>
                </a:extLst>
              </p:cNvPr>
              <p:cNvSpPr/>
              <p:nvPr/>
            </p:nvSpPr>
            <p:spPr>
              <a:xfrm>
                <a:off x="9510776"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1" name="Graphic 5" descr="A city block">
              <a:extLst>
                <a:ext uri="{FF2B5EF4-FFF2-40B4-BE49-F238E27FC236}">
                  <a16:creationId xmlns:a16="http://schemas.microsoft.com/office/drawing/2014/main" id="{884C046C-E390-457E-841D-53B868AA0921}"/>
                </a:ext>
              </a:extLst>
            </p:cNvPr>
            <p:cNvGrpSpPr/>
            <p:nvPr/>
          </p:nvGrpSpPr>
          <p:grpSpPr>
            <a:xfrm>
              <a:off x="9510776" y="3723932"/>
              <a:ext cx="621658" cy="101600"/>
              <a:chOff x="9510776" y="3723932"/>
              <a:chExt cx="621658" cy="101600"/>
            </a:xfrm>
            <a:solidFill>
              <a:srgbClr val="E6E6E6"/>
            </a:solidFill>
          </p:grpSpPr>
          <p:sp>
            <p:nvSpPr>
              <p:cNvPr id="603" name="Freeform: Shape 602">
                <a:extLst>
                  <a:ext uri="{FF2B5EF4-FFF2-40B4-BE49-F238E27FC236}">
                    <a16:creationId xmlns:a16="http://schemas.microsoft.com/office/drawing/2014/main" id="{D9AE6FB0-E67E-EA52-7CE6-DC95AF69BD08}"/>
                  </a:ext>
                </a:extLst>
              </p:cNvPr>
              <p:cNvSpPr/>
              <p:nvPr/>
            </p:nvSpPr>
            <p:spPr>
              <a:xfrm>
                <a:off x="9714611" y="3723932"/>
                <a:ext cx="417823" cy="101600"/>
              </a:xfrm>
              <a:custGeom>
                <a:avLst/>
                <a:gdLst>
                  <a:gd name="connsiteX0" fmla="*/ 0 w 417823"/>
                  <a:gd name="connsiteY0" fmla="*/ 0 h 101600"/>
                  <a:gd name="connsiteX1" fmla="*/ 417823 w 417823"/>
                  <a:gd name="connsiteY1" fmla="*/ 0 h 101600"/>
                  <a:gd name="connsiteX2" fmla="*/ 417823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3" y="0"/>
                    </a:lnTo>
                    <a:lnTo>
                      <a:pt x="41782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95B877E6-BAE4-34B6-82FA-2C07F1596315}"/>
                  </a:ext>
                </a:extLst>
              </p:cNvPr>
              <p:cNvSpPr/>
              <p:nvPr/>
            </p:nvSpPr>
            <p:spPr>
              <a:xfrm>
                <a:off x="9510776"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2" name="Graphic 5" descr="A city block">
              <a:extLst>
                <a:ext uri="{FF2B5EF4-FFF2-40B4-BE49-F238E27FC236}">
                  <a16:creationId xmlns:a16="http://schemas.microsoft.com/office/drawing/2014/main" id="{A5FF1783-5046-D355-B2CE-14005D5D6F0F}"/>
                </a:ext>
              </a:extLst>
            </p:cNvPr>
            <p:cNvGrpSpPr/>
            <p:nvPr/>
          </p:nvGrpSpPr>
          <p:grpSpPr>
            <a:xfrm>
              <a:off x="9307068" y="3533432"/>
              <a:ext cx="585209" cy="101600"/>
              <a:chOff x="9307068" y="3533432"/>
              <a:chExt cx="585209" cy="101600"/>
            </a:xfrm>
            <a:solidFill>
              <a:srgbClr val="E6E6E6"/>
            </a:solidFill>
          </p:grpSpPr>
          <p:sp>
            <p:nvSpPr>
              <p:cNvPr id="600" name="Freeform: Shape 599">
                <a:extLst>
                  <a:ext uri="{FF2B5EF4-FFF2-40B4-BE49-F238E27FC236}">
                    <a16:creationId xmlns:a16="http://schemas.microsoft.com/office/drawing/2014/main" id="{6E0C42C9-936E-2189-CEC8-78F5378DFDDA}"/>
                  </a:ext>
                </a:extLst>
              </p:cNvPr>
              <p:cNvSpPr/>
              <p:nvPr/>
            </p:nvSpPr>
            <p:spPr>
              <a:xfrm>
                <a:off x="9712388"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83FB5A57-069D-BFD6-3465-786BAF2DD305}"/>
                  </a:ext>
                </a:extLst>
              </p:cNvPr>
              <p:cNvSpPr/>
              <p:nvPr/>
            </p:nvSpPr>
            <p:spPr>
              <a:xfrm>
                <a:off x="951071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3673268C-958A-2E41-CE86-3671A71F06A1}"/>
                  </a:ext>
                </a:extLst>
              </p:cNvPr>
              <p:cNvSpPr/>
              <p:nvPr/>
            </p:nvSpPr>
            <p:spPr>
              <a:xfrm>
                <a:off x="9307068"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3" name="Freeform: Shape 592">
              <a:extLst>
                <a:ext uri="{FF2B5EF4-FFF2-40B4-BE49-F238E27FC236}">
                  <a16:creationId xmlns:a16="http://schemas.microsoft.com/office/drawing/2014/main" id="{6031AB56-4602-BF87-8E09-F9957D3244FC}"/>
                </a:ext>
              </a:extLst>
            </p:cNvPr>
            <p:cNvSpPr/>
            <p:nvPr/>
          </p:nvSpPr>
          <p:spPr>
            <a:xfrm>
              <a:off x="951306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A926B1CE-C3F6-E34D-2D66-9B0506F25E0F}"/>
                </a:ext>
              </a:extLst>
            </p:cNvPr>
            <p:cNvSpPr/>
            <p:nvPr/>
          </p:nvSpPr>
          <p:spPr>
            <a:xfrm>
              <a:off x="9714611" y="4295432"/>
              <a:ext cx="178301" cy="101600"/>
            </a:xfrm>
            <a:custGeom>
              <a:avLst/>
              <a:gdLst>
                <a:gd name="connsiteX0" fmla="*/ 0 w 178301"/>
                <a:gd name="connsiteY0" fmla="*/ 0 h 101600"/>
                <a:gd name="connsiteX1" fmla="*/ 178301 w 178301"/>
                <a:gd name="connsiteY1" fmla="*/ 0 h 101600"/>
                <a:gd name="connsiteX2" fmla="*/ 178301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1" y="0"/>
                  </a:lnTo>
                  <a:lnTo>
                    <a:pt x="17830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95" name="Graphic 5" descr="A city block">
              <a:extLst>
                <a:ext uri="{FF2B5EF4-FFF2-40B4-BE49-F238E27FC236}">
                  <a16:creationId xmlns:a16="http://schemas.microsoft.com/office/drawing/2014/main" id="{B43515DE-CA5A-0574-5857-171D495C6516}"/>
                </a:ext>
              </a:extLst>
            </p:cNvPr>
            <p:cNvGrpSpPr/>
            <p:nvPr/>
          </p:nvGrpSpPr>
          <p:grpSpPr>
            <a:xfrm>
              <a:off x="9307576" y="4104932"/>
              <a:ext cx="826103" cy="101600"/>
              <a:chOff x="9307576" y="4104932"/>
              <a:chExt cx="826103" cy="101600"/>
            </a:xfrm>
            <a:solidFill>
              <a:srgbClr val="E6E6E6"/>
            </a:solidFill>
          </p:grpSpPr>
          <p:sp>
            <p:nvSpPr>
              <p:cNvPr id="597" name="Freeform: Shape 596">
                <a:extLst>
                  <a:ext uri="{FF2B5EF4-FFF2-40B4-BE49-F238E27FC236}">
                    <a16:creationId xmlns:a16="http://schemas.microsoft.com/office/drawing/2014/main" id="{B0D52741-DEC4-67DC-51B0-32C8D836EC77}"/>
                  </a:ext>
                </a:extLst>
              </p:cNvPr>
              <p:cNvSpPr/>
              <p:nvPr/>
            </p:nvSpPr>
            <p:spPr>
              <a:xfrm>
                <a:off x="9712388"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0F87F279-66E9-7346-D323-1D09EE8C9F96}"/>
                  </a:ext>
                </a:extLst>
              </p:cNvPr>
              <p:cNvSpPr/>
              <p:nvPr/>
            </p:nvSpPr>
            <p:spPr>
              <a:xfrm>
                <a:off x="951306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5C7C260-86E1-3008-631D-27F0A493DE6B}"/>
                  </a:ext>
                </a:extLst>
              </p:cNvPr>
              <p:cNvSpPr/>
              <p:nvPr/>
            </p:nvSpPr>
            <p:spPr>
              <a:xfrm>
                <a:off x="9307576"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6" name="Freeform: Shape 595">
              <a:extLst>
                <a:ext uri="{FF2B5EF4-FFF2-40B4-BE49-F238E27FC236}">
                  <a16:creationId xmlns:a16="http://schemas.microsoft.com/office/drawing/2014/main" id="{B40D0638-C642-6B11-06CA-F109512AE842}"/>
                </a:ext>
              </a:extLst>
            </p:cNvPr>
            <p:cNvSpPr/>
            <p:nvPr/>
          </p:nvSpPr>
          <p:spPr>
            <a:xfrm>
              <a:off x="951071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6" name="Graphic 5" descr="A city block">
            <a:extLst>
              <a:ext uri="{FF2B5EF4-FFF2-40B4-BE49-F238E27FC236}">
                <a16:creationId xmlns:a16="http://schemas.microsoft.com/office/drawing/2014/main" id="{9F24DEA8-B043-DDE0-FA38-0C7959371581}"/>
              </a:ext>
            </a:extLst>
          </p:cNvPr>
          <p:cNvGrpSpPr/>
          <p:nvPr/>
        </p:nvGrpSpPr>
        <p:grpSpPr>
          <a:xfrm>
            <a:off x="10284904" y="5187842"/>
            <a:ext cx="1905000" cy="2092090"/>
            <a:chOff x="10284904" y="2495442"/>
            <a:chExt cx="1905000" cy="2092090"/>
          </a:xfrm>
        </p:grpSpPr>
        <p:sp>
          <p:nvSpPr>
            <p:cNvPr id="617" name="Freeform: Shape 616">
              <a:extLst>
                <a:ext uri="{FF2B5EF4-FFF2-40B4-BE49-F238E27FC236}">
                  <a16:creationId xmlns:a16="http://schemas.microsoft.com/office/drawing/2014/main" id="{0373867E-468D-D4C9-842C-DCDFC622A3A9}"/>
                </a:ext>
              </a:extLst>
            </p:cNvPr>
            <p:cNvSpPr/>
            <p:nvPr/>
          </p:nvSpPr>
          <p:spPr>
            <a:xfrm>
              <a:off x="10284904" y="2495442"/>
              <a:ext cx="1905000" cy="2092089"/>
            </a:xfrm>
            <a:custGeom>
              <a:avLst/>
              <a:gdLst>
                <a:gd name="connsiteX0" fmla="*/ 1145603 w 1905000"/>
                <a:gd name="connsiteY0" fmla="*/ 0 h 2092089"/>
                <a:gd name="connsiteX1" fmla="*/ 1145603 w 1905000"/>
                <a:gd name="connsiteY1" fmla="*/ 949090 h 2092089"/>
                <a:gd name="connsiteX2" fmla="*/ 1905000 w 1905000"/>
                <a:gd name="connsiteY2" fmla="*/ 949090 h 2092089"/>
                <a:gd name="connsiteX3" fmla="*/ 1905000 w 1905000"/>
                <a:gd name="connsiteY3" fmla="*/ 2092090 h 2092089"/>
                <a:gd name="connsiteX4" fmla="*/ 0 w 1905000"/>
                <a:gd name="connsiteY4" fmla="*/ 2092090 h 2092089"/>
                <a:gd name="connsiteX5" fmla="*/ 0 w 1905000"/>
                <a:gd name="connsiteY5" fmla="*/ 0 h 20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2092089">
                  <a:moveTo>
                    <a:pt x="1145603" y="0"/>
                  </a:moveTo>
                  <a:lnTo>
                    <a:pt x="1145603" y="949090"/>
                  </a:lnTo>
                  <a:lnTo>
                    <a:pt x="1905000" y="949090"/>
                  </a:lnTo>
                  <a:lnTo>
                    <a:pt x="1905000" y="2092090"/>
                  </a:lnTo>
                  <a:lnTo>
                    <a:pt x="0" y="2092090"/>
                  </a:lnTo>
                  <a:lnTo>
                    <a:pt x="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18" name="Graphic 5" descr="A city block">
              <a:extLst>
                <a:ext uri="{FF2B5EF4-FFF2-40B4-BE49-F238E27FC236}">
                  <a16:creationId xmlns:a16="http://schemas.microsoft.com/office/drawing/2014/main" id="{C9A1B0BC-2E8A-36AD-3D3F-F7F8CF7B2CC5}"/>
                </a:ext>
              </a:extLst>
            </p:cNvPr>
            <p:cNvGrpSpPr/>
            <p:nvPr/>
          </p:nvGrpSpPr>
          <p:grpSpPr>
            <a:xfrm>
              <a:off x="10538841" y="2961932"/>
              <a:ext cx="889012" cy="188321"/>
              <a:chOff x="10538841" y="2961932"/>
              <a:chExt cx="889012" cy="188321"/>
            </a:xfrm>
            <a:solidFill>
              <a:srgbClr val="D2D2D2"/>
            </a:solidFill>
          </p:grpSpPr>
          <p:sp>
            <p:nvSpPr>
              <p:cNvPr id="638" name="Freeform: Shape 637">
                <a:extLst>
                  <a:ext uri="{FF2B5EF4-FFF2-40B4-BE49-F238E27FC236}">
                    <a16:creationId xmlns:a16="http://schemas.microsoft.com/office/drawing/2014/main" id="{BC325BC1-CF50-6ABC-F74B-84142C9DA8C9}"/>
                  </a:ext>
                </a:extLst>
              </p:cNvPr>
              <p:cNvSpPr/>
              <p:nvPr/>
            </p:nvSpPr>
            <p:spPr>
              <a:xfrm>
                <a:off x="10538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0E95792B-D759-879B-5A74-0877DDCCDA33}"/>
                  </a:ext>
                </a:extLst>
              </p:cNvPr>
              <p:cNvSpPr/>
              <p:nvPr/>
            </p:nvSpPr>
            <p:spPr>
              <a:xfrm>
                <a:off x="10792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7A8BAD8D-6F6D-C2F2-B0DE-15C1FE5819AD}"/>
                  </a:ext>
                </a:extLst>
              </p:cNvPr>
              <p:cNvSpPr/>
              <p:nvPr/>
            </p:nvSpPr>
            <p:spPr>
              <a:xfrm>
                <a:off x="11048746" y="2961932"/>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9" name="Graphic 5" descr="A city block">
              <a:extLst>
                <a:ext uri="{FF2B5EF4-FFF2-40B4-BE49-F238E27FC236}">
                  <a16:creationId xmlns:a16="http://schemas.microsoft.com/office/drawing/2014/main" id="{9BF085B0-27AC-C7A7-6347-45E128259CFE}"/>
                </a:ext>
              </a:extLst>
            </p:cNvPr>
            <p:cNvGrpSpPr/>
            <p:nvPr/>
          </p:nvGrpSpPr>
          <p:grpSpPr>
            <a:xfrm>
              <a:off x="11631549" y="4018210"/>
              <a:ext cx="178320" cy="376643"/>
              <a:chOff x="11631549" y="4018210"/>
              <a:chExt cx="178320" cy="376643"/>
            </a:xfrm>
          </p:grpSpPr>
          <p:sp>
            <p:nvSpPr>
              <p:cNvPr id="636" name="Freeform: Shape 635">
                <a:extLst>
                  <a:ext uri="{FF2B5EF4-FFF2-40B4-BE49-F238E27FC236}">
                    <a16:creationId xmlns:a16="http://schemas.microsoft.com/office/drawing/2014/main" id="{0CB56DF5-13A5-B5F3-9CED-9132B3B85AB8}"/>
                  </a:ext>
                </a:extLst>
              </p:cNvPr>
              <p:cNvSpPr/>
              <p:nvPr/>
            </p:nvSpPr>
            <p:spPr>
              <a:xfrm>
                <a:off x="11631549"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B47EA70A-73D4-3BAB-D159-48D71BC80CD3}"/>
                  </a:ext>
                </a:extLst>
              </p:cNvPr>
              <p:cNvSpPr/>
              <p:nvPr/>
            </p:nvSpPr>
            <p:spPr>
              <a:xfrm>
                <a:off x="11631549"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0" name="Graphic 5" descr="A city block">
              <a:extLst>
                <a:ext uri="{FF2B5EF4-FFF2-40B4-BE49-F238E27FC236}">
                  <a16:creationId xmlns:a16="http://schemas.microsoft.com/office/drawing/2014/main" id="{2AA8E42B-67A4-891E-FCAB-7A91FC5AD2FB}"/>
                </a:ext>
              </a:extLst>
            </p:cNvPr>
            <p:cNvGrpSpPr/>
            <p:nvPr/>
          </p:nvGrpSpPr>
          <p:grpSpPr>
            <a:xfrm>
              <a:off x="11887454" y="4018210"/>
              <a:ext cx="188607" cy="376643"/>
              <a:chOff x="11887454" y="4018210"/>
              <a:chExt cx="188607" cy="376643"/>
            </a:xfrm>
          </p:grpSpPr>
          <p:sp>
            <p:nvSpPr>
              <p:cNvPr id="634" name="Freeform: Shape 633">
                <a:extLst>
                  <a:ext uri="{FF2B5EF4-FFF2-40B4-BE49-F238E27FC236}">
                    <a16:creationId xmlns:a16="http://schemas.microsoft.com/office/drawing/2014/main" id="{5482C46E-18C1-7D32-F20F-DA631FCF789E}"/>
                  </a:ext>
                </a:extLst>
              </p:cNvPr>
              <p:cNvSpPr/>
              <p:nvPr/>
            </p:nvSpPr>
            <p:spPr>
              <a:xfrm>
                <a:off x="11887454"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9C176B65-7302-F5A3-F690-A46059E68A91}"/>
                  </a:ext>
                </a:extLst>
              </p:cNvPr>
              <p:cNvSpPr/>
              <p:nvPr/>
            </p:nvSpPr>
            <p:spPr>
              <a:xfrm>
                <a:off x="11887454"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1" name="Graphic 5" descr="A city block">
              <a:extLst>
                <a:ext uri="{FF2B5EF4-FFF2-40B4-BE49-F238E27FC236}">
                  <a16:creationId xmlns:a16="http://schemas.microsoft.com/office/drawing/2014/main" id="{F9CC95AC-6584-FCFB-4FF0-012C91E06E46}"/>
                </a:ext>
              </a:extLst>
            </p:cNvPr>
            <p:cNvGrpSpPr/>
            <p:nvPr/>
          </p:nvGrpSpPr>
          <p:grpSpPr>
            <a:xfrm>
              <a:off x="10538841" y="4210888"/>
              <a:ext cx="178320" cy="376643"/>
              <a:chOff x="10538841" y="4210888"/>
              <a:chExt cx="178320" cy="376643"/>
            </a:xfrm>
          </p:grpSpPr>
          <p:sp>
            <p:nvSpPr>
              <p:cNvPr id="632" name="Freeform: Shape 631">
                <a:extLst>
                  <a:ext uri="{FF2B5EF4-FFF2-40B4-BE49-F238E27FC236}">
                    <a16:creationId xmlns:a16="http://schemas.microsoft.com/office/drawing/2014/main" id="{BEE1DF60-8DA7-8CB8-4116-71A217FB4004}"/>
                  </a:ext>
                </a:extLst>
              </p:cNvPr>
              <p:cNvSpPr/>
              <p:nvPr/>
            </p:nvSpPr>
            <p:spPr>
              <a:xfrm>
                <a:off x="10538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B26ADE7D-41DE-CB6E-71D7-97EE2F9C830F}"/>
                  </a:ext>
                </a:extLst>
              </p:cNvPr>
              <p:cNvSpPr/>
              <p:nvPr/>
            </p:nvSpPr>
            <p:spPr>
              <a:xfrm>
                <a:off x="10538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2" name="Graphic 5" descr="A city block">
              <a:extLst>
                <a:ext uri="{FF2B5EF4-FFF2-40B4-BE49-F238E27FC236}">
                  <a16:creationId xmlns:a16="http://schemas.microsoft.com/office/drawing/2014/main" id="{73EBCF3A-11EF-0E0D-25AC-10DA3A896FF5}"/>
                </a:ext>
              </a:extLst>
            </p:cNvPr>
            <p:cNvGrpSpPr/>
            <p:nvPr/>
          </p:nvGrpSpPr>
          <p:grpSpPr>
            <a:xfrm>
              <a:off x="10792841" y="4210888"/>
              <a:ext cx="178320" cy="376643"/>
              <a:chOff x="10792841" y="4210888"/>
              <a:chExt cx="178320" cy="376643"/>
            </a:xfrm>
          </p:grpSpPr>
          <p:sp>
            <p:nvSpPr>
              <p:cNvPr id="630" name="Freeform: Shape 629">
                <a:extLst>
                  <a:ext uri="{FF2B5EF4-FFF2-40B4-BE49-F238E27FC236}">
                    <a16:creationId xmlns:a16="http://schemas.microsoft.com/office/drawing/2014/main" id="{9BE510BD-7358-84D6-7356-685F811DDC8A}"/>
                  </a:ext>
                </a:extLst>
              </p:cNvPr>
              <p:cNvSpPr/>
              <p:nvPr/>
            </p:nvSpPr>
            <p:spPr>
              <a:xfrm>
                <a:off x="10792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C0C0250D-FA48-9962-361C-2540ADBA7935}"/>
                  </a:ext>
                </a:extLst>
              </p:cNvPr>
              <p:cNvSpPr/>
              <p:nvPr/>
            </p:nvSpPr>
            <p:spPr>
              <a:xfrm>
                <a:off x="10792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3" name="Graphic 5" descr="A city block">
              <a:extLst>
                <a:ext uri="{FF2B5EF4-FFF2-40B4-BE49-F238E27FC236}">
                  <a16:creationId xmlns:a16="http://schemas.microsoft.com/office/drawing/2014/main" id="{086E679B-E6B6-68AF-4C9A-863146663880}"/>
                </a:ext>
              </a:extLst>
            </p:cNvPr>
            <p:cNvGrpSpPr/>
            <p:nvPr/>
          </p:nvGrpSpPr>
          <p:grpSpPr>
            <a:xfrm>
              <a:off x="11048746" y="4210888"/>
              <a:ext cx="379107" cy="376643"/>
              <a:chOff x="11048746" y="4210888"/>
              <a:chExt cx="379107" cy="376643"/>
            </a:xfrm>
          </p:grpSpPr>
          <p:sp>
            <p:nvSpPr>
              <p:cNvPr id="628" name="Freeform: Shape 627">
                <a:extLst>
                  <a:ext uri="{FF2B5EF4-FFF2-40B4-BE49-F238E27FC236}">
                    <a16:creationId xmlns:a16="http://schemas.microsoft.com/office/drawing/2014/main" id="{43B10858-9B2A-6032-06F0-B8C46EC17395}"/>
                  </a:ext>
                </a:extLst>
              </p:cNvPr>
              <p:cNvSpPr/>
              <p:nvPr/>
            </p:nvSpPr>
            <p:spPr>
              <a:xfrm>
                <a:off x="1104874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B6189BD7-E325-A637-741F-21A5A067A87D}"/>
                  </a:ext>
                </a:extLst>
              </p:cNvPr>
              <p:cNvSpPr/>
              <p:nvPr/>
            </p:nvSpPr>
            <p:spPr>
              <a:xfrm>
                <a:off x="1104874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4" name="Freeform: Shape 623">
              <a:extLst>
                <a:ext uri="{FF2B5EF4-FFF2-40B4-BE49-F238E27FC236}">
                  <a16:creationId xmlns:a16="http://schemas.microsoft.com/office/drawing/2014/main" id="{4231660F-7A5F-6AD2-6CAD-D6E7D455B70F}"/>
                </a:ext>
              </a:extLst>
            </p:cNvPr>
            <p:cNvSpPr/>
            <p:nvPr/>
          </p:nvSpPr>
          <p:spPr>
            <a:xfrm rot="-10800000">
              <a:off x="10538904" y="3825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86D5A68B-312C-3AEC-9D13-9CF9CEADDEFD}"/>
                </a:ext>
              </a:extLst>
            </p:cNvPr>
            <p:cNvSpPr/>
            <p:nvPr/>
          </p:nvSpPr>
          <p:spPr>
            <a:xfrm rot="-10800000">
              <a:off x="10538904" y="3444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E81F219-F531-5A9C-3B21-17827E2F36E7}"/>
                </a:ext>
              </a:extLst>
            </p:cNvPr>
            <p:cNvSpPr/>
            <p:nvPr/>
          </p:nvSpPr>
          <p:spPr>
            <a:xfrm rot="-10800000">
              <a:off x="10919904" y="3762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B5ED71EC-2172-69E1-E549-5159119B400D}"/>
                </a:ext>
              </a:extLst>
            </p:cNvPr>
            <p:cNvSpPr/>
            <p:nvPr/>
          </p:nvSpPr>
          <p:spPr>
            <a:xfrm rot="-10800000">
              <a:off x="10919904" y="3381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2" name="TextBox 641">
            <a:extLst>
              <a:ext uri="{FF2B5EF4-FFF2-40B4-BE49-F238E27FC236}">
                <a16:creationId xmlns:a16="http://schemas.microsoft.com/office/drawing/2014/main" id="{838772B5-38A7-97BF-764E-BA5A568CD2B1}"/>
              </a:ext>
            </a:extLst>
          </p:cNvPr>
          <p:cNvSpPr txBox="1"/>
          <p:nvPr/>
        </p:nvSpPr>
        <p:spPr>
          <a:xfrm>
            <a:off x="1017852" y="-88014"/>
            <a:ext cx="123757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Why L&amp;D Matters?</a:t>
            </a:r>
          </a:p>
        </p:txBody>
      </p:sp>
      <p:sp>
        <p:nvSpPr>
          <p:cNvPr id="3" name="TextBox 2">
            <a:extLst>
              <a:ext uri="{FF2B5EF4-FFF2-40B4-BE49-F238E27FC236}">
                <a16:creationId xmlns:a16="http://schemas.microsoft.com/office/drawing/2014/main" id="{C785A8A6-1599-CAC4-9642-A660C54A27C2}"/>
              </a:ext>
            </a:extLst>
          </p:cNvPr>
          <p:cNvSpPr txBox="1"/>
          <p:nvPr/>
        </p:nvSpPr>
        <p:spPr>
          <a:xfrm>
            <a:off x="720572" y="1102068"/>
            <a:ext cx="11247611"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The construction industry is facing an aging workforce with fewer young people entering the sector. It estimated we will need X additional workers by 2026 to meet demand?</a:t>
            </a:r>
          </a:p>
        </p:txBody>
      </p:sp>
      <p:sp>
        <p:nvSpPr>
          <p:cNvPr id="5" name="TextBox 4">
            <a:extLst>
              <a:ext uri="{FF2B5EF4-FFF2-40B4-BE49-F238E27FC236}">
                <a16:creationId xmlns:a16="http://schemas.microsoft.com/office/drawing/2014/main" id="{D8149150-3832-449E-61AB-DDD908FDF885}"/>
              </a:ext>
            </a:extLst>
          </p:cNvPr>
          <p:cNvSpPr txBox="1"/>
          <p:nvPr/>
        </p:nvSpPr>
        <p:spPr>
          <a:xfrm>
            <a:off x="721403" y="2568274"/>
            <a:ext cx="828915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A) 175,000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B) 300,000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C) 250,000</a:t>
            </a:r>
          </a:p>
        </p:txBody>
      </p:sp>
    </p:spTree>
    <p:extLst>
      <p:ext uri="{BB962C8B-B14F-4D97-AF65-F5344CB8AC3E}">
        <p14:creationId xmlns:p14="http://schemas.microsoft.com/office/powerpoint/2010/main" val="126563247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grpSp>
        <p:nvGrpSpPr>
          <p:cNvPr id="432" name="Graphic 5" descr="A city block">
            <a:extLst>
              <a:ext uri="{FF2B5EF4-FFF2-40B4-BE49-F238E27FC236}">
                <a16:creationId xmlns:a16="http://schemas.microsoft.com/office/drawing/2014/main" id="{C9DF32BA-7D64-7B91-92E8-5D831BA1B83E}"/>
              </a:ext>
            </a:extLst>
          </p:cNvPr>
          <p:cNvGrpSpPr/>
          <p:nvPr/>
        </p:nvGrpSpPr>
        <p:grpSpPr>
          <a:xfrm>
            <a:off x="0" y="5184432"/>
            <a:ext cx="1143647" cy="2095500"/>
            <a:chOff x="0" y="2492032"/>
            <a:chExt cx="1143647" cy="2095500"/>
          </a:xfrm>
        </p:grpSpPr>
        <p:sp>
          <p:nvSpPr>
            <p:cNvPr id="433" name="Freeform: Shape 432">
              <a:extLst>
                <a:ext uri="{FF2B5EF4-FFF2-40B4-BE49-F238E27FC236}">
                  <a16:creationId xmlns:a16="http://schemas.microsoft.com/office/drawing/2014/main" id="{E0EC7BB1-0A3D-499A-23B1-5436717A0DD8}"/>
                </a:ext>
              </a:extLst>
            </p:cNvPr>
            <p:cNvSpPr/>
            <p:nvPr/>
          </p:nvSpPr>
          <p:spPr>
            <a:xfrm>
              <a:off x="0" y="2492032"/>
              <a:ext cx="1143647" cy="2095500"/>
            </a:xfrm>
            <a:custGeom>
              <a:avLst/>
              <a:gdLst>
                <a:gd name="connsiteX0" fmla="*/ 0 w 1143647"/>
                <a:gd name="connsiteY0" fmla="*/ 0 h 2095500"/>
                <a:gd name="connsiteX1" fmla="*/ 1143648 w 1143647"/>
                <a:gd name="connsiteY1" fmla="*/ 0 h 2095500"/>
                <a:gd name="connsiteX2" fmla="*/ 1143648 w 1143647"/>
                <a:gd name="connsiteY2" fmla="*/ 2095500 h 2095500"/>
                <a:gd name="connsiteX3" fmla="*/ 0 w 114364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143647" h="2095500">
                  <a:moveTo>
                    <a:pt x="0" y="0"/>
                  </a:moveTo>
                  <a:lnTo>
                    <a:pt x="1143648" y="0"/>
                  </a:lnTo>
                  <a:lnTo>
                    <a:pt x="1143648" y="2095500"/>
                  </a:lnTo>
                  <a:lnTo>
                    <a:pt x="0" y="20955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4" name="Graphic 5" descr="A city block">
              <a:extLst>
                <a:ext uri="{FF2B5EF4-FFF2-40B4-BE49-F238E27FC236}">
                  <a16:creationId xmlns:a16="http://schemas.microsoft.com/office/drawing/2014/main" id="{69893F37-7328-830C-A4D2-425172ED3AB7}"/>
                </a:ext>
              </a:extLst>
            </p:cNvPr>
            <p:cNvGrpSpPr/>
            <p:nvPr/>
          </p:nvGrpSpPr>
          <p:grpSpPr>
            <a:xfrm>
              <a:off x="0" y="2682525"/>
              <a:ext cx="876300" cy="476250"/>
              <a:chOff x="0" y="2682525"/>
              <a:chExt cx="876300" cy="476250"/>
            </a:xfrm>
            <a:solidFill>
              <a:srgbClr val="D2D2D2"/>
            </a:solidFill>
          </p:grpSpPr>
          <p:sp>
            <p:nvSpPr>
              <p:cNvPr id="435" name="Freeform: Shape 434">
                <a:extLst>
                  <a:ext uri="{FF2B5EF4-FFF2-40B4-BE49-F238E27FC236}">
                    <a16:creationId xmlns:a16="http://schemas.microsoft.com/office/drawing/2014/main" id="{9B95CBAA-D082-B130-E965-741C230D87CD}"/>
                  </a:ext>
                </a:extLst>
              </p:cNvPr>
              <p:cNvSpPr/>
              <p:nvPr/>
            </p:nvSpPr>
            <p:spPr>
              <a:xfrm>
                <a:off x="495300"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994A0F5D-1131-DBED-70BF-1CABDE5857B2}"/>
                  </a:ext>
                </a:extLst>
              </p:cNvPr>
              <p:cNvSpPr/>
              <p:nvPr/>
            </p:nvSpPr>
            <p:spPr>
              <a:xfrm>
                <a:off x="0"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0B77B775-8A6B-6ECF-F257-909CC5A03DD2}"/>
                  </a:ext>
                </a:extLst>
              </p:cNvPr>
              <p:cNvSpPr/>
              <p:nvPr/>
            </p:nvSpPr>
            <p:spPr>
              <a:xfrm>
                <a:off x="0"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68AAEF15-1A66-9EBA-8F93-E2F92137DC46}"/>
                  </a:ext>
                </a:extLst>
              </p:cNvPr>
              <p:cNvSpPr/>
              <p:nvPr/>
            </p:nvSpPr>
            <p:spPr>
              <a:xfrm>
                <a:off x="0"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5473C619-43A0-4C3F-033A-DE9BB1D16C5B}"/>
                  </a:ext>
                </a:extLst>
              </p:cNvPr>
              <p:cNvSpPr/>
              <p:nvPr/>
            </p:nvSpPr>
            <p:spPr>
              <a:xfrm>
                <a:off x="495300"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1CAA27EA-1ED1-C1C5-05F1-E1EE782C7E73}"/>
                  </a:ext>
                </a:extLst>
              </p:cNvPr>
              <p:cNvSpPr/>
              <p:nvPr/>
            </p:nvSpPr>
            <p:spPr>
              <a:xfrm>
                <a:off x="495300"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452FDFFD-71FB-4785-ABB5-C51770ED300D}"/>
                  </a:ext>
                </a:extLst>
              </p:cNvPr>
              <p:cNvSpPr/>
              <p:nvPr/>
            </p:nvSpPr>
            <p:spPr>
              <a:xfrm>
                <a:off x="495300"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42" name="Graphic 5" descr="A city block">
            <a:extLst>
              <a:ext uri="{FF2B5EF4-FFF2-40B4-BE49-F238E27FC236}">
                <a16:creationId xmlns:a16="http://schemas.microsoft.com/office/drawing/2014/main" id="{E80A940E-98DB-9E21-D7ED-1DD83D745860}"/>
              </a:ext>
            </a:extLst>
          </p:cNvPr>
          <p:cNvGrpSpPr/>
          <p:nvPr/>
        </p:nvGrpSpPr>
        <p:grpSpPr>
          <a:xfrm>
            <a:off x="3427336" y="5374074"/>
            <a:ext cx="1164272" cy="1905857"/>
            <a:chOff x="3427336" y="2681674"/>
            <a:chExt cx="1164272" cy="1905857"/>
          </a:xfrm>
        </p:grpSpPr>
        <p:sp>
          <p:nvSpPr>
            <p:cNvPr id="443" name="Freeform: Shape 442">
              <a:extLst>
                <a:ext uri="{FF2B5EF4-FFF2-40B4-BE49-F238E27FC236}">
                  <a16:creationId xmlns:a16="http://schemas.microsoft.com/office/drawing/2014/main" id="{B5A4E56B-79D5-D8C9-E807-C47F5539D53D}"/>
                </a:ext>
              </a:extLst>
            </p:cNvPr>
            <p:cNvSpPr/>
            <p:nvPr/>
          </p:nvSpPr>
          <p:spPr>
            <a:xfrm>
              <a:off x="3503536" y="4183310"/>
              <a:ext cx="1088072" cy="213721"/>
            </a:xfrm>
            <a:custGeom>
              <a:avLst/>
              <a:gdLst>
                <a:gd name="connsiteX0" fmla="*/ 0 w 1088072"/>
                <a:gd name="connsiteY0" fmla="*/ 0 h 213721"/>
                <a:gd name="connsiteX1" fmla="*/ 1088072 w 1088072"/>
                <a:gd name="connsiteY1" fmla="*/ 0 h 213721"/>
                <a:gd name="connsiteX2" fmla="*/ 1088072 w 1088072"/>
                <a:gd name="connsiteY2" fmla="*/ 213722 h 213721"/>
                <a:gd name="connsiteX3" fmla="*/ 0 w 1088072"/>
                <a:gd name="connsiteY3" fmla="*/ 213722 h 213721"/>
              </a:gdLst>
              <a:ahLst/>
              <a:cxnLst>
                <a:cxn ang="0">
                  <a:pos x="connsiteX0" y="connsiteY0"/>
                </a:cxn>
                <a:cxn ang="0">
                  <a:pos x="connsiteX1" y="connsiteY1"/>
                </a:cxn>
                <a:cxn ang="0">
                  <a:pos x="connsiteX2" y="connsiteY2"/>
                </a:cxn>
                <a:cxn ang="0">
                  <a:pos x="connsiteX3" y="connsiteY3"/>
                </a:cxn>
              </a:cxnLst>
              <a:rect l="l" t="t" r="r" b="b"/>
              <a:pathLst>
                <a:path w="1088072" h="213721">
                  <a:moveTo>
                    <a:pt x="0" y="0"/>
                  </a:moveTo>
                  <a:lnTo>
                    <a:pt x="1088072" y="0"/>
                  </a:lnTo>
                  <a:lnTo>
                    <a:pt x="1088072" y="213722"/>
                  </a:lnTo>
                  <a:lnTo>
                    <a:pt x="0" y="2137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3B00818-2C83-8038-9209-5A70BD89C430}"/>
                </a:ext>
              </a:extLst>
            </p:cNvPr>
            <p:cNvSpPr/>
            <p:nvPr/>
          </p:nvSpPr>
          <p:spPr>
            <a:xfrm>
              <a:off x="3427336" y="2681674"/>
              <a:ext cx="1143000" cy="1905857"/>
            </a:xfrm>
            <a:custGeom>
              <a:avLst/>
              <a:gdLst>
                <a:gd name="connsiteX0" fmla="*/ 1143000 w 1143000"/>
                <a:gd name="connsiteY0" fmla="*/ 0 h 1905857"/>
                <a:gd name="connsiteX1" fmla="*/ 0 w 1143000"/>
                <a:gd name="connsiteY1" fmla="*/ 0 h 1905857"/>
                <a:gd name="connsiteX2" fmla="*/ 0 w 1143000"/>
                <a:gd name="connsiteY2" fmla="*/ 1905857 h 1905857"/>
                <a:gd name="connsiteX3" fmla="*/ 103937 w 1143000"/>
                <a:gd name="connsiteY3" fmla="*/ 1905857 h 1905857"/>
                <a:gd name="connsiteX4" fmla="*/ 103937 w 1143000"/>
                <a:gd name="connsiteY4" fmla="*/ 1524857 h 1905857"/>
                <a:gd name="connsiteX5" fmla="*/ 660400 w 1143000"/>
                <a:gd name="connsiteY5" fmla="*/ 1524857 h 1905857"/>
                <a:gd name="connsiteX6" fmla="*/ 660400 w 1143000"/>
                <a:gd name="connsiteY6" fmla="*/ 1905857 h 1905857"/>
                <a:gd name="connsiteX7" fmla="*/ 764337 w 1143000"/>
                <a:gd name="connsiteY7" fmla="*/ 1905857 h 1905857"/>
                <a:gd name="connsiteX8" fmla="*/ 764337 w 1143000"/>
                <a:gd name="connsiteY8" fmla="*/ 1524857 h 1905857"/>
                <a:gd name="connsiteX9" fmla="*/ 848563 w 1143000"/>
                <a:gd name="connsiteY9" fmla="*/ 1524857 h 1905857"/>
                <a:gd name="connsiteX10" fmla="*/ 848563 w 1143000"/>
                <a:gd name="connsiteY10" fmla="*/ 1905857 h 1905857"/>
                <a:gd name="connsiteX11" fmla="*/ 952500 w 1143000"/>
                <a:gd name="connsiteY11" fmla="*/ 1905857 h 1905857"/>
                <a:gd name="connsiteX12" fmla="*/ 952500 w 1143000"/>
                <a:gd name="connsiteY12" fmla="*/ 1524857 h 1905857"/>
                <a:gd name="connsiteX13" fmla="*/ 1143000 w 1143000"/>
                <a:gd name="connsiteY13" fmla="*/ 1524857 h 19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905857">
                  <a:moveTo>
                    <a:pt x="1143000" y="0"/>
                  </a:moveTo>
                  <a:lnTo>
                    <a:pt x="0" y="0"/>
                  </a:lnTo>
                  <a:lnTo>
                    <a:pt x="0" y="1905857"/>
                  </a:lnTo>
                  <a:lnTo>
                    <a:pt x="103937" y="1905857"/>
                  </a:lnTo>
                  <a:lnTo>
                    <a:pt x="103937" y="1524857"/>
                  </a:lnTo>
                  <a:lnTo>
                    <a:pt x="660400" y="1524857"/>
                  </a:lnTo>
                  <a:lnTo>
                    <a:pt x="660400" y="1905857"/>
                  </a:lnTo>
                  <a:lnTo>
                    <a:pt x="764337" y="1905857"/>
                  </a:lnTo>
                  <a:lnTo>
                    <a:pt x="764337" y="1524857"/>
                  </a:lnTo>
                  <a:lnTo>
                    <a:pt x="848563" y="1524857"/>
                  </a:lnTo>
                  <a:lnTo>
                    <a:pt x="848563" y="1905857"/>
                  </a:lnTo>
                  <a:lnTo>
                    <a:pt x="952500" y="1905857"/>
                  </a:lnTo>
                  <a:lnTo>
                    <a:pt x="952500" y="1524857"/>
                  </a:lnTo>
                  <a:lnTo>
                    <a:pt x="1143000" y="1524857"/>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904F9632-C7B3-C427-8FDE-99A02D5C5C34}"/>
                </a:ext>
              </a:extLst>
            </p:cNvPr>
            <p:cNvSpPr/>
            <p:nvPr/>
          </p:nvSpPr>
          <p:spPr>
            <a:xfrm>
              <a:off x="3427336"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C6445ECC-683B-033F-CD2B-47EEE24E8E1A}"/>
                </a:ext>
              </a:extLst>
            </p:cNvPr>
            <p:cNvSpPr/>
            <p:nvPr/>
          </p:nvSpPr>
          <p:spPr>
            <a:xfrm>
              <a:off x="3427336"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63BFC451-2B1A-AEE5-CBA9-43340CA1DFD6}"/>
                </a:ext>
              </a:extLst>
            </p:cNvPr>
            <p:cNvSpPr/>
            <p:nvPr/>
          </p:nvSpPr>
          <p:spPr>
            <a:xfrm>
              <a:off x="3427336"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959A5F2-ABCE-3693-C0BE-497A7787AE29}"/>
                </a:ext>
              </a:extLst>
            </p:cNvPr>
            <p:cNvSpPr/>
            <p:nvPr/>
          </p:nvSpPr>
          <p:spPr>
            <a:xfrm>
              <a:off x="3681520"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BC80C40-9ABB-E766-E0B2-BC5D70FB9454}"/>
                </a:ext>
              </a:extLst>
            </p:cNvPr>
            <p:cNvSpPr/>
            <p:nvPr/>
          </p:nvSpPr>
          <p:spPr>
            <a:xfrm>
              <a:off x="3681520"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A6F18987-ED8F-7EC8-524C-4A28F5560309}"/>
                </a:ext>
              </a:extLst>
            </p:cNvPr>
            <p:cNvSpPr/>
            <p:nvPr/>
          </p:nvSpPr>
          <p:spPr>
            <a:xfrm>
              <a:off x="3871836" y="2961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1" name="Graphic 5" descr="A city block">
            <a:extLst>
              <a:ext uri="{FF2B5EF4-FFF2-40B4-BE49-F238E27FC236}">
                <a16:creationId xmlns:a16="http://schemas.microsoft.com/office/drawing/2014/main" id="{4208B14A-8B1A-B5CB-4414-3C1AAE4E7E3A}"/>
              </a:ext>
            </a:extLst>
          </p:cNvPr>
          <p:cNvGrpSpPr/>
          <p:nvPr/>
        </p:nvGrpSpPr>
        <p:grpSpPr>
          <a:xfrm>
            <a:off x="6753624" y="4993919"/>
            <a:ext cx="1143000" cy="2286000"/>
            <a:chOff x="6856349" y="2301532"/>
            <a:chExt cx="1143000" cy="2286000"/>
          </a:xfrm>
        </p:grpSpPr>
        <p:sp>
          <p:nvSpPr>
            <p:cNvPr id="452" name="Freeform: Shape 451">
              <a:extLst>
                <a:ext uri="{FF2B5EF4-FFF2-40B4-BE49-F238E27FC236}">
                  <a16:creationId xmlns:a16="http://schemas.microsoft.com/office/drawing/2014/main" id="{888A39EC-7F8F-CA0C-C042-7A498BBD9504}"/>
                </a:ext>
              </a:extLst>
            </p:cNvPr>
            <p:cNvSpPr/>
            <p:nvPr/>
          </p:nvSpPr>
          <p:spPr>
            <a:xfrm>
              <a:off x="6856349"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3" name="Graphic 5" descr="A city block">
              <a:extLst>
                <a:ext uri="{FF2B5EF4-FFF2-40B4-BE49-F238E27FC236}">
                  <a16:creationId xmlns:a16="http://schemas.microsoft.com/office/drawing/2014/main" id="{D11063F0-8294-159D-47D1-FB88E84B6C83}"/>
                </a:ext>
              </a:extLst>
            </p:cNvPr>
            <p:cNvGrpSpPr/>
            <p:nvPr/>
          </p:nvGrpSpPr>
          <p:grpSpPr>
            <a:xfrm>
              <a:off x="6996493" y="2492032"/>
              <a:ext cx="826109" cy="381000"/>
              <a:chOff x="6996493" y="2492032"/>
              <a:chExt cx="826109" cy="381000"/>
            </a:xfrm>
            <a:solidFill>
              <a:srgbClr val="E6E6E6"/>
            </a:solidFill>
          </p:grpSpPr>
          <p:sp>
            <p:nvSpPr>
              <p:cNvPr id="479" name="Freeform: Shape 478">
                <a:extLst>
                  <a:ext uri="{FF2B5EF4-FFF2-40B4-BE49-F238E27FC236}">
                    <a16:creationId xmlns:a16="http://schemas.microsoft.com/office/drawing/2014/main" id="{206254CE-8CDF-BC20-F066-B4FC49DDBBFA}"/>
                  </a:ext>
                </a:extLst>
              </p:cNvPr>
              <p:cNvSpPr/>
              <p:nvPr/>
            </p:nvSpPr>
            <p:spPr>
              <a:xfrm>
                <a:off x="6996493"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5718D17A-F13D-63E6-251C-2857869D3A53}"/>
                  </a:ext>
                </a:extLst>
              </p:cNvPr>
              <p:cNvSpPr/>
              <p:nvPr/>
            </p:nvSpPr>
            <p:spPr>
              <a:xfrm>
                <a:off x="7440358"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42B77B41-0306-2FBA-64AD-AC23E9A4F090}"/>
                  </a:ext>
                </a:extLst>
              </p:cNvPr>
              <p:cNvSpPr/>
              <p:nvPr/>
            </p:nvSpPr>
            <p:spPr>
              <a:xfrm>
                <a:off x="7644193"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4" name="Graphic 5" descr="A city block">
              <a:extLst>
                <a:ext uri="{FF2B5EF4-FFF2-40B4-BE49-F238E27FC236}">
                  <a16:creationId xmlns:a16="http://schemas.microsoft.com/office/drawing/2014/main" id="{388D8DBA-14BF-8DFE-DED0-53C6ABF1EBDB}"/>
                </a:ext>
              </a:extLst>
            </p:cNvPr>
            <p:cNvGrpSpPr/>
            <p:nvPr/>
          </p:nvGrpSpPr>
          <p:grpSpPr>
            <a:xfrm>
              <a:off x="6995922" y="2961932"/>
              <a:ext cx="826725" cy="101600"/>
              <a:chOff x="6995922" y="2961932"/>
              <a:chExt cx="826725" cy="101600"/>
            </a:xfrm>
            <a:solidFill>
              <a:srgbClr val="E6E6E6"/>
            </a:solidFill>
          </p:grpSpPr>
          <p:sp>
            <p:nvSpPr>
              <p:cNvPr id="476" name="Freeform: Shape 475">
                <a:extLst>
                  <a:ext uri="{FF2B5EF4-FFF2-40B4-BE49-F238E27FC236}">
                    <a16:creationId xmlns:a16="http://schemas.microsoft.com/office/drawing/2014/main" id="{C168D9FD-B630-671E-3619-2F63539E4767}"/>
                  </a:ext>
                </a:extLst>
              </p:cNvPr>
              <p:cNvSpPr/>
              <p:nvPr/>
            </p:nvSpPr>
            <p:spPr>
              <a:xfrm>
                <a:off x="6995922" y="2961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65DF7E27-74B1-0220-01EA-411950259CE0}"/>
                  </a:ext>
                </a:extLst>
              </p:cNvPr>
              <p:cNvSpPr/>
              <p:nvPr/>
            </p:nvSpPr>
            <p:spPr>
              <a:xfrm>
                <a:off x="7440549"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5C9188D2-5B8F-BC05-9030-8B8FE8BB6FAA}"/>
                  </a:ext>
                </a:extLst>
              </p:cNvPr>
              <p:cNvSpPr/>
              <p:nvPr/>
            </p:nvSpPr>
            <p:spPr>
              <a:xfrm>
                <a:off x="7644383"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5" name="Graphic 5" descr="A city block">
              <a:extLst>
                <a:ext uri="{FF2B5EF4-FFF2-40B4-BE49-F238E27FC236}">
                  <a16:creationId xmlns:a16="http://schemas.microsoft.com/office/drawing/2014/main" id="{DAA786DB-D4FD-9FDA-EC70-567A0E24FB47}"/>
                </a:ext>
              </a:extLst>
            </p:cNvPr>
            <p:cNvGrpSpPr/>
            <p:nvPr/>
          </p:nvGrpSpPr>
          <p:grpSpPr>
            <a:xfrm>
              <a:off x="6996493" y="3152432"/>
              <a:ext cx="826154" cy="101600"/>
              <a:chOff x="6996493" y="3152432"/>
              <a:chExt cx="826154" cy="101600"/>
            </a:xfrm>
            <a:solidFill>
              <a:srgbClr val="E6E6E6"/>
            </a:solidFill>
          </p:grpSpPr>
          <p:sp>
            <p:nvSpPr>
              <p:cNvPr id="473" name="Freeform: Shape 472">
                <a:extLst>
                  <a:ext uri="{FF2B5EF4-FFF2-40B4-BE49-F238E27FC236}">
                    <a16:creationId xmlns:a16="http://schemas.microsoft.com/office/drawing/2014/main" id="{89D937DD-4D96-3732-150F-C75AB9EFABF7}"/>
                  </a:ext>
                </a:extLst>
              </p:cNvPr>
              <p:cNvSpPr/>
              <p:nvPr/>
            </p:nvSpPr>
            <p:spPr>
              <a:xfrm>
                <a:off x="6996493"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3F49490B-A4D3-91C7-C28B-7182C77CC3D9}"/>
                  </a:ext>
                </a:extLst>
              </p:cNvPr>
              <p:cNvSpPr/>
              <p:nvPr/>
            </p:nvSpPr>
            <p:spPr>
              <a:xfrm>
                <a:off x="7440358" y="3152432"/>
                <a:ext cx="176580" cy="101600"/>
              </a:xfrm>
              <a:custGeom>
                <a:avLst/>
                <a:gdLst>
                  <a:gd name="connsiteX0" fmla="*/ 0 w 176580"/>
                  <a:gd name="connsiteY0" fmla="*/ 0 h 101600"/>
                  <a:gd name="connsiteX1" fmla="*/ 176580 w 176580"/>
                  <a:gd name="connsiteY1" fmla="*/ 0 h 101600"/>
                  <a:gd name="connsiteX2" fmla="*/ 176580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0" y="0"/>
                    </a:lnTo>
                    <a:lnTo>
                      <a:pt x="17658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DC24A8-3D33-99E0-33D2-4B48FDBD1EC2}"/>
                  </a:ext>
                </a:extLst>
              </p:cNvPr>
              <p:cNvSpPr/>
              <p:nvPr/>
            </p:nvSpPr>
            <p:spPr>
              <a:xfrm>
                <a:off x="7644383"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6" name="Graphic 5" descr="A city block">
              <a:extLst>
                <a:ext uri="{FF2B5EF4-FFF2-40B4-BE49-F238E27FC236}">
                  <a16:creationId xmlns:a16="http://schemas.microsoft.com/office/drawing/2014/main" id="{4900CF09-819F-96B1-623B-671D884F37A3}"/>
                </a:ext>
              </a:extLst>
            </p:cNvPr>
            <p:cNvGrpSpPr/>
            <p:nvPr/>
          </p:nvGrpSpPr>
          <p:grpSpPr>
            <a:xfrm>
              <a:off x="7236841" y="3342932"/>
              <a:ext cx="381971" cy="101600"/>
              <a:chOff x="7236841" y="3342932"/>
              <a:chExt cx="381971" cy="101600"/>
            </a:xfrm>
            <a:solidFill>
              <a:srgbClr val="E6E6E6"/>
            </a:solidFill>
          </p:grpSpPr>
          <p:sp>
            <p:nvSpPr>
              <p:cNvPr id="471" name="Freeform: Shape 470">
                <a:extLst>
                  <a:ext uri="{FF2B5EF4-FFF2-40B4-BE49-F238E27FC236}">
                    <a16:creationId xmlns:a16="http://schemas.microsoft.com/office/drawing/2014/main" id="{99B16306-760D-61BD-C5ED-9E6A0960D03B}"/>
                  </a:ext>
                </a:extLst>
              </p:cNvPr>
              <p:cNvSpPr/>
              <p:nvPr/>
            </p:nvSpPr>
            <p:spPr>
              <a:xfrm>
                <a:off x="7236841" y="3342932"/>
                <a:ext cx="180346" cy="101600"/>
              </a:xfrm>
              <a:custGeom>
                <a:avLst/>
                <a:gdLst>
                  <a:gd name="connsiteX0" fmla="*/ 0 w 180346"/>
                  <a:gd name="connsiteY0" fmla="*/ 0 h 101600"/>
                  <a:gd name="connsiteX1" fmla="*/ 180347 w 180346"/>
                  <a:gd name="connsiteY1" fmla="*/ 0 h 101600"/>
                  <a:gd name="connsiteX2" fmla="*/ 180347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7" y="0"/>
                    </a:lnTo>
                    <a:lnTo>
                      <a:pt x="180347"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D78CE7CE-BB51-6DD8-B70F-782C46338DD9}"/>
                  </a:ext>
                </a:extLst>
              </p:cNvPr>
              <p:cNvSpPr/>
              <p:nvPr/>
            </p:nvSpPr>
            <p:spPr>
              <a:xfrm>
                <a:off x="7440549" y="3342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7" name="Graphic 5" descr="A city block">
              <a:extLst>
                <a:ext uri="{FF2B5EF4-FFF2-40B4-BE49-F238E27FC236}">
                  <a16:creationId xmlns:a16="http://schemas.microsoft.com/office/drawing/2014/main" id="{3B34AA0C-B392-9538-E1E5-3CE64F1559F3}"/>
                </a:ext>
              </a:extLst>
            </p:cNvPr>
            <p:cNvGrpSpPr/>
            <p:nvPr/>
          </p:nvGrpSpPr>
          <p:grpSpPr>
            <a:xfrm>
              <a:off x="6997128" y="3723932"/>
              <a:ext cx="621639" cy="101600"/>
              <a:chOff x="6997128" y="3723932"/>
              <a:chExt cx="621639" cy="101600"/>
            </a:xfrm>
            <a:solidFill>
              <a:srgbClr val="E6E6E6"/>
            </a:solidFill>
          </p:grpSpPr>
          <p:sp>
            <p:nvSpPr>
              <p:cNvPr id="469" name="Freeform: Shape 468">
                <a:extLst>
                  <a:ext uri="{FF2B5EF4-FFF2-40B4-BE49-F238E27FC236}">
                    <a16:creationId xmlns:a16="http://schemas.microsoft.com/office/drawing/2014/main" id="{4B02F588-9077-BD14-9F72-0C8D732915BC}"/>
                  </a:ext>
                </a:extLst>
              </p:cNvPr>
              <p:cNvSpPr/>
              <p:nvPr/>
            </p:nvSpPr>
            <p:spPr>
              <a:xfrm>
                <a:off x="6997128"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39695405-078F-86B4-90DB-50C7FE91374D}"/>
                  </a:ext>
                </a:extLst>
              </p:cNvPr>
              <p:cNvSpPr/>
              <p:nvPr/>
            </p:nvSpPr>
            <p:spPr>
              <a:xfrm>
                <a:off x="7440358"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8" name="Graphic 5" descr="A city block">
              <a:extLst>
                <a:ext uri="{FF2B5EF4-FFF2-40B4-BE49-F238E27FC236}">
                  <a16:creationId xmlns:a16="http://schemas.microsoft.com/office/drawing/2014/main" id="{ABEE063A-576A-2F5D-6DD3-90080E97001F}"/>
                </a:ext>
              </a:extLst>
            </p:cNvPr>
            <p:cNvGrpSpPr/>
            <p:nvPr/>
          </p:nvGrpSpPr>
          <p:grpSpPr>
            <a:xfrm>
              <a:off x="7237285" y="3533432"/>
              <a:ext cx="585228" cy="101600"/>
              <a:chOff x="7237285" y="3533432"/>
              <a:chExt cx="585228" cy="101600"/>
            </a:xfrm>
          </p:grpSpPr>
          <p:sp>
            <p:nvSpPr>
              <p:cNvPr id="466" name="Freeform: Shape 465">
                <a:extLst>
                  <a:ext uri="{FF2B5EF4-FFF2-40B4-BE49-F238E27FC236}">
                    <a16:creationId xmlns:a16="http://schemas.microsoft.com/office/drawing/2014/main" id="{CE3FB5C1-6F1D-68FE-2288-CB47CFBA969A}"/>
                  </a:ext>
                </a:extLst>
              </p:cNvPr>
              <p:cNvSpPr/>
              <p:nvPr/>
            </p:nvSpPr>
            <p:spPr>
              <a:xfrm>
                <a:off x="7237285"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2D0ADC92-4213-62AD-8C0A-56780DD437B7}"/>
                  </a:ext>
                </a:extLst>
              </p:cNvPr>
              <p:cNvSpPr/>
              <p:nvPr/>
            </p:nvSpPr>
            <p:spPr>
              <a:xfrm>
                <a:off x="7440549"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1ECAB0A2-3369-CA4D-A3DC-A978E45A0592}"/>
                  </a:ext>
                </a:extLst>
              </p:cNvPr>
              <p:cNvSpPr/>
              <p:nvPr/>
            </p:nvSpPr>
            <p:spPr>
              <a:xfrm>
                <a:off x="7644193"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9" name="Freeform: Shape 458">
              <a:extLst>
                <a:ext uri="{FF2B5EF4-FFF2-40B4-BE49-F238E27FC236}">
                  <a16:creationId xmlns:a16="http://schemas.microsoft.com/office/drawing/2014/main" id="{178F5A8A-6ACD-26EE-3402-6090C5E62693}"/>
                </a:ext>
              </a:extLst>
            </p:cNvPr>
            <p:cNvSpPr/>
            <p:nvPr/>
          </p:nvSpPr>
          <p:spPr>
            <a:xfrm>
              <a:off x="7440549"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A9A8CD6B-7841-1627-9669-38EFA798CAC2}"/>
                </a:ext>
              </a:extLst>
            </p:cNvPr>
            <p:cNvSpPr/>
            <p:nvPr/>
          </p:nvSpPr>
          <p:spPr>
            <a:xfrm>
              <a:off x="7236650"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1" name="Graphic 5" descr="A city block">
              <a:extLst>
                <a:ext uri="{FF2B5EF4-FFF2-40B4-BE49-F238E27FC236}">
                  <a16:creationId xmlns:a16="http://schemas.microsoft.com/office/drawing/2014/main" id="{1DB13A85-F53A-A0C2-8088-306800240EE2}"/>
                </a:ext>
              </a:extLst>
            </p:cNvPr>
            <p:cNvGrpSpPr/>
            <p:nvPr/>
          </p:nvGrpSpPr>
          <p:grpSpPr>
            <a:xfrm>
              <a:off x="6995922" y="4104932"/>
              <a:ext cx="826115" cy="101600"/>
              <a:chOff x="6995922" y="4104932"/>
              <a:chExt cx="826115" cy="101600"/>
            </a:xfrm>
          </p:grpSpPr>
          <p:sp>
            <p:nvSpPr>
              <p:cNvPr id="463" name="Freeform: Shape 462">
                <a:extLst>
                  <a:ext uri="{FF2B5EF4-FFF2-40B4-BE49-F238E27FC236}">
                    <a16:creationId xmlns:a16="http://schemas.microsoft.com/office/drawing/2014/main" id="{1735A2CE-B8B5-80D0-8758-B0DDEFD7BD30}"/>
                  </a:ext>
                </a:extLst>
              </p:cNvPr>
              <p:cNvSpPr/>
              <p:nvPr/>
            </p:nvSpPr>
            <p:spPr>
              <a:xfrm>
                <a:off x="6995922" y="4104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211EA249-3626-2F42-63D1-1CCA81FE3548}"/>
                  </a:ext>
                </a:extLst>
              </p:cNvPr>
              <p:cNvSpPr/>
              <p:nvPr/>
            </p:nvSpPr>
            <p:spPr>
              <a:xfrm>
                <a:off x="7440549"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ED6C0947-7253-FE9B-F610-80915982E37F}"/>
                  </a:ext>
                </a:extLst>
              </p:cNvPr>
              <p:cNvSpPr/>
              <p:nvPr/>
            </p:nvSpPr>
            <p:spPr>
              <a:xfrm>
                <a:off x="7646034"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2" name="Freeform: Shape 461">
              <a:extLst>
                <a:ext uri="{FF2B5EF4-FFF2-40B4-BE49-F238E27FC236}">
                  <a16:creationId xmlns:a16="http://schemas.microsoft.com/office/drawing/2014/main" id="{C0D9FBDB-9E06-EACD-AA86-B0A1284EA6C3}"/>
                </a:ext>
              </a:extLst>
            </p:cNvPr>
            <p:cNvSpPr/>
            <p:nvPr/>
          </p:nvSpPr>
          <p:spPr>
            <a:xfrm>
              <a:off x="7440549"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82" name="Graphic 5" descr="A city block">
            <a:extLst>
              <a:ext uri="{FF2B5EF4-FFF2-40B4-BE49-F238E27FC236}">
                <a16:creationId xmlns:a16="http://schemas.microsoft.com/office/drawing/2014/main" id="{CE84EA2C-DE82-7AFB-B356-2F9AEF84552C}"/>
              </a:ext>
            </a:extLst>
          </p:cNvPr>
          <p:cNvGrpSpPr/>
          <p:nvPr/>
        </p:nvGrpSpPr>
        <p:grpSpPr>
          <a:xfrm>
            <a:off x="4570336" y="5184432"/>
            <a:ext cx="1041177" cy="2095500"/>
            <a:chOff x="4570336" y="2492032"/>
            <a:chExt cx="1041177" cy="2095500"/>
          </a:xfrm>
        </p:grpSpPr>
        <p:sp>
          <p:nvSpPr>
            <p:cNvPr id="483" name="Freeform: Shape 482">
              <a:extLst>
                <a:ext uri="{FF2B5EF4-FFF2-40B4-BE49-F238E27FC236}">
                  <a16:creationId xmlns:a16="http://schemas.microsoft.com/office/drawing/2014/main" id="{2D495994-EAC3-3466-3CC8-F2E9B5D2EF79}"/>
                </a:ext>
              </a:extLst>
            </p:cNvPr>
            <p:cNvSpPr/>
            <p:nvPr/>
          </p:nvSpPr>
          <p:spPr>
            <a:xfrm>
              <a:off x="4570336" y="2492032"/>
              <a:ext cx="1041177" cy="2095500"/>
            </a:xfrm>
            <a:custGeom>
              <a:avLst/>
              <a:gdLst>
                <a:gd name="connsiteX0" fmla="*/ 0 w 1041177"/>
                <a:gd name="connsiteY0" fmla="*/ 0 h 2095500"/>
                <a:gd name="connsiteX1" fmla="*/ 1041178 w 1041177"/>
                <a:gd name="connsiteY1" fmla="*/ 0 h 2095500"/>
                <a:gd name="connsiteX2" fmla="*/ 1041178 w 1041177"/>
                <a:gd name="connsiteY2" fmla="*/ 2095500 h 2095500"/>
                <a:gd name="connsiteX3" fmla="*/ 0 w 104117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041177" h="2095500">
                  <a:moveTo>
                    <a:pt x="0" y="0"/>
                  </a:moveTo>
                  <a:lnTo>
                    <a:pt x="1041178" y="0"/>
                  </a:lnTo>
                  <a:lnTo>
                    <a:pt x="1041178" y="2095500"/>
                  </a:lnTo>
                  <a:lnTo>
                    <a:pt x="0" y="2095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aphic 5" descr="A city block">
              <a:extLst>
                <a:ext uri="{FF2B5EF4-FFF2-40B4-BE49-F238E27FC236}">
                  <a16:creationId xmlns:a16="http://schemas.microsoft.com/office/drawing/2014/main" id="{7E9343EC-6179-A87C-5607-7B50F6BCFA7A}"/>
                </a:ext>
              </a:extLst>
            </p:cNvPr>
            <p:cNvGrpSpPr/>
            <p:nvPr/>
          </p:nvGrpSpPr>
          <p:grpSpPr>
            <a:xfrm>
              <a:off x="4570336" y="2682525"/>
              <a:ext cx="876300" cy="476250"/>
              <a:chOff x="4570336" y="2682525"/>
              <a:chExt cx="876300" cy="476250"/>
            </a:xfrm>
            <a:solidFill>
              <a:srgbClr val="FFFFFF"/>
            </a:solidFill>
          </p:grpSpPr>
          <p:sp>
            <p:nvSpPr>
              <p:cNvPr id="485" name="Freeform: Shape 484">
                <a:extLst>
                  <a:ext uri="{FF2B5EF4-FFF2-40B4-BE49-F238E27FC236}">
                    <a16:creationId xmlns:a16="http://schemas.microsoft.com/office/drawing/2014/main" id="{106DA13C-B5BC-47FA-C798-7066D7BFDD33}"/>
                  </a:ext>
                </a:extLst>
              </p:cNvPr>
              <p:cNvSpPr/>
              <p:nvPr/>
            </p:nvSpPr>
            <p:spPr>
              <a:xfrm>
                <a:off x="4570336"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DB9FD8FA-9F95-ECA9-01A7-1E0CFA1F2B10}"/>
                  </a:ext>
                </a:extLst>
              </p:cNvPr>
              <p:cNvSpPr/>
              <p:nvPr/>
            </p:nvSpPr>
            <p:spPr>
              <a:xfrm>
                <a:off x="4570336"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9D5A6717-5EA6-F543-BF71-1D88C15E74A7}"/>
                  </a:ext>
                </a:extLst>
              </p:cNvPr>
              <p:cNvSpPr/>
              <p:nvPr/>
            </p:nvSpPr>
            <p:spPr>
              <a:xfrm>
                <a:off x="4570336"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75B79E20-2E72-5F50-5037-CB0A2C2BCC53}"/>
                  </a:ext>
                </a:extLst>
              </p:cNvPr>
              <p:cNvSpPr/>
              <p:nvPr/>
            </p:nvSpPr>
            <p:spPr>
              <a:xfrm>
                <a:off x="5065636"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1375DDCB-0480-B898-93F0-80D00566B5C5}"/>
                  </a:ext>
                </a:extLst>
              </p:cNvPr>
              <p:cNvSpPr/>
              <p:nvPr/>
            </p:nvSpPr>
            <p:spPr>
              <a:xfrm>
                <a:off x="5065636"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4EFB99DE-C2E7-FD07-FCD2-316500FFDB9F}"/>
                  </a:ext>
                </a:extLst>
              </p:cNvPr>
              <p:cNvSpPr/>
              <p:nvPr/>
            </p:nvSpPr>
            <p:spPr>
              <a:xfrm>
                <a:off x="5065636"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6CAB777D-7F0B-DB74-1A2B-67240F262059}"/>
                  </a:ext>
                </a:extLst>
              </p:cNvPr>
              <p:cNvSpPr/>
              <p:nvPr/>
            </p:nvSpPr>
            <p:spPr>
              <a:xfrm>
                <a:off x="5065636"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92" name="Graphic 5" descr="A city block">
            <a:extLst>
              <a:ext uri="{FF2B5EF4-FFF2-40B4-BE49-F238E27FC236}">
                <a16:creationId xmlns:a16="http://schemas.microsoft.com/office/drawing/2014/main" id="{4E6EE824-DF6E-ED52-73AA-D37A39864671}"/>
              </a:ext>
            </a:extLst>
          </p:cNvPr>
          <p:cNvGrpSpPr/>
          <p:nvPr/>
        </p:nvGrpSpPr>
        <p:grpSpPr>
          <a:xfrm>
            <a:off x="4570806" y="5374932"/>
            <a:ext cx="2285987" cy="1905000"/>
            <a:chOff x="4570806" y="2682532"/>
            <a:chExt cx="2285987" cy="1905000"/>
          </a:xfrm>
        </p:grpSpPr>
        <p:sp>
          <p:nvSpPr>
            <p:cNvPr id="493" name="Freeform: Shape 492">
              <a:extLst>
                <a:ext uri="{FF2B5EF4-FFF2-40B4-BE49-F238E27FC236}">
                  <a16:creationId xmlns:a16="http://schemas.microsoft.com/office/drawing/2014/main" id="{64E4EB9D-428B-8955-8AA4-A39419ADEB1A}"/>
                </a:ext>
              </a:extLst>
            </p:cNvPr>
            <p:cNvSpPr/>
            <p:nvPr/>
          </p:nvSpPr>
          <p:spPr>
            <a:xfrm>
              <a:off x="4570806" y="2873032"/>
              <a:ext cx="2285987" cy="1714499"/>
            </a:xfrm>
            <a:custGeom>
              <a:avLst/>
              <a:gdLst>
                <a:gd name="connsiteX0" fmla="*/ 1143000 w 2285987"/>
                <a:gd name="connsiteY0" fmla="*/ 0 h 1714499"/>
                <a:gd name="connsiteX1" fmla="*/ 1143000 w 2285987"/>
                <a:gd name="connsiteY1" fmla="*/ 190500 h 1714499"/>
                <a:gd name="connsiteX2" fmla="*/ 1040708 w 2285987"/>
                <a:gd name="connsiteY2" fmla="*/ 190500 h 1714499"/>
                <a:gd name="connsiteX3" fmla="*/ 1040708 w 2285987"/>
                <a:gd name="connsiteY3" fmla="*/ 571500 h 1714499"/>
                <a:gd name="connsiteX4" fmla="*/ 381000 w 2285987"/>
                <a:gd name="connsiteY4" fmla="*/ 571500 h 1714499"/>
                <a:gd name="connsiteX5" fmla="*/ 381000 w 2285987"/>
                <a:gd name="connsiteY5" fmla="*/ 952500 h 1714499"/>
                <a:gd name="connsiteX6" fmla="*/ 0 w 2285987"/>
                <a:gd name="connsiteY6" fmla="*/ 953509 h 1714499"/>
                <a:gd name="connsiteX7" fmla="*/ 0 w 2285987"/>
                <a:gd name="connsiteY7" fmla="*/ 1714081 h 1714499"/>
                <a:gd name="connsiteX8" fmla="*/ 2285988 w 2285987"/>
                <a:gd name="connsiteY8" fmla="*/ 1714500 h 1714499"/>
                <a:gd name="connsiteX9" fmla="*/ 2285988 w 2285987"/>
                <a:gd name="connsiteY9" fmla="*/ 0 h 17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987" h="1714499">
                  <a:moveTo>
                    <a:pt x="1143000" y="0"/>
                  </a:moveTo>
                  <a:lnTo>
                    <a:pt x="1143000" y="190500"/>
                  </a:lnTo>
                  <a:lnTo>
                    <a:pt x="1040708" y="190500"/>
                  </a:lnTo>
                  <a:lnTo>
                    <a:pt x="1040708" y="571500"/>
                  </a:lnTo>
                  <a:lnTo>
                    <a:pt x="381000" y="571500"/>
                  </a:lnTo>
                  <a:lnTo>
                    <a:pt x="381000" y="952500"/>
                  </a:lnTo>
                  <a:lnTo>
                    <a:pt x="0" y="953509"/>
                  </a:lnTo>
                  <a:lnTo>
                    <a:pt x="0" y="1714081"/>
                  </a:lnTo>
                  <a:lnTo>
                    <a:pt x="2285988" y="1714500"/>
                  </a:lnTo>
                  <a:lnTo>
                    <a:pt x="2285988"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4" name="Graphic 5" descr="A city block">
              <a:extLst>
                <a:ext uri="{FF2B5EF4-FFF2-40B4-BE49-F238E27FC236}">
                  <a16:creationId xmlns:a16="http://schemas.microsoft.com/office/drawing/2014/main" id="{2BB29CF6-4129-9474-BF84-7A9D72FA1863}"/>
                </a:ext>
              </a:extLst>
            </p:cNvPr>
            <p:cNvGrpSpPr/>
            <p:nvPr/>
          </p:nvGrpSpPr>
          <p:grpSpPr>
            <a:xfrm>
              <a:off x="5217985" y="4018210"/>
              <a:ext cx="178320" cy="376643"/>
              <a:chOff x="5217985" y="4018210"/>
              <a:chExt cx="178320" cy="376643"/>
            </a:xfrm>
          </p:grpSpPr>
          <p:sp>
            <p:nvSpPr>
              <p:cNvPr id="513" name="Freeform: Shape 512">
                <a:extLst>
                  <a:ext uri="{FF2B5EF4-FFF2-40B4-BE49-F238E27FC236}">
                    <a16:creationId xmlns:a16="http://schemas.microsoft.com/office/drawing/2014/main" id="{98D8A0C9-83C9-A164-03A2-F59D129923C7}"/>
                  </a:ext>
                </a:extLst>
              </p:cNvPr>
              <p:cNvSpPr/>
              <p:nvPr/>
            </p:nvSpPr>
            <p:spPr>
              <a:xfrm>
                <a:off x="5217985" y="4018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AC191B15-F081-D64E-22AC-35D0CAB53B78}"/>
                  </a:ext>
                </a:extLst>
              </p:cNvPr>
              <p:cNvSpPr/>
              <p:nvPr/>
            </p:nvSpPr>
            <p:spPr>
              <a:xfrm>
                <a:off x="5217985" y="4206532"/>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5" name="Graphic 5" descr="A city block">
              <a:extLst>
                <a:ext uri="{FF2B5EF4-FFF2-40B4-BE49-F238E27FC236}">
                  <a16:creationId xmlns:a16="http://schemas.microsoft.com/office/drawing/2014/main" id="{9862D933-A837-2D69-628A-03BBFA42E65E}"/>
                </a:ext>
              </a:extLst>
            </p:cNvPr>
            <p:cNvGrpSpPr/>
            <p:nvPr/>
          </p:nvGrpSpPr>
          <p:grpSpPr>
            <a:xfrm>
              <a:off x="4951806" y="4018210"/>
              <a:ext cx="188607" cy="376643"/>
              <a:chOff x="4951806" y="4018210"/>
              <a:chExt cx="188607" cy="376643"/>
            </a:xfrm>
          </p:grpSpPr>
          <p:sp>
            <p:nvSpPr>
              <p:cNvPr id="511" name="Freeform: Shape 510">
                <a:extLst>
                  <a:ext uri="{FF2B5EF4-FFF2-40B4-BE49-F238E27FC236}">
                    <a16:creationId xmlns:a16="http://schemas.microsoft.com/office/drawing/2014/main" id="{AD900F31-70FB-6CFD-F015-E6AF733D5E85}"/>
                  </a:ext>
                </a:extLst>
              </p:cNvPr>
              <p:cNvSpPr/>
              <p:nvPr/>
            </p:nvSpPr>
            <p:spPr>
              <a:xfrm>
                <a:off x="495180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77C5D87-24A9-D39E-D340-459650CC2DCD}"/>
                  </a:ext>
                </a:extLst>
              </p:cNvPr>
              <p:cNvSpPr/>
              <p:nvPr/>
            </p:nvSpPr>
            <p:spPr>
              <a:xfrm>
                <a:off x="495180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6" name="Graphic 5" descr="A city block">
              <a:extLst>
                <a:ext uri="{FF2B5EF4-FFF2-40B4-BE49-F238E27FC236}">
                  <a16:creationId xmlns:a16="http://schemas.microsoft.com/office/drawing/2014/main" id="{AADD8460-F554-A6C3-DD79-C8512F5337BD}"/>
                </a:ext>
              </a:extLst>
            </p:cNvPr>
            <p:cNvGrpSpPr/>
            <p:nvPr/>
          </p:nvGrpSpPr>
          <p:grpSpPr>
            <a:xfrm>
              <a:off x="6424485" y="4210888"/>
              <a:ext cx="178320" cy="376643"/>
              <a:chOff x="6424485" y="4210888"/>
              <a:chExt cx="178320" cy="376643"/>
            </a:xfrm>
          </p:grpSpPr>
          <p:sp>
            <p:nvSpPr>
              <p:cNvPr id="509" name="Freeform: Shape 508">
                <a:extLst>
                  <a:ext uri="{FF2B5EF4-FFF2-40B4-BE49-F238E27FC236}">
                    <a16:creationId xmlns:a16="http://schemas.microsoft.com/office/drawing/2014/main" id="{CD069B87-7F0A-EFD8-1754-75EE6EBDE233}"/>
                  </a:ext>
                </a:extLst>
              </p:cNvPr>
              <p:cNvSpPr/>
              <p:nvPr/>
            </p:nvSpPr>
            <p:spPr>
              <a:xfrm>
                <a:off x="6424485"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E4F5E12D-3C7F-587C-962F-4BC34B78757B}"/>
                  </a:ext>
                </a:extLst>
              </p:cNvPr>
              <p:cNvSpPr/>
              <p:nvPr/>
            </p:nvSpPr>
            <p:spPr>
              <a:xfrm>
                <a:off x="6424485"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7" name="Graphic 5" descr="A city block">
              <a:extLst>
                <a:ext uri="{FF2B5EF4-FFF2-40B4-BE49-F238E27FC236}">
                  <a16:creationId xmlns:a16="http://schemas.microsoft.com/office/drawing/2014/main" id="{91487FB3-8493-6BE7-445A-50D3FC4C635E}"/>
                </a:ext>
              </a:extLst>
            </p:cNvPr>
            <p:cNvGrpSpPr/>
            <p:nvPr/>
          </p:nvGrpSpPr>
          <p:grpSpPr>
            <a:xfrm>
              <a:off x="6170485" y="4210888"/>
              <a:ext cx="178320" cy="376643"/>
              <a:chOff x="6170485" y="4210888"/>
              <a:chExt cx="178320" cy="376643"/>
            </a:xfrm>
          </p:grpSpPr>
          <p:sp>
            <p:nvSpPr>
              <p:cNvPr id="507" name="Freeform: Shape 506">
                <a:extLst>
                  <a:ext uri="{FF2B5EF4-FFF2-40B4-BE49-F238E27FC236}">
                    <a16:creationId xmlns:a16="http://schemas.microsoft.com/office/drawing/2014/main" id="{CE53389B-CCA8-8F48-E918-38B2C7FC54F3}"/>
                  </a:ext>
                </a:extLst>
              </p:cNvPr>
              <p:cNvSpPr/>
              <p:nvPr/>
            </p:nvSpPr>
            <p:spPr>
              <a:xfrm>
                <a:off x="6170485" y="4210888"/>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2E07A227-31D2-EC89-1E2A-93573F665CBC}"/>
                  </a:ext>
                </a:extLst>
              </p:cNvPr>
              <p:cNvSpPr/>
              <p:nvPr/>
            </p:nvSpPr>
            <p:spPr>
              <a:xfrm>
                <a:off x="6170485" y="4399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8" name="Graphic 5" descr="A city block">
              <a:extLst>
                <a:ext uri="{FF2B5EF4-FFF2-40B4-BE49-F238E27FC236}">
                  <a16:creationId xmlns:a16="http://schemas.microsoft.com/office/drawing/2014/main" id="{CCAE915A-AC80-DF39-D201-1685A89EDAB5}"/>
                </a:ext>
              </a:extLst>
            </p:cNvPr>
            <p:cNvGrpSpPr/>
            <p:nvPr/>
          </p:nvGrpSpPr>
          <p:grpSpPr>
            <a:xfrm>
              <a:off x="5713806" y="4210888"/>
              <a:ext cx="379107" cy="376643"/>
              <a:chOff x="5713806" y="4210888"/>
              <a:chExt cx="379107" cy="376643"/>
            </a:xfrm>
          </p:grpSpPr>
          <p:sp>
            <p:nvSpPr>
              <p:cNvPr id="505" name="Freeform: Shape 504">
                <a:extLst>
                  <a:ext uri="{FF2B5EF4-FFF2-40B4-BE49-F238E27FC236}">
                    <a16:creationId xmlns:a16="http://schemas.microsoft.com/office/drawing/2014/main" id="{4768C5E5-160B-2F06-25AA-F1F24A5759A8}"/>
                  </a:ext>
                </a:extLst>
              </p:cNvPr>
              <p:cNvSpPr/>
              <p:nvPr/>
            </p:nvSpPr>
            <p:spPr>
              <a:xfrm>
                <a:off x="571380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FA652302-EAA1-144F-BB04-0D2CA44BC38B}"/>
                  </a:ext>
                </a:extLst>
              </p:cNvPr>
              <p:cNvSpPr/>
              <p:nvPr/>
            </p:nvSpPr>
            <p:spPr>
              <a:xfrm>
                <a:off x="571380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99" name="Freeform: Shape 498">
              <a:extLst>
                <a:ext uri="{FF2B5EF4-FFF2-40B4-BE49-F238E27FC236}">
                  <a16:creationId xmlns:a16="http://schemas.microsoft.com/office/drawing/2014/main" id="{141FB8A1-ABAE-BE04-09A7-6B5D4C16D148}"/>
                </a:ext>
              </a:extLst>
            </p:cNvPr>
            <p:cNvSpPr/>
            <p:nvPr/>
          </p:nvSpPr>
          <p:spPr>
            <a:xfrm>
              <a:off x="5713806" y="3825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D1DF062-B090-8827-0692-3147B7882ABC}"/>
                </a:ext>
              </a:extLst>
            </p:cNvPr>
            <p:cNvSpPr/>
            <p:nvPr/>
          </p:nvSpPr>
          <p:spPr>
            <a:xfrm>
              <a:off x="5713806" y="3444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7F08F2B0-6568-BD44-3EBD-03A07F66E74B}"/>
                </a:ext>
              </a:extLst>
            </p:cNvPr>
            <p:cNvSpPr/>
            <p:nvPr/>
          </p:nvSpPr>
          <p:spPr>
            <a:xfrm>
              <a:off x="5713806" y="3063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523C37F7-18E0-163D-A1D4-52C3B0C10009}"/>
                </a:ext>
              </a:extLst>
            </p:cNvPr>
            <p:cNvSpPr/>
            <p:nvPr/>
          </p:nvSpPr>
          <p:spPr>
            <a:xfrm>
              <a:off x="5713806" y="2682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B3031EF5-54C4-BC18-12E3-EEFEF539176B}"/>
                </a:ext>
              </a:extLst>
            </p:cNvPr>
            <p:cNvSpPr/>
            <p:nvPr/>
          </p:nvSpPr>
          <p:spPr>
            <a:xfrm>
              <a:off x="533280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6458B70A-D8CF-2481-D174-089B01D3265C}"/>
                </a:ext>
              </a:extLst>
            </p:cNvPr>
            <p:cNvSpPr/>
            <p:nvPr/>
          </p:nvSpPr>
          <p:spPr>
            <a:xfrm>
              <a:off x="533280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5" name="Graphic 5" descr="A city block">
            <a:extLst>
              <a:ext uri="{FF2B5EF4-FFF2-40B4-BE49-F238E27FC236}">
                <a16:creationId xmlns:a16="http://schemas.microsoft.com/office/drawing/2014/main" id="{4A650290-9301-91F4-FEA6-7A93942DB103}"/>
              </a:ext>
            </a:extLst>
          </p:cNvPr>
          <p:cNvGrpSpPr/>
          <p:nvPr/>
        </p:nvGrpSpPr>
        <p:grpSpPr>
          <a:xfrm>
            <a:off x="2284336" y="4993932"/>
            <a:ext cx="1143000" cy="2286000"/>
            <a:chOff x="2284336" y="2301532"/>
            <a:chExt cx="1143000" cy="2286000"/>
          </a:xfrm>
        </p:grpSpPr>
        <p:sp>
          <p:nvSpPr>
            <p:cNvPr id="516" name="Freeform: Shape 515">
              <a:extLst>
                <a:ext uri="{FF2B5EF4-FFF2-40B4-BE49-F238E27FC236}">
                  <a16:creationId xmlns:a16="http://schemas.microsoft.com/office/drawing/2014/main" id="{C7C246E9-6001-AE77-2E7D-BFA8FB89E8B1}"/>
                </a:ext>
              </a:extLst>
            </p:cNvPr>
            <p:cNvSpPr/>
            <p:nvPr/>
          </p:nvSpPr>
          <p:spPr>
            <a:xfrm>
              <a:off x="2284336"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7" name="Graphic 5" descr="A city block">
              <a:extLst>
                <a:ext uri="{FF2B5EF4-FFF2-40B4-BE49-F238E27FC236}">
                  <a16:creationId xmlns:a16="http://schemas.microsoft.com/office/drawing/2014/main" id="{A17C56E5-17FC-E99A-6FFB-D94A5014F199}"/>
                </a:ext>
              </a:extLst>
            </p:cNvPr>
            <p:cNvGrpSpPr/>
            <p:nvPr/>
          </p:nvGrpSpPr>
          <p:grpSpPr>
            <a:xfrm>
              <a:off x="2424036" y="2492032"/>
              <a:ext cx="826109" cy="381000"/>
              <a:chOff x="2424036" y="2492032"/>
              <a:chExt cx="826109" cy="381000"/>
            </a:xfrm>
            <a:solidFill>
              <a:srgbClr val="E6E6E6"/>
            </a:solidFill>
          </p:grpSpPr>
          <p:sp>
            <p:nvSpPr>
              <p:cNvPr id="543" name="Freeform: Shape 542">
                <a:extLst>
                  <a:ext uri="{FF2B5EF4-FFF2-40B4-BE49-F238E27FC236}">
                    <a16:creationId xmlns:a16="http://schemas.microsoft.com/office/drawing/2014/main" id="{C4E50101-5073-D3C3-7045-F9BD4C59DE35}"/>
                  </a:ext>
                </a:extLst>
              </p:cNvPr>
              <p:cNvSpPr/>
              <p:nvPr/>
            </p:nvSpPr>
            <p:spPr>
              <a:xfrm>
                <a:off x="242403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413E532-258E-D501-30C8-41E7CC556D40}"/>
                  </a:ext>
                </a:extLst>
              </p:cNvPr>
              <p:cNvSpPr/>
              <p:nvPr/>
            </p:nvSpPr>
            <p:spPr>
              <a:xfrm>
                <a:off x="286792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7C2E530-C93A-0ABE-10D7-D34374FB5511}"/>
                  </a:ext>
                </a:extLst>
              </p:cNvPr>
              <p:cNvSpPr/>
              <p:nvPr/>
            </p:nvSpPr>
            <p:spPr>
              <a:xfrm>
                <a:off x="307173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8" name="Graphic 5" descr="A city block">
              <a:extLst>
                <a:ext uri="{FF2B5EF4-FFF2-40B4-BE49-F238E27FC236}">
                  <a16:creationId xmlns:a16="http://schemas.microsoft.com/office/drawing/2014/main" id="{25F80CA0-CD97-E4C0-ED7C-0111D189DF0B}"/>
                </a:ext>
              </a:extLst>
            </p:cNvPr>
            <p:cNvGrpSpPr/>
            <p:nvPr/>
          </p:nvGrpSpPr>
          <p:grpSpPr>
            <a:xfrm>
              <a:off x="2423433" y="2961932"/>
              <a:ext cx="826712" cy="101600"/>
              <a:chOff x="2423433" y="2961932"/>
              <a:chExt cx="826712" cy="101600"/>
            </a:xfrm>
            <a:solidFill>
              <a:srgbClr val="E6E6E6"/>
            </a:solidFill>
          </p:grpSpPr>
          <p:sp>
            <p:nvSpPr>
              <p:cNvPr id="540" name="Freeform: Shape 539">
                <a:extLst>
                  <a:ext uri="{FF2B5EF4-FFF2-40B4-BE49-F238E27FC236}">
                    <a16:creationId xmlns:a16="http://schemas.microsoft.com/office/drawing/2014/main" id="{D08EC2B1-8624-D4E1-09B1-6C90BAE911FD}"/>
                  </a:ext>
                </a:extLst>
              </p:cNvPr>
              <p:cNvSpPr/>
              <p:nvPr/>
            </p:nvSpPr>
            <p:spPr>
              <a:xfrm>
                <a:off x="2423433"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66AF925E-AEB1-85C4-C23A-C5A9ED030D51}"/>
                  </a:ext>
                </a:extLst>
              </p:cNvPr>
              <p:cNvSpPr/>
              <p:nvPr/>
            </p:nvSpPr>
            <p:spPr>
              <a:xfrm>
                <a:off x="2868072"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CABDC76-E883-048C-8C48-12559CDDC4BE}"/>
                  </a:ext>
                </a:extLst>
              </p:cNvPr>
              <p:cNvSpPr/>
              <p:nvPr/>
            </p:nvSpPr>
            <p:spPr>
              <a:xfrm>
                <a:off x="3071882"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9" name="Graphic 5" descr="A city block">
              <a:extLst>
                <a:ext uri="{FF2B5EF4-FFF2-40B4-BE49-F238E27FC236}">
                  <a16:creationId xmlns:a16="http://schemas.microsoft.com/office/drawing/2014/main" id="{0904969E-CC57-A935-A665-32CCE2633D2D}"/>
                </a:ext>
              </a:extLst>
            </p:cNvPr>
            <p:cNvGrpSpPr/>
            <p:nvPr/>
          </p:nvGrpSpPr>
          <p:grpSpPr>
            <a:xfrm>
              <a:off x="2424036" y="3152432"/>
              <a:ext cx="826109" cy="101600"/>
              <a:chOff x="2424036" y="3152432"/>
              <a:chExt cx="826109" cy="101600"/>
            </a:xfrm>
            <a:solidFill>
              <a:schemeClr val="accent4"/>
            </a:solidFill>
          </p:grpSpPr>
          <p:sp>
            <p:nvSpPr>
              <p:cNvPr id="537" name="Freeform: Shape 536">
                <a:extLst>
                  <a:ext uri="{FF2B5EF4-FFF2-40B4-BE49-F238E27FC236}">
                    <a16:creationId xmlns:a16="http://schemas.microsoft.com/office/drawing/2014/main" id="{55024901-8C9E-0DA3-63AF-B8CD43628158}"/>
                  </a:ext>
                </a:extLst>
              </p:cNvPr>
              <p:cNvSpPr/>
              <p:nvPr/>
            </p:nvSpPr>
            <p:spPr>
              <a:xfrm>
                <a:off x="2424036"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01A7E60D-50F7-828F-194E-D6F84A16497B}"/>
                  </a:ext>
                </a:extLst>
              </p:cNvPr>
              <p:cNvSpPr/>
              <p:nvPr/>
            </p:nvSpPr>
            <p:spPr>
              <a:xfrm>
                <a:off x="2867926"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516CA426-9063-1352-75F2-EFCDBEEDE3BC}"/>
                  </a:ext>
                </a:extLst>
              </p:cNvPr>
              <p:cNvSpPr/>
              <p:nvPr/>
            </p:nvSpPr>
            <p:spPr>
              <a:xfrm>
                <a:off x="3071882"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0" name="Graphic 5" descr="A city block">
              <a:extLst>
                <a:ext uri="{FF2B5EF4-FFF2-40B4-BE49-F238E27FC236}">
                  <a16:creationId xmlns:a16="http://schemas.microsoft.com/office/drawing/2014/main" id="{915948A4-A7C9-2DDD-DCB9-67153466C458}"/>
                </a:ext>
              </a:extLst>
            </p:cNvPr>
            <p:cNvGrpSpPr/>
            <p:nvPr/>
          </p:nvGrpSpPr>
          <p:grpSpPr>
            <a:xfrm>
              <a:off x="2664383" y="3342932"/>
              <a:ext cx="381952" cy="101600"/>
              <a:chOff x="2664383" y="3342932"/>
              <a:chExt cx="381952" cy="101600"/>
            </a:xfrm>
            <a:solidFill>
              <a:srgbClr val="E6E6E6"/>
            </a:solidFill>
          </p:grpSpPr>
          <p:sp>
            <p:nvSpPr>
              <p:cNvPr id="535" name="Freeform: Shape 534">
                <a:extLst>
                  <a:ext uri="{FF2B5EF4-FFF2-40B4-BE49-F238E27FC236}">
                    <a16:creationId xmlns:a16="http://schemas.microsoft.com/office/drawing/2014/main" id="{081086C6-1598-977A-5FE7-500BCCE47DCD}"/>
                  </a:ext>
                </a:extLst>
              </p:cNvPr>
              <p:cNvSpPr/>
              <p:nvPr/>
            </p:nvSpPr>
            <p:spPr>
              <a:xfrm>
                <a:off x="2664383"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0531F659-341D-2DC8-896C-6B92563DE90A}"/>
                  </a:ext>
                </a:extLst>
              </p:cNvPr>
              <p:cNvSpPr/>
              <p:nvPr/>
            </p:nvSpPr>
            <p:spPr>
              <a:xfrm>
                <a:off x="2868072"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1" name="Graphic 5" descr="A city block">
              <a:extLst>
                <a:ext uri="{FF2B5EF4-FFF2-40B4-BE49-F238E27FC236}">
                  <a16:creationId xmlns:a16="http://schemas.microsoft.com/office/drawing/2014/main" id="{1AB5CAC4-44FD-75B2-B4EA-9F6E1BDA9671}"/>
                </a:ext>
              </a:extLst>
            </p:cNvPr>
            <p:cNvGrpSpPr/>
            <p:nvPr/>
          </p:nvGrpSpPr>
          <p:grpSpPr>
            <a:xfrm>
              <a:off x="2424690" y="3723932"/>
              <a:ext cx="621645" cy="101600"/>
              <a:chOff x="2424690" y="3723932"/>
              <a:chExt cx="621645" cy="101600"/>
            </a:xfrm>
            <a:solidFill>
              <a:srgbClr val="E6E6E6"/>
            </a:solidFill>
          </p:grpSpPr>
          <p:sp>
            <p:nvSpPr>
              <p:cNvPr id="533" name="Freeform: Shape 532">
                <a:extLst>
                  <a:ext uri="{FF2B5EF4-FFF2-40B4-BE49-F238E27FC236}">
                    <a16:creationId xmlns:a16="http://schemas.microsoft.com/office/drawing/2014/main" id="{C3625808-D6D7-4BBD-3F18-D1D292806762}"/>
                  </a:ext>
                </a:extLst>
              </p:cNvPr>
              <p:cNvSpPr/>
              <p:nvPr/>
            </p:nvSpPr>
            <p:spPr>
              <a:xfrm>
                <a:off x="2424690"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09FF70D5-34C8-30AF-9F18-D776D7230E22}"/>
                  </a:ext>
                </a:extLst>
              </p:cNvPr>
              <p:cNvSpPr/>
              <p:nvPr/>
            </p:nvSpPr>
            <p:spPr>
              <a:xfrm>
                <a:off x="2867926" y="3723932"/>
                <a:ext cx="178409" cy="101600"/>
              </a:xfrm>
              <a:custGeom>
                <a:avLst/>
                <a:gdLst>
                  <a:gd name="connsiteX0" fmla="*/ 0 w 178409"/>
                  <a:gd name="connsiteY0" fmla="*/ 0 h 101600"/>
                  <a:gd name="connsiteX1" fmla="*/ 178410 w 178409"/>
                  <a:gd name="connsiteY1" fmla="*/ 0 h 101600"/>
                  <a:gd name="connsiteX2" fmla="*/ 178410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10" y="0"/>
                    </a:lnTo>
                    <a:lnTo>
                      <a:pt x="17841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2" name="Graphic 5" descr="A city block">
              <a:extLst>
                <a:ext uri="{FF2B5EF4-FFF2-40B4-BE49-F238E27FC236}">
                  <a16:creationId xmlns:a16="http://schemas.microsoft.com/office/drawing/2014/main" id="{316B1C84-D04F-A10F-A954-ED28FDB93A3F}"/>
                </a:ext>
              </a:extLst>
            </p:cNvPr>
            <p:cNvGrpSpPr/>
            <p:nvPr/>
          </p:nvGrpSpPr>
          <p:grpSpPr>
            <a:xfrm>
              <a:off x="2664834" y="3533432"/>
              <a:ext cx="585222" cy="101600"/>
              <a:chOff x="2664834" y="3533432"/>
              <a:chExt cx="585222" cy="101600"/>
            </a:xfrm>
            <a:solidFill>
              <a:srgbClr val="E6E6E6"/>
            </a:solidFill>
          </p:grpSpPr>
          <p:sp>
            <p:nvSpPr>
              <p:cNvPr id="530" name="Freeform: Shape 529">
                <a:extLst>
                  <a:ext uri="{FF2B5EF4-FFF2-40B4-BE49-F238E27FC236}">
                    <a16:creationId xmlns:a16="http://schemas.microsoft.com/office/drawing/2014/main" id="{750725C7-8C54-2914-1EB8-9D2AEB2F6E97}"/>
                  </a:ext>
                </a:extLst>
              </p:cNvPr>
              <p:cNvSpPr/>
              <p:nvPr/>
            </p:nvSpPr>
            <p:spPr>
              <a:xfrm>
                <a:off x="2664834"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80E3C553-FF2F-30B5-ACEF-8CA4A58CF1A1}"/>
                  </a:ext>
                </a:extLst>
              </p:cNvPr>
              <p:cNvSpPr/>
              <p:nvPr/>
            </p:nvSpPr>
            <p:spPr>
              <a:xfrm>
                <a:off x="286807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C35D6B20-8B02-354B-6015-28CFEE566D85}"/>
                  </a:ext>
                </a:extLst>
              </p:cNvPr>
              <p:cNvSpPr/>
              <p:nvPr/>
            </p:nvSpPr>
            <p:spPr>
              <a:xfrm>
                <a:off x="3071736"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3" name="Freeform: Shape 522">
              <a:extLst>
                <a:ext uri="{FF2B5EF4-FFF2-40B4-BE49-F238E27FC236}">
                  <a16:creationId xmlns:a16="http://schemas.microsoft.com/office/drawing/2014/main" id="{6DCAC049-B270-828F-48D6-CCA720A380B7}"/>
                </a:ext>
              </a:extLst>
            </p:cNvPr>
            <p:cNvSpPr/>
            <p:nvPr/>
          </p:nvSpPr>
          <p:spPr>
            <a:xfrm>
              <a:off x="286807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3468B263-2F96-4EC0-DF70-5C9A5C936107}"/>
                </a:ext>
              </a:extLst>
            </p:cNvPr>
            <p:cNvSpPr/>
            <p:nvPr/>
          </p:nvSpPr>
          <p:spPr>
            <a:xfrm>
              <a:off x="2664212"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5" name="Graphic 5" descr="A city block">
              <a:extLst>
                <a:ext uri="{FF2B5EF4-FFF2-40B4-BE49-F238E27FC236}">
                  <a16:creationId xmlns:a16="http://schemas.microsoft.com/office/drawing/2014/main" id="{756E9C95-3E24-E9C0-B4E6-F84D5C872F3A}"/>
                </a:ext>
              </a:extLst>
            </p:cNvPr>
            <p:cNvGrpSpPr/>
            <p:nvPr/>
          </p:nvGrpSpPr>
          <p:grpSpPr>
            <a:xfrm>
              <a:off x="2423433" y="4104932"/>
              <a:ext cx="826103" cy="101600"/>
              <a:chOff x="2423433" y="4104932"/>
              <a:chExt cx="826103" cy="101600"/>
            </a:xfrm>
            <a:solidFill>
              <a:srgbClr val="E6E6E6"/>
            </a:solidFill>
          </p:grpSpPr>
          <p:sp>
            <p:nvSpPr>
              <p:cNvPr id="527" name="Freeform: Shape 526">
                <a:extLst>
                  <a:ext uri="{FF2B5EF4-FFF2-40B4-BE49-F238E27FC236}">
                    <a16:creationId xmlns:a16="http://schemas.microsoft.com/office/drawing/2014/main" id="{827203FE-529A-C650-3F58-823D4CBF8D50}"/>
                  </a:ext>
                </a:extLst>
              </p:cNvPr>
              <p:cNvSpPr/>
              <p:nvPr/>
            </p:nvSpPr>
            <p:spPr>
              <a:xfrm>
                <a:off x="2423433"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C665C722-1801-0591-E0E5-86C3C5CE0466}"/>
                  </a:ext>
                </a:extLst>
              </p:cNvPr>
              <p:cNvSpPr/>
              <p:nvPr/>
            </p:nvSpPr>
            <p:spPr>
              <a:xfrm>
                <a:off x="286807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ECE8CA52-1D47-377F-D989-7582C9A3D885}"/>
                  </a:ext>
                </a:extLst>
              </p:cNvPr>
              <p:cNvSpPr/>
              <p:nvPr/>
            </p:nvSpPr>
            <p:spPr>
              <a:xfrm>
                <a:off x="3073533"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6" name="Freeform: Shape 525">
              <a:extLst>
                <a:ext uri="{FF2B5EF4-FFF2-40B4-BE49-F238E27FC236}">
                  <a16:creationId xmlns:a16="http://schemas.microsoft.com/office/drawing/2014/main" id="{27DBDF25-AF0B-677A-4C62-F11535729634}"/>
                </a:ext>
              </a:extLst>
            </p:cNvPr>
            <p:cNvSpPr/>
            <p:nvPr/>
          </p:nvSpPr>
          <p:spPr>
            <a:xfrm>
              <a:off x="286807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6" name="Graphic 5" descr="A city block">
            <a:extLst>
              <a:ext uri="{FF2B5EF4-FFF2-40B4-BE49-F238E27FC236}">
                <a16:creationId xmlns:a16="http://schemas.microsoft.com/office/drawing/2014/main" id="{E31F1DAC-BD02-FE7E-455E-3CB3C46FC3FE}"/>
              </a:ext>
            </a:extLst>
          </p:cNvPr>
          <p:cNvGrpSpPr/>
          <p:nvPr/>
        </p:nvGrpSpPr>
        <p:grpSpPr>
          <a:xfrm>
            <a:off x="0" y="5844832"/>
            <a:ext cx="2286000" cy="1435099"/>
            <a:chOff x="0" y="3152432"/>
            <a:chExt cx="2286000" cy="1435099"/>
          </a:xfrm>
        </p:grpSpPr>
        <p:sp>
          <p:nvSpPr>
            <p:cNvPr id="547" name="Freeform: Shape 546">
              <a:extLst>
                <a:ext uri="{FF2B5EF4-FFF2-40B4-BE49-F238E27FC236}">
                  <a16:creationId xmlns:a16="http://schemas.microsoft.com/office/drawing/2014/main" id="{E0FC268A-0221-D36E-1B71-6A52799C59DC}"/>
                </a:ext>
              </a:extLst>
            </p:cNvPr>
            <p:cNvSpPr/>
            <p:nvPr/>
          </p:nvSpPr>
          <p:spPr>
            <a:xfrm>
              <a:off x="0" y="3152432"/>
              <a:ext cx="2286000" cy="1435099"/>
            </a:xfrm>
            <a:custGeom>
              <a:avLst/>
              <a:gdLst>
                <a:gd name="connsiteX0" fmla="*/ 1143000 w 2286000"/>
                <a:gd name="connsiteY0" fmla="*/ 0 h 1435099"/>
                <a:gd name="connsiteX1" fmla="*/ 1143000 w 2286000"/>
                <a:gd name="connsiteY1" fmla="*/ 292100 h 1435099"/>
                <a:gd name="connsiteX2" fmla="*/ 381000 w 2286000"/>
                <a:gd name="connsiteY2" fmla="*/ 292100 h 1435099"/>
                <a:gd name="connsiteX3" fmla="*/ 381000 w 2286000"/>
                <a:gd name="connsiteY3" fmla="*/ 673100 h 1435099"/>
                <a:gd name="connsiteX4" fmla="*/ 0 w 2286000"/>
                <a:gd name="connsiteY4" fmla="*/ 674109 h 1435099"/>
                <a:gd name="connsiteX5" fmla="*/ 0 w 2286000"/>
                <a:gd name="connsiteY5" fmla="*/ 1434681 h 1435099"/>
                <a:gd name="connsiteX6" fmla="*/ 2286000 w 2286000"/>
                <a:gd name="connsiteY6" fmla="*/ 1435100 h 1435099"/>
                <a:gd name="connsiteX7" fmla="*/ 2286000 w 2286000"/>
                <a:gd name="connsiteY7" fmla="*/ 0 h 143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35099">
                  <a:moveTo>
                    <a:pt x="1143000" y="0"/>
                  </a:moveTo>
                  <a:lnTo>
                    <a:pt x="1143000" y="292100"/>
                  </a:lnTo>
                  <a:lnTo>
                    <a:pt x="381000" y="292100"/>
                  </a:lnTo>
                  <a:lnTo>
                    <a:pt x="381000" y="673100"/>
                  </a:lnTo>
                  <a:lnTo>
                    <a:pt x="0" y="674109"/>
                  </a:lnTo>
                  <a:lnTo>
                    <a:pt x="0" y="1434681"/>
                  </a:lnTo>
                  <a:lnTo>
                    <a:pt x="2286000" y="1435100"/>
                  </a:lnTo>
                  <a:lnTo>
                    <a:pt x="228600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8" name="Graphic 5" descr="A city block">
              <a:extLst>
                <a:ext uri="{FF2B5EF4-FFF2-40B4-BE49-F238E27FC236}">
                  <a16:creationId xmlns:a16="http://schemas.microsoft.com/office/drawing/2014/main" id="{2CCCD4A4-0EFA-FA37-155F-167B45C7202E}"/>
                </a:ext>
              </a:extLst>
            </p:cNvPr>
            <p:cNvGrpSpPr/>
            <p:nvPr/>
          </p:nvGrpSpPr>
          <p:grpSpPr>
            <a:xfrm>
              <a:off x="645521" y="4018210"/>
              <a:ext cx="178320" cy="376643"/>
              <a:chOff x="645521" y="4018210"/>
              <a:chExt cx="178320" cy="376643"/>
            </a:xfrm>
          </p:grpSpPr>
          <p:sp>
            <p:nvSpPr>
              <p:cNvPr id="565" name="Freeform: Shape 564">
                <a:extLst>
                  <a:ext uri="{FF2B5EF4-FFF2-40B4-BE49-F238E27FC236}">
                    <a16:creationId xmlns:a16="http://schemas.microsoft.com/office/drawing/2014/main" id="{0F3AF296-DCD7-2BCB-F2D2-74A77ADB4CAB}"/>
                  </a:ext>
                </a:extLst>
              </p:cNvPr>
              <p:cNvSpPr/>
              <p:nvPr/>
            </p:nvSpPr>
            <p:spPr>
              <a:xfrm>
                <a:off x="645521"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A895CB64-04BF-18F8-0DEC-56E231D7357D}"/>
                  </a:ext>
                </a:extLst>
              </p:cNvPr>
              <p:cNvSpPr/>
              <p:nvPr/>
            </p:nvSpPr>
            <p:spPr>
              <a:xfrm>
                <a:off x="645521"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9" name="Graphic 5" descr="A city block">
              <a:extLst>
                <a:ext uri="{FF2B5EF4-FFF2-40B4-BE49-F238E27FC236}">
                  <a16:creationId xmlns:a16="http://schemas.microsoft.com/office/drawing/2014/main" id="{BEA905C9-A2EB-4536-A6E8-1AD095CFE235}"/>
                </a:ext>
              </a:extLst>
            </p:cNvPr>
            <p:cNvGrpSpPr/>
            <p:nvPr/>
          </p:nvGrpSpPr>
          <p:grpSpPr>
            <a:xfrm>
              <a:off x="379336" y="4018210"/>
              <a:ext cx="188607" cy="376643"/>
              <a:chOff x="379336" y="4018210"/>
              <a:chExt cx="188607" cy="376643"/>
            </a:xfrm>
          </p:grpSpPr>
          <p:sp>
            <p:nvSpPr>
              <p:cNvPr id="563" name="Freeform: Shape 562">
                <a:extLst>
                  <a:ext uri="{FF2B5EF4-FFF2-40B4-BE49-F238E27FC236}">
                    <a16:creationId xmlns:a16="http://schemas.microsoft.com/office/drawing/2014/main" id="{9693640E-125E-72E0-E734-0F1785F5B842}"/>
                  </a:ext>
                </a:extLst>
              </p:cNvPr>
              <p:cNvSpPr/>
              <p:nvPr/>
            </p:nvSpPr>
            <p:spPr>
              <a:xfrm>
                <a:off x="37933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9F141B4D-056B-FFD0-2E2C-B11D80BC061A}"/>
                  </a:ext>
                </a:extLst>
              </p:cNvPr>
              <p:cNvSpPr/>
              <p:nvPr/>
            </p:nvSpPr>
            <p:spPr>
              <a:xfrm>
                <a:off x="37933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0" name="Graphic 5" descr="A city block">
              <a:extLst>
                <a:ext uri="{FF2B5EF4-FFF2-40B4-BE49-F238E27FC236}">
                  <a16:creationId xmlns:a16="http://schemas.microsoft.com/office/drawing/2014/main" id="{DA63D36B-B694-4A61-BFB6-68E73A1A5F6F}"/>
                </a:ext>
              </a:extLst>
            </p:cNvPr>
            <p:cNvGrpSpPr/>
            <p:nvPr/>
          </p:nvGrpSpPr>
          <p:grpSpPr>
            <a:xfrm>
              <a:off x="1852021" y="4210888"/>
              <a:ext cx="178320" cy="376643"/>
              <a:chOff x="1852021" y="4210888"/>
              <a:chExt cx="178320" cy="376643"/>
            </a:xfrm>
          </p:grpSpPr>
          <p:sp>
            <p:nvSpPr>
              <p:cNvPr id="561" name="Freeform: Shape 560">
                <a:extLst>
                  <a:ext uri="{FF2B5EF4-FFF2-40B4-BE49-F238E27FC236}">
                    <a16:creationId xmlns:a16="http://schemas.microsoft.com/office/drawing/2014/main" id="{87E35135-BB9B-4A51-0D24-0DBF2B4E67E9}"/>
                  </a:ext>
                </a:extLst>
              </p:cNvPr>
              <p:cNvSpPr/>
              <p:nvPr/>
            </p:nvSpPr>
            <p:spPr>
              <a:xfrm>
                <a:off x="1852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D806D5FD-57B1-8836-4519-EF9FFD8B3CE8}"/>
                  </a:ext>
                </a:extLst>
              </p:cNvPr>
              <p:cNvSpPr/>
              <p:nvPr/>
            </p:nvSpPr>
            <p:spPr>
              <a:xfrm>
                <a:off x="1852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1" name="Graphic 5" descr="A city block">
              <a:extLst>
                <a:ext uri="{FF2B5EF4-FFF2-40B4-BE49-F238E27FC236}">
                  <a16:creationId xmlns:a16="http://schemas.microsoft.com/office/drawing/2014/main" id="{B25F4F21-BCBA-8BCA-401B-AFD9A0DF6F16}"/>
                </a:ext>
              </a:extLst>
            </p:cNvPr>
            <p:cNvGrpSpPr/>
            <p:nvPr/>
          </p:nvGrpSpPr>
          <p:grpSpPr>
            <a:xfrm>
              <a:off x="1598021" y="4210888"/>
              <a:ext cx="178320" cy="376643"/>
              <a:chOff x="1598021" y="4210888"/>
              <a:chExt cx="178320" cy="376643"/>
            </a:xfrm>
          </p:grpSpPr>
          <p:sp>
            <p:nvSpPr>
              <p:cNvPr id="559" name="Freeform: Shape 558">
                <a:extLst>
                  <a:ext uri="{FF2B5EF4-FFF2-40B4-BE49-F238E27FC236}">
                    <a16:creationId xmlns:a16="http://schemas.microsoft.com/office/drawing/2014/main" id="{34A9AC77-F975-EB4A-8B40-2485A4E53D5A}"/>
                  </a:ext>
                </a:extLst>
              </p:cNvPr>
              <p:cNvSpPr/>
              <p:nvPr/>
            </p:nvSpPr>
            <p:spPr>
              <a:xfrm>
                <a:off x="1598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71972817-4354-164A-63FC-7BF032E79957}"/>
                  </a:ext>
                </a:extLst>
              </p:cNvPr>
              <p:cNvSpPr/>
              <p:nvPr/>
            </p:nvSpPr>
            <p:spPr>
              <a:xfrm>
                <a:off x="1598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2" name="Graphic 5" descr="A city block">
              <a:extLst>
                <a:ext uri="{FF2B5EF4-FFF2-40B4-BE49-F238E27FC236}">
                  <a16:creationId xmlns:a16="http://schemas.microsoft.com/office/drawing/2014/main" id="{07C189D5-2E07-DA75-26EA-DEAA1917FEFA}"/>
                </a:ext>
              </a:extLst>
            </p:cNvPr>
            <p:cNvGrpSpPr/>
            <p:nvPr/>
          </p:nvGrpSpPr>
          <p:grpSpPr>
            <a:xfrm>
              <a:off x="1141336" y="4210888"/>
              <a:ext cx="379107" cy="376643"/>
              <a:chOff x="1141336" y="4210888"/>
              <a:chExt cx="379107" cy="376643"/>
            </a:xfrm>
          </p:grpSpPr>
          <p:sp>
            <p:nvSpPr>
              <p:cNvPr id="557" name="Freeform: Shape 556">
                <a:extLst>
                  <a:ext uri="{FF2B5EF4-FFF2-40B4-BE49-F238E27FC236}">
                    <a16:creationId xmlns:a16="http://schemas.microsoft.com/office/drawing/2014/main" id="{98A83F59-1575-8F8F-0637-D66107FAF847}"/>
                  </a:ext>
                </a:extLst>
              </p:cNvPr>
              <p:cNvSpPr/>
              <p:nvPr/>
            </p:nvSpPr>
            <p:spPr>
              <a:xfrm>
                <a:off x="114133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4101770C-D117-DB02-8397-524D24025ABB}"/>
                  </a:ext>
                </a:extLst>
              </p:cNvPr>
              <p:cNvSpPr/>
              <p:nvPr/>
            </p:nvSpPr>
            <p:spPr>
              <a:xfrm>
                <a:off x="114133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3" name="Freeform: Shape 552">
              <a:extLst>
                <a:ext uri="{FF2B5EF4-FFF2-40B4-BE49-F238E27FC236}">
                  <a16:creationId xmlns:a16="http://schemas.microsoft.com/office/drawing/2014/main" id="{386B639E-7972-7F6D-65E3-6D40D12D5B79}"/>
                </a:ext>
              </a:extLst>
            </p:cNvPr>
            <p:cNvSpPr/>
            <p:nvPr/>
          </p:nvSpPr>
          <p:spPr>
            <a:xfrm>
              <a:off x="1141336" y="3825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A644A153-2984-6E81-3F39-C9E43C18F72C}"/>
                </a:ext>
              </a:extLst>
            </p:cNvPr>
            <p:cNvSpPr/>
            <p:nvPr/>
          </p:nvSpPr>
          <p:spPr>
            <a:xfrm>
              <a:off x="1141336" y="3444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CBC04BCF-07F8-F03B-68DC-40897D2A10D4}"/>
                </a:ext>
              </a:extLst>
            </p:cNvPr>
            <p:cNvSpPr/>
            <p:nvPr/>
          </p:nvSpPr>
          <p:spPr>
            <a:xfrm>
              <a:off x="76033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434FD5C0-DE39-4935-2AD8-D9210FA19421}"/>
                </a:ext>
              </a:extLst>
            </p:cNvPr>
            <p:cNvSpPr/>
            <p:nvPr/>
          </p:nvSpPr>
          <p:spPr>
            <a:xfrm>
              <a:off x="76033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7" name="Graphic 5" descr="A city block">
            <a:extLst>
              <a:ext uri="{FF2B5EF4-FFF2-40B4-BE49-F238E27FC236}">
                <a16:creationId xmlns:a16="http://schemas.microsoft.com/office/drawing/2014/main" id="{AEF1D70A-9015-5069-8317-B2BAEEE7F2E6}"/>
              </a:ext>
            </a:extLst>
          </p:cNvPr>
          <p:cNvGrpSpPr/>
          <p:nvPr/>
        </p:nvGrpSpPr>
        <p:grpSpPr>
          <a:xfrm>
            <a:off x="7999793" y="5755932"/>
            <a:ext cx="1143000" cy="1523999"/>
            <a:chOff x="7999793" y="3063532"/>
            <a:chExt cx="1143000" cy="1523999"/>
          </a:xfrm>
        </p:grpSpPr>
        <p:sp>
          <p:nvSpPr>
            <p:cNvPr id="568" name="Freeform: Shape 567">
              <a:extLst>
                <a:ext uri="{FF2B5EF4-FFF2-40B4-BE49-F238E27FC236}">
                  <a16:creationId xmlns:a16="http://schemas.microsoft.com/office/drawing/2014/main" id="{6F599272-18A8-0FEA-E210-97BA7F3CB056}"/>
                </a:ext>
              </a:extLst>
            </p:cNvPr>
            <p:cNvSpPr/>
            <p:nvPr/>
          </p:nvSpPr>
          <p:spPr>
            <a:xfrm>
              <a:off x="8088693" y="4196010"/>
              <a:ext cx="771709" cy="201021"/>
            </a:xfrm>
            <a:custGeom>
              <a:avLst/>
              <a:gdLst>
                <a:gd name="connsiteX0" fmla="*/ 0 w 771709"/>
                <a:gd name="connsiteY0" fmla="*/ 0 h 201021"/>
                <a:gd name="connsiteX1" fmla="*/ 771710 w 771709"/>
                <a:gd name="connsiteY1" fmla="*/ 0 h 201021"/>
                <a:gd name="connsiteX2" fmla="*/ 771710 w 771709"/>
                <a:gd name="connsiteY2" fmla="*/ 201022 h 201021"/>
                <a:gd name="connsiteX3" fmla="*/ 0 w 771709"/>
                <a:gd name="connsiteY3" fmla="*/ 201022 h 201021"/>
              </a:gdLst>
              <a:ahLst/>
              <a:cxnLst>
                <a:cxn ang="0">
                  <a:pos x="connsiteX0" y="connsiteY0"/>
                </a:cxn>
                <a:cxn ang="0">
                  <a:pos x="connsiteX1" y="connsiteY1"/>
                </a:cxn>
                <a:cxn ang="0">
                  <a:pos x="connsiteX2" y="connsiteY2"/>
                </a:cxn>
                <a:cxn ang="0">
                  <a:pos x="connsiteX3" y="connsiteY3"/>
                </a:cxn>
              </a:cxnLst>
              <a:rect l="l" t="t" r="r" b="b"/>
              <a:pathLst>
                <a:path w="771709" h="201021">
                  <a:moveTo>
                    <a:pt x="0" y="0"/>
                  </a:moveTo>
                  <a:lnTo>
                    <a:pt x="771710" y="0"/>
                  </a:lnTo>
                  <a:lnTo>
                    <a:pt x="771710" y="201022"/>
                  </a:lnTo>
                  <a:lnTo>
                    <a:pt x="0" y="2010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A60ECCE-FEA3-06D5-B59D-C8FF949BC3B2}"/>
                </a:ext>
              </a:extLst>
            </p:cNvPr>
            <p:cNvSpPr/>
            <p:nvPr/>
          </p:nvSpPr>
          <p:spPr>
            <a:xfrm>
              <a:off x="7999793" y="3063532"/>
              <a:ext cx="1143000" cy="1523999"/>
            </a:xfrm>
            <a:custGeom>
              <a:avLst/>
              <a:gdLst>
                <a:gd name="connsiteX0" fmla="*/ 1143000 w 1143000"/>
                <a:gd name="connsiteY0" fmla="*/ 0 h 1523999"/>
                <a:gd name="connsiteX1" fmla="*/ 0 w 1143000"/>
                <a:gd name="connsiteY1" fmla="*/ 0 h 1523999"/>
                <a:gd name="connsiteX2" fmla="*/ 0 w 1143000"/>
                <a:gd name="connsiteY2" fmla="*/ 1524000 h 1523999"/>
                <a:gd name="connsiteX3" fmla="*/ 103949 w 1143000"/>
                <a:gd name="connsiteY3" fmla="*/ 1524000 h 1523999"/>
                <a:gd name="connsiteX4" fmla="*/ 103949 w 1143000"/>
                <a:gd name="connsiteY4" fmla="*/ 1143000 h 1523999"/>
                <a:gd name="connsiteX5" fmla="*/ 660400 w 1143000"/>
                <a:gd name="connsiteY5" fmla="*/ 1143000 h 1523999"/>
                <a:gd name="connsiteX6" fmla="*/ 660400 w 1143000"/>
                <a:gd name="connsiteY6" fmla="*/ 1524000 h 1523999"/>
                <a:gd name="connsiteX7" fmla="*/ 764350 w 1143000"/>
                <a:gd name="connsiteY7" fmla="*/ 1524000 h 1523999"/>
                <a:gd name="connsiteX8" fmla="*/ 764350 w 1143000"/>
                <a:gd name="connsiteY8" fmla="*/ 1143000 h 1523999"/>
                <a:gd name="connsiteX9" fmla="*/ 848550 w 1143000"/>
                <a:gd name="connsiteY9" fmla="*/ 1143000 h 1523999"/>
                <a:gd name="connsiteX10" fmla="*/ 848550 w 1143000"/>
                <a:gd name="connsiteY10" fmla="*/ 1524000 h 1523999"/>
                <a:gd name="connsiteX11" fmla="*/ 952500 w 1143000"/>
                <a:gd name="connsiteY11" fmla="*/ 1524000 h 1523999"/>
                <a:gd name="connsiteX12" fmla="*/ 952500 w 1143000"/>
                <a:gd name="connsiteY12" fmla="*/ 1143000 h 1523999"/>
                <a:gd name="connsiteX13" fmla="*/ 1141349 w 1143000"/>
                <a:gd name="connsiteY13" fmla="*/ 1143000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523999">
                  <a:moveTo>
                    <a:pt x="1143000" y="0"/>
                  </a:moveTo>
                  <a:lnTo>
                    <a:pt x="0" y="0"/>
                  </a:lnTo>
                  <a:lnTo>
                    <a:pt x="0" y="1524000"/>
                  </a:lnTo>
                  <a:lnTo>
                    <a:pt x="103949" y="1524000"/>
                  </a:lnTo>
                  <a:lnTo>
                    <a:pt x="103949" y="1143000"/>
                  </a:lnTo>
                  <a:lnTo>
                    <a:pt x="660400" y="1143000"/>
                  </a:lnTo>
                  <a:lnTo>
                    <a:pt x="660400" y="1524000"/>
                  </a:lnTo>
                  <a:lnTo>
                    <a:pt x="764350" y="1524000"/>
                  </a:lnTo>
                  <a:lnTo>
                    <a:pt x="764350" y="1143000"/>
                  </a:lnTo>
                  <a:lnTo>
                    <a:pt x="848550" y="1143000"/>
                  </a:lnTo>
                  <a:lnTo>
                    <a:pt x="848550" y="1524000"/>
                  </a:lnTo>
                  <a:lnTo>
                    <a:pt x="952500" y="1524000"/>
                  </a:lnTo>
                  <a:lnTo>
                    <a:pt x="952500" y="1143000"/>
                  </a:lnTo>
                  <a:lnTo>
                    <a:pt x="1141349" y="1143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81FBD484-28FA-E3BD-898F-DD4375593BD4}"/>
                </a:ext>
              </a:extLst>
            </p:cNvPr>
            <p:cNvSpPr/>
            <p:nvPr/>
          </p:nvSpPr>
          <p:spPr>
            <a:xfrm>
              <a:off x="7999793"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4D261566-061A-29E2-73CF-271258FEAE83}"/>
                </a:ext>
              </a:extLst>
            </p:cNvPr>
            <p:cNvSpPr/>
            <p:nvPr/>
          </p:nvSpPr>
          <p:spPr>
            <a:xfrm>
              <a:off x="7999793"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CDCF9050-0F85-9F9C-A655-DFF3958AC4E4}"/>
                </a:ext>
              </a:extLst>
            </p:cNvPr>
            <p:cNvSpPr/>
            <p:nvPr/>
          </p:nvSpPr>
          <p:spPr>
            <a:xfrm>
              <a:off x="7999793"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202DD3F8-DB94-A129-2A4A-28D866A516B2}"/>
                </a:ext>
              </a:extLst>
            </p:cNvPr>
            <p:cNvSpPr/>
            <p:nvPr/>
          </p:nvSpPr>
          <p:spPr>
            <a:xfrm>
              <a:off x="8253983"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18A00CA3-B479-0985-644E-615AB69CC579}"/>
                </a:ext>
              </a:extLst>
            </p:cNvPr>
            <p:cNvSpPr/>
            <p:nvPr/>
          </p:nvSpPr>
          <p:spPr>
            <a:xfrm>
              <a:off x="8253983"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5" name="Graphic 5" descr="A city block">
            <a:extLst>
              <a:ext uri="{FF2B5EF4-FFF2-40B4-BE49-F238E27FC236}">
                <a16:creationId xmlns:a16="http://schemas.microsoft.com/office/drawing/2014/main" id="{6D38F764-165B-F934-599C-4675EDEE9DAD}"/>
              </a:ext>
            </a:extLst>
          </p:cNvPr>
          <p:cNvGrpSpPr/>
          <p:nvPr/>
        </p:nvGrpSpPr>
        <p:grpSpPr>
          <a:xfrm>
            <a:off x="11430000" y="4993919"/>
            <a:ext cx="762000" cy="2286000"/>
            <a:chOff x="11430000" y="2301519"/>
            <a:chExt cx="762000" cy="2286000"/>
          </a:xfrm>
        </p:grpSpPr>
        <p:sp>
          <p:nvSpPr>
            <p:cNvPr id="576" name="Freeform: Shape 575">
              <a:extLst>
                <a:ext uri="{FF2B5EF4-FFF2-40B4-BE49-F238E27FC236}">
                  <a16:creationId xmlns:a16="http://schemas.microsoft.com/office/drawing/2014/main" id="{3FD7CEF4-5CAC-4973-89A4-D550E05BCFC1}"/>
                </a:ext>
              </a:extLst>
            </p:cNvPr>
            <p:cNvSpPr/>
            <p:nvPr/>
          </p:nvSpPr>
          <p:spPr>
            <a:xfrm rot="-10800000">
              <a:off x="11430000" y="2301519"/>
              <a:ext cx="762000" cy="2286000"/>
            </a:xfrm>
            <a:custGeom>
              <a:avLst/>
              <a:gdLst>
                <a:gd name="connsiteX0" fmla="*/ 0 w 762000"/>
                <a:gd name="connsiteY0" fmla="*/ 0 h 2286000"/>
                <a:gd name="connsiteX1" fmla="*/ 762000 w 762000"/>
                <a:gd name="connsiteY1" fmla="*/ 0 h 2286000"/>
                <a:gd name="connsiteX2" fmla="*/ 762000 w 762000"/>
                <a:gd name="connsiteY2" fmla="*/ 2286000 h 2286000"/>
                <a:gd name="connsiteX3" fmla="*/ 0 w 76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762000" h="2286000">
                  <a:moveTo>
                    <a:pt x="0" y="0"/>
                  </a:moveTo>
                  <a:lnTo>
                    <a:pt x="762000" y="0"/>
                  </a:lnTo>
                  <a:lnTo>
                    <a:pt x="762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7" name="Graphic 5" descr="A city block">
              <a:extLst>
                <a:ext uri="{FF2B5EF4-FFF2-40B4-BE49-F238E27FC236}">
                  <a16:creationId xmlns:a16="http://schemas.microsoft.com/office/drawing/2014/main" id="{A167E715-CBE3-D542-1DF1-BD3DE568129C}"/>
                </a:ext>
              </a:extLst>
            </p:cNvPr>
            <p:cNvGrpSpPr/>
            <p:nvPr/>
          </p:nvGrpSpPr>
          <p:grpSpPr>
            <a:xfrm>
              <a:off x="11695049" y="2682525"/>
              <a:ext cx="495300" cy="476250"/>
              <a:chOff x="11695049" y="2682525"/>
              <a:chExt cx="495300" cy="476250"/>
            </a:xfrm>
            <a:solidFill>
              <a:srgbClr val="D2D2D2"/>
            </a:solidFill>
          </p:grpSpPr>
          <p:sp>
            <p:nvSpPr>
              <p:cNvPr id="578" name="Freeform: Shape 577">
                <a:extLst>
                  <a:ext uri="{FF2B5EF4-FFF2-40B4-BE49-F238E27FC236}">
                    <a16:creationId xmlns:a16="http://schemas.microsoft.com/office/drawing/2014/main" id="{56B18F84-8306-402F-B39B-EC14755CDFD3}"/>
                  </a:ext>
                </a:extLst>
              </p:cNvPr>
              <p:cNvSpPr/>
              <p:nvPr/>
            </p:nvSpPr>
            <p:spPr>
              <a:xfrm>
                <a:off x="11695049" y="26825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BE83561E-505D-F009-F96C-7E2ED3EE3B8F}"/>
                  </a:ext>
                </a:extLst>
              </p:cNvPr>
              <p:cNvSpPr/>
              <p:nvPr/>
            </p:nvSpPr>
            <p:spPr>
              <a:xfrm>
                <a:off x="11695049" y="27587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28313B9-922F-B690-B6F0-331B0E688679}"/>
                  </a:ext>
                </a:extLst>
              </p:cNvPr>
              <p:cNvSpPr/>
              <p:nvPr/>
            </p:nvSpPr>
            <p:spPr>
              <a:xfrm>
                <a:off x="11695049" y="28349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4BF38002-8C82-E422-1538-A7ECC45C1855}"/>
                  </a:ext>
                </a:extLst>
              </p:cNvPr>
              <p:cNvSpPr/>
              <p:nvPr/>
            </p:nvSpPr>
            <p:spPr>
              <a:xfrm>
                <a:off x="11695049"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EB660BD4-2C5F-0DE5-DFD1-3DB32332C4D0}"/>
                  </a:ext>
                </a:extLst>
              </p:cNvPr>
              <p:cNvSpPr/>
              <p:nvPr/>
            </p:nvSpPr>
            <p:spPr>
              <a:xfrm>
                <a:off x="11695049"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B8E11CEE-3967-5BBD-C7AC-A1E51D88452D}"/>
                  </a:ext>
                </a:extLst>
              </p:cNvPr>
              <p:cNvSpPr/>
              <p:nvPr/>
            </p:nvSpPr>
            <p:spPr>
              <a:xfrm>
                <a:off x="11695049"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AC241A75-D0E2-06C4-47D2-9024D13D849B}"/>
                  </a:ext>
                </a:extLst>
              </p:cNvPr>
              <p:cNvSpPr/>
              <p:nvPr/>
            </p:nvSpPr>
            <p:spPr>
              <a:xfrm>
                <a:off x="11695049"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85" name="Graphic 5" descr="A city block">
            <a:extLst>
              <a:ext uri="{FF2B5EF4-FFF2-40B4-BE49-F238E27FC236}">
                <a16:creationId xmlns:a16="http://schemas.microsoft.com/office/drawing/2014/main" id="{2DF50363-1215-B527-EBA6-D55CAD10764F}"/>
              </a:ext>
            </a:extLst>
          </p:cNvPr>
          <p:cNvGrpSpPr/>
          <p:nvPr/>
        </p:nvGrpSpPr>
        <p:grpSpPr>
          <a:xfrm>
            <a:off x="9142349" y="4993919"/>
            <a:ext cx="1143000" cy="2286012"/>
            <a:chOff x="9142349" y="2301519"/>
            <a:chExt cx="1143000" cy="2286012"/>
          </a:xfrm>
        </p:grpSpPr>
        <p:sp>
          <p:nvSpPr>
            <p:cNvPr id="586" name="Freeform: Shape 585">
              <a:extLst>
                <a:ext uri="{FF2B5EF4-FFF2-40B4-BE49-F238E27FC236}">
                  <a16:creationId xmlns:a16="http://schemas.microsoft.com/office/drawing/2014/main" id="{9AB1A577-E4DF-042E-2151-8AD560547BD1}"/>
                </a:ext>
              </a:extLst>
            </p:cNvPr>
            <p:cNvSpPr/>
            <p:nvPr/>
          </p:nvSpPr>
          <p:spPr>
            <a:xfrm rot="-10800000">
              <a:off x="9142349" y="2301519"/>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7" name="Graphic 5" descr="A city block">
              <a:extLst>
                <a:ext uri="{FF2B5EF4-FFF2-40B4-BE49-F238E27FC236}">
                  <a16:creationId xmlns:a16="http://schemas.microsoft.com/office/drawing/2014/main" id="{63466D58-71DF-FE37-EAC5-99FBBCABE2B0}"/>
                </a:ext>
              </a:extLst>
            </p:cNvPr>
            <p:cNvGrpSpPr/>
            <p:nvPr/>
          </p:nvGrpSpPr>
          <p:grpSpPr>
            <a:xfrm>
              <a:off x="9307004" y="2492032"/>
              <a:ext cx="826071" cy="381000"/>
              <a:chOff x="9307004" y="2492032"/>
              <a:chExt cx="826071" cy="381000"/>
            </a:xfrm>
            <a:solidFill>
              <a:srgbClr val="E6E6E6"/>
            </a:solidFill>
          </p:grpSpPr>
          <p:sp>
            <p:nvSpPr>
              <p:cNvPr id="613" name="Freeform: Shape 612">
                <a:extLst>
                  <a:ext uri="{FF2B5EF4-FFF2-40B4-BE49-F238E27FC236}">
                    <a16:creationId xmlns:a16="http://schemas.microsoft.com/office/drawing/2014/main" id="{5AB1AC71-5329-5106-49CA-38AC1EFF4509}"/>
                  </a:ext>
                </a:extLst>
              </p:cNvPr>
              <p:cNvSpPr/>
              <p:nvPr/>
            </p:nvSpPr>
            <p:spPr>
              <a:xfrm>
                <a:off x="971397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9B0ED6C0-BF44-A2F8-0B48-10E6E3B4F7E9}"/>
                  </a:ext>
                </a:extLst>
              </p:cNvPr>
              <p:cNvSpPr/>
              <p:nvPr/>
            </p:nvSpPr>
            <p:spPr>
              <a:xfrm>
                <a:off x="9510776"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1A0AFD-22B7-2523-971F-C6325FB534AA}"/>
                  </a:ext>
                </a:extLst>
              </p:cNvPr>
              <p:cNvSpPr/>
              <p:nvPr/>
            </p:nvSpPr>
            <p:spPr>
              <a:xfrm>
                <a:off x="9307004"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8" name="Graphic 5" descr="A city block">
              <a:extLst>
                <a:ext uri="{FF2B5EF4-FFF2-40B4-BE49-F238E27FC236}">
                  <a16:creationId xmlns:a16="http://schemas.microsoft.com/office/drawing/2014/main" id="{C032C4E3-FD03-F186-6D5C-2898016513D9}"/>
                </a:ext>
              </a:extLst>
            </p:cNvPr>
            <p:cNvGrpSpPr/>
            <p:nvPr/>
          </p:nvGrpSpPr>
          <p:grpSpPr>
            <a:xfrm>
              <a:off x="9307004" y="2961932"/>
              <a:ext cx="826674" cy="101600"/>
              <a:chOff x="9307004" y="2961932"/>
              <a:chExt cx="826674" cy="101600"/>
            </a:xfrm>
            <a:solidFill>
              <a:srgbClr val="E6E6E6"/>
            </a:solidFill>
          </p:grpSpPr>
          <p:sp>
            <p:nvSpPr>
              <p:cNvPr id="610" name="Freeform: Shape 609">
                <a:extLst>
                  <a:ext uri="{FF2B5EF4-FFF2-40B4-BE49-F238E27FC236}">
                    <a16:creationId xmlns:a16="http://schemas.microsoft.com/office/drawing/2014/main" id="{4F7DA728-1477-FC86-B514-1769A860990C}"/>
                  </a:ext>
                </a:extLst>
              </p:cNvPr>
              <p:cNvSpPr/>
              <p:nvPr/>
            </p:nvSpPr>
            <p:spPr>
              <a:xfrm>
                <a:off x="9712388"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BA3FD5E1-36C4-C027-4B99-F7C1A4F3AFE7}"/>
                  </a:ext>
                </a:extLst>
              </p:cNvPr>
              <p:cNvSpPr/>
              <p:nvPr/>
            </p:nvSpPr>
            <p:spPr>
              <a:xfrm>
                <a:off x="9510776"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6894F019-892D-01A8-CC05-749DE90442B8}"/>
                  </a:ext>
                </a:extLst>
              </p:cNvPr>
              <p:cNvSpPr/>
              <p:nvPr/>
            </p:nvSpPr>
            <p:spPr>
              <a:xfrm>
                <a:off x="9307004"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9" name="Graphic 5" descr="A city block">
              <a:extLst>
                <a:ext uri="{FF2B5EF4-FFF2-40B4-BE49-F238E27FC236}">
                  <a16:creationId xmlns:a16="http://schemas.microsoft.com/office/drawing/2014/main" id="{0F5BCF6E-C61A-D886-A680-8EE36DF23D69}"/>
                </a:ext>
              </a:extLst>
            </p:cNvPr>
            <p:cNvGrpSpPr/>
            <p:nvPr/>
          </p:nvGrpSpPr>
          <p:grpSpPr>
            <a:xfrm>
              <a:off x="9307004" y="3152432"/>
              <a:ext cx="826084" cy="101600"/>
              <a:chOff x="9307004" y="3152432"/>
              <a:chExt cx="826084" cy="101600"/>
            </a:xfrm>
            <a:solidFill>
              <a:srgbClr val="FFFFFF"/>
            </a:solidFill>
          </p:grpSpPr>
          <p:sp>
            <p:nvSpPr>
              <p:cNvPr id="607" name="Freeform: Shape 606">
                <a:extLst>
                  <a:ext uri="{FF2B5EF4-FFF2-40B4-BE49-F238E27FC236}">
                    <a16:creationId xmlns:a16="http://schemas.microsoft.com/office/drawing/2014/main" id="{00D6C551-79EA-264C-FF6F-1B696A4ED430}"/>
                  </a:ext>
                </a:extLst>
              </p:cNvPr>
              <p:cNvSpPr/>
              <p:nvPr/>
            </p:nvSpPr>
            <p:spPr>
              <a:xfrm>
                <a:off x="9714611" y="3152432"/>
                <a:ext cx="418477" cy="101600"/>
              </a:xfrm>
              <a:custGeom>
                <a:avLst/>
                <a:gdLst>
                  <a:gd name="connsiteX0" fmla="*/ 0 w 418477"/>
                  <a:gd name="connsiteY0" fmla="*/ 0 h 101600"/>
                  <a:gd name="connsiteX1" fmla="*/ 418477 w 418477"/>
                  <a:gd name="connsiteY1" fmla="*/ 0 h 101600"/>
                  <a:gd name="connsiteX2" fmla="*/ 418477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7" y="0"/>
                    </a:lnTo>
                    <a:lnTo>
                      <a:pt x="418477"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C588605A-42AC-36BB-1386-BCF475848B8C}"/>
                  </a:ext>
                </a:extLst>
              </p:cNvPr>
              <p:cNvSpPr/>
              <p:nvPr/>
            </p:nvSpPr>
            <p:spPr>
              <a:xfrm>
                <a:off x="9512617"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8D1653E-1C6F-2896-10EA-172F402F47F9}"/>
                  </a:ext>
                </a:extLst>
              </p:cNvPr>
              <p:cNvSpPr/>
              <p:nvPr/>
            </p:nvSpPr>
            <p:spPr>
              <a:xfrm>
                <a:off x="9307004" y="31524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0" name="Graphic 5" descr="A city block">
              <a:extLst>
                <a:ext uri="{FF2B5EF4-FFF2-40B4-BE49-F238E27FC236}">
                  <a16:creationId xmlns:a16="http://schemas.microsoft.com/office/drawing/2014/main" id="{6F34D197-EA6C-D6A6-3198-9F7B918610A6}"/>
                </a:ext>
              </a:extLst>
            </p:cNvPr>
            <p:cNvGrpSpPr/>
            <p:nvPr/>
          </p:nvGrpSpPr>
          <p:grpSpPr>
            <a:xfrm>
              <a:off x="9510776" y="3342932"/>
              <a:ext cx="381958" cy="101600"/>
              <a:chOff x="9510776" y="3342932"/>
              <a:chExt cx="381958" cy="101600"/>
            </a:xfrm>
            <a:solidFill>
              <a:srgbClr val="E6E6E6"/>
            </a:solidFill>
          </p:grpSpPr>
          <p:sp>
            <p:nvSpPr>
              <p:cNvPr id="605" name="Freeform: Shape 604">
                <a:extLst>
                  <a:ext uri="{FF2B5EF4-FFF2-40B4-BE49-F238E27FC236}">
                    <a16:creationId xmlns:a16="http://schemas.microsoft.com/office/drawing/2014/main" id="{B2909703-3BCB-3C65-CB64-FD633A328E05}"/>
                  </a:ext>
                </a:extLst>
              </p:cNvPr>
              <p:cNvSpPr/>
              <p:nvPr/>
            </p:nvSpPr>
            <p:spPr>
              <a:xfrm>
                <a:off x="9712388"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FF8468F-01B5-95FA-AB9C-F1CC99D98249}"/>
                  </a:ext>
                </a:extLst>
              </p:cNvPr>
              <p:cNvSpPr/>
              <p:nvPr/>
            </p:nvSpPr>
            <p:spPr>
              <a:xfrm>
                <a:off x="9510776"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1" name="Graphic 5" descr="A city block">
              <a:extLst>
                <a:ext uri="{FF2B5EF4-FFF2-40B4-BE49-F238E27FC236}">
                  <a16:creationId xmlns:a16="http://schemas.microsoft.com/office/drawing/2014/main" id="{884C046C-E390-457E-841D-53B868AA0921}"/>
                </a:ext>
              </a:extLst>
            </p:cNvPr>
            <p:cNvGrpSpPr/>
            <p:nvPr/>
          </p:nvGrpSpPr>
          <p:grpSpPr>
            <a:xfrm>
              <a:off x="9510776" y="3723932"/>
              <a:ext cx="621658" cy="101600"/>
              <a:chOff x="9510776" y="3723932"/>
              <a:chExt cx="621658" cy="101600"/>
            </a:xfrm>
            <a:solidFill>
              <a:srgbClr val="E6E6E6"/>
            </a:solidFill>
          </p:grpSpPr>
          <p:sp>
            <p:nvSpPr>
              <p:cNvPr id="603" name="Freeform: Shape 602">
                <a:extLst>
                  <a:ext uri="{FF2B5EF4-FFF2-40B4-BE49-F238E27FC236}">
                    <a16:creationId xmlns:a16="http://schemas.microsoft.com/office/drawing/2014/main" id="{D9AE6FB0-E67E-EA52-7CE6-DC95AF69BD08}"/>
                  </a:ext>
                </a:extLst>
              </p:cNvPr>
              <p:cNvSpPr/>
              <p:nvPr/>
            </p:nvSpPr>
            <p:spPr>
              <a:xfrm>
                <a:off x="9714611" y="3723932"/>
                <a:ext cx="417823" cy="101600"/>
              </a:xfrm>
              <a:custGeom>
                <a:avLst/>
                <a:gdLst>
                  <a:gd name="connsiteX0" fmla="*/ 0 w 417823"/>
                  <a:gd name="connsiteY0" fmla="*/ 0 h 101600"/>
                  <a:gd name="connsiteX1" fmla="*/ 417823 w 417823"/>
                  <a:gd name="connsiteY1" fmla="*/ 0 h 101600"/>
                  <a:gd name="connsiteX2" fmla="*/ 417823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3" y="0"/>
                    </a:lnTo>
                    <a:lnTo>
                      <a:pt x="41782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95B877E6-BAE4-34B6-82FA-2C07F1596315}"/>
                  </a:ext>
                </a:extLst>
              </p:cNvPr>
              <p:cNvSpPr/>
              <p:nvPr/>
            </p:nvSpPr>
            <p:spPr>
              <a:xfrm>
                <a:off x="9510776"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2" name="Graphic 5" descr="A city block">
              <a:extLst>
                <a:ext uri="{FF2B5EF4-FFF2-40B4-BE49-F238E27FC236}">
                  <a16:creationId xmlns:a16="http://schemas.microsoft.com/office/drawing/2014/main" id="{A5FF1783-5046-D355-B2CE-14005D5D6F0F}"/>
                </a:ext>
              </a:extLst>
            </p:cNvPr>
            <p:cNvGrpSpPr/>
            <p:nvPr/>
          </p:nvGrpSpPr>
          <p:grpSpPr>
            <a:xfrm>
              <a:off x="9307068" y="3533432"/>
              <a:ext cx="585209" cy="101600"/>
              <a:chOff x="9307068" y="3533432"/>
              <a:chExt cx="585209" cy="101600"/>
            </a:xfrm>
            <a:solidFill>
              <a:srgbClr val="E6E6E6"/>
            </a:solidFill>
          </p:grpSpPr>
          <p:sp>
            <p:nvSpPr>
              <p:cNvPr id="600" name="Freeform: Shape 599">
                <a:extLst>
                  <a:ext uri="{FF2B5EF4-FFF2-40B4-BE49-F238E27FC236}">
                    <a16:creationId xmlns:a16="http://schemas.microsoft.com/office/drawing/2014/main" id="{6E0C42C9-936E-2189-CEC8-78F5378DFDDA}"/>
                  </a:ext>
                </a:extLst>
              </p:cNvPr>
              <p:cNvSpPr/>
              <p:nvPr/>
            </p:nvSpPr>
            <p:spPr>
              <a:xfrm>
                <a:off x="9712388"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83FB5A57-069D-BFD6-3465-786BAF2DD305}"/>
                  </a:ext>
                </a:extLst>
              </p:cNvPr>
              <p:cNvSpPr/>
              <p:nvPr/>
            </p:nvSpPr>
            <p:spPr>
              <a:xfrm>
                <a:off x="951071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3673268C-958A-2E41-CE86-3671A71F06A1}"/>
                  </a:ext>
                </a:extLst>
              </p:cNvPr>
              <p:cNvSpPr/>
              <p:nvPr/>
            </p:nvSpPr>
            <p:spPr>
              <a:xfrm>
                <a:off x="9307068"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3" name="Freeform: Shape 592">
              <a:extLst>
                <a:ext uri="{FF2B5EF4-FFF2-40B4-BE49-F238E27FC236}">
                  <a16:creationId xmlns:a16="http://schemas.microsoft.com/office/drawing/2014/main" id="{6031AB56-4602-BF87-8E09-F9957D3244FC}"/>
                </a:ext>
              </a:extLst>
            </p:cNvPr>
            <p:cNvSpPr/>
            <p:nvPr/>
          </p:nvSpPr>
          <p:spPr>
            <a:xfrm>
              <a:off x="951306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A926B1CE-C3F6-E34D-2D66-9B0506F25E0F}"/>
                </a:ext>
              </a:extLst>
            </p:cNvPr>
            <p:cNvSpPr/>
            <p:nvPr/>
          </p:nvSpPr>
          <p:spPr>
            <a:xfrm>
              <a:off x="9714611" y="4295432"/>
              <a:ext cx="178301" cy="101600"/>
            </a:xfrm>
            <a:custGeom>
              <a:avLst/>
              <a:gdLst>
                <a:gd name="connsiteX0" fmla="*/ 0 w 178301"/>
                <a:gd name="connsiteY0" fmla="*/ 0 h 101600"/>
                <a:gd name="connsiteX1" fmla="*/ 178301 w 178301"/>
                <a:gd name="connsiteY1" fmla="*/ 0 h 101600"/>
                <a:gd name="connsiteX2" fmla="*/ 178301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1" y="0"/>
                  </a:lnTo>
                  <a:lnTo>
                    <a:pt x="17830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95" name="Graphic 5" descr="A city block">
              <a:extLst>
                <a:ext uri="{FF2B5EF4-FFF2-40B4-BE49-F238E27FC236}">
                  <a16:creationId xmlns:a16="http://schemas.microsoft.com/office/drawing/2014/main" id="{B43515DE-CA5A-0574-5857-171D495C6516}"/>
                </a:ext>
              </a:extLst>
            </p:cNvPr>
            <p:cNvGrpSpPr/>
            <p:nvPr/>
          </p:nvGrpSpPr>
          <p:grpSpPr>
            <a:xfrm>
              <a:off x="9307576" y="4104932"/>
              <a:ext cx="826103" cy="101600"/>
              <a:chOff x="9307576" y="4104932"/>
              <a:chExt cx="826103" cy="101600"/>
            </a:xfrm>
            <a:solidFill>
              <a:srgbClr val="E6E6E6"/>
            </a:solidFill>
          </p:grpSpPr>
          <p:sp>
            <p:nvSpPr>
              <p:cNvPr id="597" name="Freeform: Shape 596">
                <a:extLst>
                  <a:ext uri="{FF2B5EF4-FFF2-40B4-BE49-F238E27FC236}">
                    <a16:creationId xmlns:a16="http://schemas.microsoft.com/office/drawing/2014/main" id="{B0D52741-DEC4-67DC-51B0-32C8D836EC77}"/>
                  </a:ext>
                </a:extLst>
              </p:cNvPr>
              <p:cNvSpPr/>
              <p:nvPr/>
            </p:nvSpPr>
            <p:spPr>
              <a:xfrm>
                <a:off x="9712388"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0F87F279-66E9-7346-D323-1D09EE8C9F96}"/>
                  </a:ext>
                </a:extLst>
              </p:cNvPr>
              <p:cNvSpPr/>
              <p:nvPr/>
            </p:nvSpPr>
            <p:spPr>
              <a:xfrm>
                <a:off x="951306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5C7C260-86E1-3008-631D-27F0A493DE6B}"/>
                  </a:ext>
                </a:extLst>
              </p:cNvPr>
              <p:cNvSpPr/>
              <p:nvPr/>
            </p:nvSpPr>
            <p:spPr>
              <a:xfrm>
                <a:off x="9307576"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6" name="Freeform: Shape 595">
              <a:extLst>
                <a:ext uri="{FF2B5EF4-FFF2-40B4-BE49-F238E27FC236}">
                  <a16:creationId xmlns:a16="http://schemas.microsoft.com/office/drawing/2014/main" id="{B40D0638-C642-6B11-06CA-F109512AE842}"/>
                </a:ext>
              </a:extLst>
            </p:cNvPr>
            <p:cNvSpPr/>
            <p:nvPr/>
          </p:nvSpPr>
          <p:spPr>
            <a:xfrm>
              <a:off x="951071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6" name="Graphic 5" descr="A city block">
            <a:extLst>
              <a:ext uri="{FF2B5EF4-FFF2-40B4-BE49-F238E27FC236}">
                <a16:creationId xmlns:a16="http://schemas.microsoft.com/office/drawing/2014/main" id="{9F24DEA8-B043-DDE0-FA38-0C7959371581}"/>
              </a:ext>
            </a:extLst>
          </p:cNvPr>
          <p:cNvGrpSpPr/>
          <p:nvPr/>
        </p:nvGrpSpPr>
        <p:grpSpPr>
          <a:xfrm>
            <a:off x="10284904" y="5187842"/>
            <a:ext cx="1905000" cy="2092090"/>
            <a:chOff x="10284904" y="2495442"/>
            <a:chExt cx="1905000" cy="2092090"/>
          </a:xfrm>
        </p:grpSpPr>
        <p:sp>
          <p:nvSpPr>
            <p:cNvPr id="617" name="Freeform: Shape 616">
              <a:extLst>
                <a:ext uri="{FF2B5EF4-FFF2-40B4-BE49-F238E27FC236}">
                  <a16:creationId xmlns:a16="http://schemas.microsoft.com/office/drawing/2014/main" id="{0373867E-468D-D4C9-842C-DCDFC622A3A9}"/>
                </a:ext>
              </a:extLst>
            </p:cNvPr>
            <p:cNvSpPr/>
            <p:nvPr/>
          </p:nvSpPr>
          <p:spPr>
            <a:xfrm>
              <a:off x="10284904" y="2495442"/>
              <a:ext cx="1905000" cy="2092089"/>
            </a:xfrm>
            <a:custGeom>
              <a:avLst/>
              <a:gdLst>
                <a:gd name="connsiteX0" fmla="*/ 1145603 w 1905000"/>
                <a:gd name="connsiteY0" fmla="*/ 0 h 2092089"/>
                <a:gd name="connsiteX1" fmla="*/ 1145603 w 1905000"/>
                <a:gd name="connsiteY1" fmla="*/ 949090 h 2092089"/>
                <a:gd name="connsiteX2" fmla="*/ 1905000 w 1905000"/>
                <a:gd name="connsiteY2" fmla="*/ 949090 h 2092089"/>
                <a:gd name="connsiteX3" fmla="*/ 1905000 w 1905000"/>
                <a:gd name="connsiteY3" fmla="*/ 2092090 h 2092089"/>
                <a:gd name="connsiteX4" fmla="*/ 0 w 1905000"/>
                <a:gd name="connsiteY4" fmla="*/ 2092090 h 2092089"/>
                <a:gd name="connsiteX5" fmla="*/ 0 w 1905000"/>
                <a:gd name="connsiteY5" fmla="*/ 0 h 20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2092089">
                  <a:moveTo>
                    <a:pt x="1145603" y="0"/>
                  </a:moveTo>
                  <a:lnTo>
                    <a:pt x="1145603" y="949090"/>
                  </a:lnTo>
                  <a:lnTo>
                    <a:pt x="1905000" y="949090"/>
                  </a:lnTo>
                  <a:lnTo>
                    <a:pt x="1905000" y="2092090"/>
                  </a:lnTo>
                  <a:lnTo>
                    <a:pt x="0" y="2092090"/>
                  </a:lnTo>
                  <a:lnTo>
                    <a:pt x="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18" name="Graphic 5" descr="A city block">
              <a:extLst>
                <a:ext uri="{FF2B5EF4-FFF2-40B4-BE49-F238E27FC236}">
                  <a16:creationId xmlns:a16="http://schemas.microsoft.com/office/drawing/2014/main" id="{C9A1B0BC-2E8A-36AD-3D3F-F7F8CF7B2CC5}"/>
                </a:ext>
              </a:extLst>
            </p:cNvPr>
            <p:cNvGrpSpPr/>
            <p:nvPr/>
          </p:nvGrpSpPr>
          <p:grpSpPr>
            <a:xfrm>
              <a:off x="10538841" y="2961932"/>
              <a:ext cx="889012" cy="188321"/>
              <a:chOff x="10538841" y="2961932"/>
              <a:chExt cx="889012" cy="188321"/>
            </a:xfrm>
            <a:solidFill>
              <a:srgbClr val="D2D2D2"/>
            </a:solidFill>
          </p:grpSpPr>
          <p:sp>
            <p:nvSpPr>
              <p:cNvPr id="638" name="Freeform: Shape 637">
                <a:extLst>
                  <a:ext uri="{FF2B5EF4-FFF2-40B4-BE49-F238E27FC236}">
                    <a16:creationId xmlns:a16="http://schemas.microsoft.com/office/drawing/2014/main" id="{BC325BC1-CF50-6ABC-F74B-84142C9DA8C9}"/>
                  </a:ext>
                </a:extLst>
              </p:cNvPr>
              <p:cNvSpPr/>
              <p:nvPr/>
            </p:nvSpPr>
            <p:spPr>
              <a:xfrm>
                <a:off x="10538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0E95792B-D759-879B-5A74-0877DDCCDA33}"/>
                  </a:ext>
                </a:extLst>
              </p:cNvPr>
              <p:cNvSpPr/>
              <p:nvPr/>
            </p:nvSpPr>
            <p:spPr>
              <a:xfrm>
                <a:off x="10792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7A8BAD8D-6F6D-C2F2-B0DE-15C1FE5819AD}"/>
                  </a:ext>
                </a:extLst>
              </p:cNvPr>
              <p:cNvSpPr/>
              <p:nvPr/>
            </p:nvSpPr>
            <p:spPr>
              <a:xfrm>
                <a:off x="11048746" y="2961932"/>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9" name="Graphic 5" descr="A city block">
              <a:extLst>
                <a:ext uri="{FF2B5EF4-FFF2-40B4-BE49-F238E27FC236}">
                  <a16:creationId xmlns:a16="http://schemas.microsoft.com/office/drawing/2014/main" id="{9BF085B0-27AC-C7A7-6347-45E128259CFE}"/>
                </a:ext>
              </a:extLst>
            </p:cNvPr>
            <p:cNvGrpSpPr/>
            <p:nvPr/>
          </p:nvGrpSpPr>
          <p:grpSpPr>
            <a:xfrm>
              <a:off x="11631549" y="4018210"/>
              <a:ext cx="178320" cy="376643"/>
              <a:chOff x="11631549" y="4018210"/>
              <a:chExt cx="178320" cy="376643"/>
            </a:xfrm>
          </p:grpSpPr>
          <p:sp>
            <p:nvSpPr>
              <p:cNvPr id="636" name="Freeform: Shape 635">
                <a:extLst>
                  <a:ext uri="{FF2B5EF4-FFF2-40B4-BE49-F238E27FC236}">
                    <a16:creationId xmlns:a16="http://schemas.microsoft.com/office/drawing/2014/main" id="{0CB56DF5-13A5-B5F3-9CED-9132B3B85AB8}"/>
                  </a:ext>
                </a:extLst>
              </p:cNvPr>
              <p:cNvSpPr/>
              <p:nvPr/>
            </p:nvSpPr>
            <p:spPr>
              <a:xfrm>
                <a:off x="11631549"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B47EA70A-73D4-3BAB-D159-48D71BC80CD3}"/>
                  </a:ext>
                </a:extLst>
              </p:cNvPr>
              <p:cNvSpPr/>
              <p:nvPr/>
            </p:nvSpPr>
            <p:spPr>
              <a:xfrm>
                <a:off x="11631549"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0" name="Graphic 5" descr="A city block">
              <a:extLst>
                <a:ext uri="{FF2B5EF4-FFF2-40B4-BE49-F238E27FC236}">
                  <a16:creationId xmlns:a16="http://schemas.microsoft.com/office/drawing/2014/main" id="{2AA8E42B-67A4-891E-FCAB-7A91FC5AD2FB}"/>
                </a:ext>
              </a:extLst>
            </p:cNvPr>
            <p:cNvGrpSpPr/>
            <p:nvPr/>
          </p:nvGrpSpPr>
          <p:grpSpPr>
            <a:xfrm>
              <a:off x="11887454" y="4018210"/>
              <a:ext cx="188607" cy="376643"/>
              <a:chOff x="11887454" y="4018210"/>
              <a:chExt cx="188607" cy="376643"/>
            </a:xfrm>
          </p:grpSpPr>
          <p:sp>
            <p:nvSpPr>
              <p:cNvPr id="634" name="Freeform: Shape 633">
                <a:extLst>
                  <a:ext uri="{FF2B5EF4-FFF2-40B4-BE49-F238E27FC236}">
                    <a16:creationId xmlns:a16="http://schemas.microsoft.com/office/drawing/2014/main" id="{5482C46E-18C1-7D32-F20F-DA631FCF789E}"/>
                  </a:ext>
                </a:extLst>
              </p:cNvPr>
              <p:cNvSpPr/>
              <p:nvPr/>
            </p:nvSpPr>
            <p:spPr>
              <a:xfrm>
                <a:off x="11887454"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9C176B65-7302-F5A3-F690-A46059E68A91}"/>
                  </a:ext>
                </a:extLst>
              </p:cNvPr>
              <p:cNvSpPr/>
              <p:nvPr/>
            </p:nvSpPr>
            <p:spPr>
              <a:xfrm>
                <a:off x="11887454"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1" name="Graphic 5" descr="A city block">
              <a:extLst>
                <a:ext uri="{FF2B5EF4-FFF2-40B4-BE49-F238E27FC236}">
                  <a16:creationId xmlns:a16="http://schemas.microsoft.com/office/drawing/2014/main" id="{F9CC95AC-6584-FCFB-4FF0-012C91E06E46}"/>
                </a:ext>
              </a:extLst>
            </p:cNvPr>
            <p:cNvGrpSpPr/>
            <p:nvPr/>
          </p:nvGrpSpPr>
          <p:grpSpPr>
            <a:xfrm>
              <a:off x="10538841" y="4210888"/>
              <a:ext cx="178320" cy="376643"/>
              <a:chOff x="10538841" y="4210888"/>
              <a:chExt cx="178320" cy="376643"/>
            </a:xfrm>
          </p:grpSpPr>
          <p:sp>
            <p:nvSpPr>
              <p:cNvPr id="632" name="Freeform: Shape 631">
                <a:extLst>
                  <a:ext uri="{FF2B5EF4-FFF2-40B4-BE49-F238E27FC236}">
                    <a16:creationId xmlns:a16="http://schemas.microsoft.com/office/drawing/2014/main" id="{BEE1DF60-8DA7-8CB8-4116-71A217FB4004}"/>
                  </a:ext>
                </a:extLst>
              </p:cNvPr>
              <p:cNvSpPr/>
              <p:nvPr/>
            </p:nvSpPr>
            <p:spPr>
              <a:xfrm>
                <a:off x="10538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B26ADE7D-41DE-CB6E-71D7-97EE2F9C830F}"/>
                  </a:ext>
                </a:extLst>
              </p:cNvPr>
              <p:cNvSpPr/>
              <p:nvPr/>
            </p:nvSpPr>
            <p:spPr>
              <a:xfrm>
                <a:off x="10538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2" name="Graphic 5" descr="A city block">
              <a:extLst>
                <a:ext uri="{FF2B5EF4-FFF2-40B4-BE49-F238E27FC236}">
                  <a16:creationId xmlns:a16="http://schemas.microsoft.com/office/drawing/2014/main" id="{73EBCF3A-11EF-0E0D-25AC-10DA3A896FF5}"/>
                </a:ext>
              </a:extLst>
            </p:cNvPr>
            <p:cNvGrpSpPr/>
            <p:nvPr/>
          </p:nvGrpSpPr>
          <p:grpSpPr>
            <a:xfrm>
              <a:off x="10792841" y="4210888"/>
              <a:ext cx="178320" cy="376643"/>
              <a:chOff x="10792841" y="4210888"/>
              <a:chExt cx="178320" cy="376643"/>
            </a:xfrm>
          </p:grpSpPr>
          <p:sp>
            <p:nvSpPr>
              <p:cNvPr id="630" name="Freeform: Shape 629">
                <a:extLst>
                  <a:ext uri="{FF2B5EF4-FFF2-40B4-BE49-F238E27FC236}">
                    <a16:creationId xmlns:a16="http://schemas.microsoft.com/office/drawing/2014/main" id="{9BE510BD-7358-84D6-7356-685F811DDC8A}"/>
                  </a:ext>
                </a:extLst>
              </p:cNvPr>
              <p:cNvSpPr/>
              <p:nvPr/>
            </p:nvSpPr>
            <p:spPr>
              <a:xfrm>
                <a:off x="10792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C0C0250D-FA48-9962-361C-2540ADBA7935}"/>
                  </a:ext>
                </a:extLst>
              </p:cNvPr>
              <p:cNvSpPr/>
              <p:nvPr/>
            </p:nvSpPr>
            <p:spPr>
              <a:xfrm>
                <a:off x="10792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3" name="Graphic 5" descr="A city block">
              <a:extLst>
                <a:ext uri="{FF2B5EF4-FFF2-40B4-BE49-F238E27FC236}">
                  <a16:creationId xmlns:a16="http://schemas.microsoft.com/office/drawing/2014/main" id="{086E679B-E6B6-68AF-4C9A-863146663880}"/>
                </a:ext>
              </a:extLst>
            </p:cNvPr>
            <p:cNvGrpSpPr/>
            <p:nvPr/>
          </p:nvGrpSpPr>
          <p:grpSpPr>
            <a:xfrm>
              <a:off x="11048746" y="4210888"/>
              <a:ext cx="379107" cy="376643"/>
              <a:chOff x="11048746" y="4210888"/>
              <a:chExt cx="379107" cy="376643"/>
            </a:xfrm>
          </p:grpSpPr>
          <p:sp>
            <p:nvSpPr>
              <p:cNvPr id="628" name="Freeform: Shape 627">
                <a:extLst>
                  <a:ext uri="{FF2B5EF4-FFF2-40B4-BE49-F238E27FC236}">
                    <a16:creationId xmlns:a16="http://schemas.microsoft.com/office/drawing/2014/main" id="{43B10858-9B2A-6032-06F0-B8C46EC17395}"/>
                  </a:ext>
                </a:extLst>
              </p:cNvPr>
              <p:cNvSpPr/>
              <p:nvPr/>
            </p:nvSpPr>
            <p:spPr>
              <a:xfrm>
                <a:off x="1104874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B6189BD7-E325-A637-741F-21A5A067A87D}"/>
                  </a:ext>
                </a:extLst>
              </p:cNvPr>
              <p:cNvSpPr/>
              <p:nvPr/>
            </p:nvSpPr>
            <p:spPr>
              <a:xfrm>
                <a:off x="1104874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4" name="Freeform: Shape 623">
              <a:extLst>
                <a:ext uri="{FF2B5EF4-FFF2-40B4-BE49-F238E27FC236}">
                  <a16:creationId xmlns:a16="http://schemas.microsoft.com/office/drawing/2014/main" id="{4231660F-7A5F-6AD2-6CAD-D6E7D455B70F}"/>
                </a:ext>
              </a:extLst>
            </p:cNvPr>
            <p:cNvSpPr/>
            <p:nvPr/>
          </p:nvSpPr>
          <p:spPr>
            <a:xfrm rot="-10800000">
              <a:off x="10538904" y="3825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86D5A68B-312C-3AEC-9D13-9CF9CEADDEFD}"/>
                </a:ext>
              </a:extLst>
            </p:cNvPr>
            <p:cNvSpPr/>
            <p:nvPr/>
          </p:nvSpPr>
          <p:spPr>
            <a:xfrm rot="-10800000">
              <a:off x="10538904" y="3444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E81F219-F531-5A9C-3B21-17827E2F36E7}"/>
                </a:ext>
              </a:extLst>
            </p:cNvPr>
            <p:cNvSpPr/>
            <p:nvPr/>
          </p:nvSpPr>
          <p:spPr>
            <a:xfrm rot="-10800000">
              <a:off x="10919904" y="3762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B5ED71EC-2172-69E1-E549-5159119B400D}"/>
                </a:ext>
              </a:extLst>
            </p:cNvPr>
            <p:cNvSpPr/>
            <p:nvPr/>
          </p:nvSpPr>
          <p:spPr>
            <a:xfrm rot="-10800000">
              <a:off x="10919904" y="3381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2" name="TextBox 641">
            <a:extLst>
              <a:ext uri="{FF2B5EF4-FFF2-40B4-BE49-F238E27FC236}">
                <a16:creationId xmlns:a16="http://schemas.microsoft.com/office/drawing/2014/main" id="{838772B5-38A7-97BF-764E-BA5A568CD2B1}"/>
              </a:ext>
            </a:extLst>
          </p:cNvPr>
          <p:cNvSpPr txBox="1"/>
          <p:nvPr/>
        </p:nvSpPr>
        <p:spPr>
          <a:xfrm>
            <a:off x="1017852" y="-88014"/>
            <a:ext cx="123757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Why L&amp;D Matters?</a:t>
            </a:r>
          </a:p>
        </p:txBody>
      </p:sp>
      <p:sp>
        <p:nvSpPr>
          <p:cNvPr id="3" name="TextBox 2">
            <a:extLst>
              <a:ext uri="{FF2B5EF4-FFF2-40B4-BE49-F238E27FC236}">
                <a16:creationId xmlns:a16="http://schemas.microsoft.com/office/drawing/2014/main" id="{818B5DEC-ADE5-FEE7-2AB4-DCBAFEDA0DEB}"/>
              </a:ext>
            </a:extLst>
          </p:cNvPr>
          <p:cNvSpPr txBox="1"/>
          <p:nvPr/>
        </p:nvSpPr>
        <p:spPr>
          <a:xfrm>
            <a:off x="1454827" y="1771772"/>
            <a:ext cx="9282347"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The </a:t>
            </a:r>
            <a:r>
              <a:rPr kumimoji="0" lang="en-GB" sz="28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construction</a:t>
            </a:r>
            <a:r>
              <a:rPr kumimoji="0" lang="en-GB" sz="2800" b="0"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 industry is facing an aging workforce with fewer young people entering the sector. </a:t>
            </a: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It</a:t>
            </a:r>
            <a:r>
              <a:rPr kumimoji="0" lang="en-GB" sz="2800" b="0"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 estimated we will need </a:t>
            </a:r>
            <a:r>
              <a:rPr kumimoji="0" lang="en-GB" sz="28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250,000</a:t>
            </a:r>
            <a:r>
              <a:rPr kumimoji="0" lang="en-GB" sz="2800" b="0"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 additional workers by 2026 to meet demand</a:t>
            </a:r>
          </a:p>
        </p:txBody>
      </p:sp>
    </p:spTree>
    <p:extLst>
      <p:ext uri="{BB962C8B-B14F-4D97-AF65-F5344CB8AC3E}">
        <p14:creationId xmlns:p14="http://schemas.microsoft.com/office/powerpoint/2010/main" val="3629730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grpSp>
        <p:nvGrpSpPr>
          <p:cNvPr id="432" name="Graphic 5" descr="A city block">
            <a:extLst>
              <a:ext uri="{FF2B5EF4-FFF2-40B4-BE49-F238E27FC236}">
                <a16:creationId xmlns:a16="http://schemas.microsoft.com/office/drawing/2014/main" id="{C9DF32BA-7D64-7B91-92E8-5D831BA1B83E}"/>
              </a:ext>
            </a:extLst>
          </p:cNvPr>
          <p:cNvGrpSpPr/>
          <p:nvPr/>
        </p:nvGrpSpPr>
        <p:grpSpPr>
          <a:xfrm>
            <a:off x="0" y="5184432"/>
            <a:ext cx="1143647" cy="2095500"/>
            <a:chOff x="0" y="2492032"/>
            <a:chExt cx="1143647" cy="2095500"/>
          </a:xfrm>
        </p:grpSpPr>
        <p:sp>
          <p:nvSpPr>
            <p:cNvPr id="433" name="Freeform: Shape 432">
              <a:extLst>
                <a:ext uri="{FF2B5EF4-FFF2-40B4-BE49-F238E27FC236}">
                  <a16:creationId xmlns:a16="http://schemas.microsoft.com/office/drawing/2014/main" id="{E0EC7BB1-0A3D-499A-23B1-5436717A0DD8}"/>
                </a:ext>
              </a:extLst>
            </p:cNvPr>
            <p:cNvSpPr/>
            <p:nvPr/>
          </p:nvSpPr>
          <p:spPr>
            <a:xfrm>
              <a:off x="0" y="2492032"/>
              <a:ext cx="1143647" cy="2095500"/>
            </a:xfrm>
            <a:custGeom>
              <a:avLst/>
              <a:gdLst>
                <a:gd name="connsiteX0" fmla="*/ 0 w 1143647"/>
                <a:gd name="connsiteY0" fmla="*/ 0 h 2095500"/>
                <a:gd name="connsiteX1" fmla="*/ 1143648 w 1143647"/>
                <a:gd name="connsiteY1" fmla="*/ 0 h 2095500"/>
                <a:gd name="connsiteX2" fmla="*/ 1143648 w 1143647"/>
                <a:gd name="connsiteY2" fmla="*/ 2095500 h 2095500"/>
                <a:gd name="connsiteX3" fmla="*/ 0 w 114364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143647" h="2095500">
                  <a:moveTo>
                    <a:pt x="0" y="0"/>
                  </a:moveTo>
                  <a:lnTo>
                    <a:pt x="1143648" y="0"/>
                  </a:lnTo>
                  <a:lnTo>
                    <a:pt x="1143648" y="2095500"/>
                  </a:lnTo>
                  <a:lnTo>
                    <a:pt x="0" y="20955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4" name="Graphic 5" descr="A city block">
              <a:extLst>
                <a:ext uri="{FF2B5EF4-FFF2-40B4-BE49-F238E27FC236}">
                  <a16:creationId xmlns:a16="http://schemas.microsoft.com/office/drawing/2014/main" id="{69893F37-7328-830C-A4D2-425172ED3AB7}"/>
                </a:ext>
              </a:extLst>
            </p:cNvPr>
            <p:cNvGrpSpPr/>
            <p:nvPr/>
          </p:nvGrpSpPr>
          <p:grpSpPr>
            <a:xfrm>
              <a:off x="0" y="2682525"/>
              <a:ext cx="876300" cy="476250"/>
              <a:chOff x="0" y="2682525"/>
              <a:chExt cx="876300" cy="476250"/>
            </a:xfrm>
            <a:solidFill>
              <a:srgbClr val="D2D2D2"/>
            </a:solidFill>
          </p:grpSpPr>
          <p:sp>
            <p:nvSpPr>
              <p:cNvPr id="435" name="Freeform: Shape 434">
                <a:extLst>
                  <a:ext uri="{FF2B5EF4-FFF2-40B4-BE49-F238E27FC236}">
                    <a16:creationId xmlns:a16="http://schemas.microsoft.com/office/drawing/2014/main" id="{9B95CBAA-D082-B130-E965-741C230D87CD}"/>
                  </a:ext>
                </a:extLst>
              </p:cNvPr>
              <p:cNvSpPr/>
              <p:nvPr/>
            </p:nvSpPr>
            <p:spPr>
              <a:xfrm>
                <a:off x="495300"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994A0F5D-1131-DBED-70BF-1CABDE5857B2}"/>
                  </a:ext>
                </a:extLst>
              </p:cNvPr>
              <p:cNvSpPr/>
              <p:nvPr/>
            </p:nvSpPr>
            <p:spPr>
              <a:xfrm>
                <a:off x="0"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0B77B775-8A6B-6ECF-F257-909CC5A03DD2}"/>
                  </a:ext>
                </a:extLst>
              </p:cNvPr>
              <p:cNvSpPr/>
              <p:nvPr/>
            </p:nvSpPr>
            <p:spPr>
              <a:xfrm>
                <a:off x="0"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68AAEF15-1A66-9EBA-8F93-E2F92137DC46}"/>
                  </a:ext>
                </a:extLst>
              </p:cNvPr>
              <p:cNvSpPr/>
              <p:nvPr/>
            </p:nvSpPr>
            <p:spPr>
              <a:xfrm>
                <a:off x="0"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5473C619-43A0-4C3F-033A-DE9BB1D16C5B}"/>
                  </a:ext>
                </a:extLst>
              </p:cNvPr>
              <p:cNvSpPr/>
              <p:nvPr/>
            </p:nvSpPr>
            <p:spPr>
              <a:xfrm>
                <a:off x="495300"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1CAA27EA-1ED1-C1C5-05F1-E1EE782C7E73}"/>
                  </a:ext>
                </a:extLst>
              </p:cNvPr>
              <p:cNvSpPr/>
              <p:nvPr/>
            </p:nvSpPr>
            <p:spPr>
              <a:xfrm>
                <a:off x="495300"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452FDFFD-71FB-4785-ABB5-C51770ED300D}"/>
                  </a:ext>
                </a:extLst>
              </p:cNvPr>
              <p:cNvSpPr/>
              <p:nvPr/>
            </p:nvSpPr>
            <p:spPr>
              <a:xfrm>
                <a:off x="495300"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42" name="Graphic 5" descr="A city block">
            <a:extLst>
              <a:ext uri="{FF2B5EF4-FFF2-40B4-BE49-F238E27FC236}">
                <a16:creationId xmlns:a16="http://schemas.microsoft.com/office/drawing/2014/main" id="{E80A940E-98DB-9E21-D7ED-1DD83D745860}"/>
              </a:ext>
            </a:extLst>
          </p:cNvPr>
          <p:cNvGrpSpPr/>
          <p:nvPr/>
        </p:nvGrpSpPr>
        <p:grpSpPr>
          <a:xfrm>
            <a:off x="3427336" y="5374074"/>
            <a:ext cx="1164272" cy="1905857"/>
            <a:chOff x="3427336" y="2681674"/>
            <a:chExt cx="1164272" cy="1905857"/>
          </a:xfrm>
        </p:grpSpPr>
        <p:sp>
          <p:nvSpPr>
            <p:cNvPr id="443" name="Freeform: Shape 442">
              <a:extLst>
                <a:ext uri="{FF2B5EF4-FFF2-40B4-BE49-F238E27FC236}">
                  <a16:creationId xmlns:a16="http://schemas.microsoft.com/office/drawing/2014/main" id="{B5A4E56B-79D5-D8C9-E807-C47F5539D53D}"/>
                </a:ext>
              </a:extLst>
            </p:cNvPr>
            <p:cNvSpPr/>
            <p:nvPr/>
          </p:nvSpPr>
          <p:spPr>
            <a:xfrm>
              <a:off x="3503536" y="4183310"/>
              <a:ext cx="1088072" cy="213721"/>
            </a:xfrm>
            <a:custGeom>
              <a:avLst/>
              <a:gdLst>
                <a:gd name="connsiteX0" fmla="*/ 0 w 1088072"/>
                <a:gd name="connsiteY0" fmla="*/ 0 h 213721"/>
                <a:gd name="connsiteX1" fmla="*/ 1088072 w 1088072"/>
                <a:gd name="connsiteY1" fmla="*/ 0 h 213721"/>
                <a:gd name="connsiteX2" fmla="*/ 1088072 w 1088072"/>
                <a:gd name="connsiteY2" fmla="*/ 213722 h 213721"/>
                <a:gd name="connsiteX3" fmla="*/ 0 w 1088072"/>
                <a:gd name="connsiteY3" fmla="*/ 213722 h 213721"/>
              </a:gdLst>
              <a:ahLst/>
              <a:cxnLst>
                <a:cxn ang="0">
                  <a:pos x="connsiteX0" y="connsiteY0"/>
                </a:cxn>
                <a:cxn ang="0">
                  <a:pos x="connsiteX1" y="connsiteY1"/>
                </a:cxn>
                <a:cxn ang="0">
                  <a:pos x="connsiteX2" y="connsiteY2"/>
                </a:cxn>
                <a:cxn ang="0">
                  <a:pos x="connsiteX3" y="connsiteY3"/>
                </a:cxn>
              </a:cxnLst>
              <a:rect l="l" t="t" r="r" b="b"/>
              <a:pathLst>
                <a:path w="1088072" h="213721">
                  <a:moveTo>
                    <a:pt x="0" y="0"/>
                  </a:moveTo>
                  <a:lnTo>
                    <a:pt x="1088072" y="0"/>
                  </a:lnTo>
                  <a:lnTo>
                    <a:pt x="1088072" y="213722"/>
                  </a:lnTo>
                  <a:lnTo>
                    <a:pt x="0" y="2137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3B00818-2C83-8038-9209-5A70BD89C430}"/>
                </a:ext>
              </a:extLst>
            </p:cNvPr>
            <p:cNvSpPr/>
            <p:nvPr/>
          </p:nvSpPr>
          <p:spPr>
            <a:xfrm>
              <a:off x="3427336" y="2681674"/>
              <a:ext cx="1143000" cy="1905857"/>
            </a:xfrm>
            <a:custGeom>
              <a:avLst/>
              <a:gdLst>
                <a:gd name="connsiteX0" fmla="*/ 1143000 w 1143000"/>
                <a:gd name="connsiteY0" fmla="*/ 0 h 1905857"/>
                <a:gd name="connsiteX1" fmla="*/ 0 w 1143000"/>
                <a:gd name="connsiteY1" fmla="*/ 0 h 1905857"/>
                <a:gd name="connsiteX2" fmla="*/ 0 w 1143000"/>
                <a:gd name="connsiteY2" fmla="*/ 1905857 h 1905857"/>
                <a:gd name="connsiteX3" fmla="*/ 103937 w 1143000"/>
                <a:gd name="connsiteY3" fmla="*/ 1905857 h 1905857"/>
                <a:gd name="connsiteX4" fmla="*/ 103937 w 1143000"/>
                <a:gd name="connsiteY4" fmla="*/ 1524857 h 1905857"/>
                <a:gd name="connsiteX5" fmla="*/ 660400 w 1143000"/>
                <a:gd name="connsiteY5" fmla="*/ 1524857 h 1905857"/>
                <a:gd name="connsiteX6" fmla="*/ 660400 w 1143000"/>
                <a:gd name="connsiteY6" fmla="*/ 1905857 h 1905857"/>
                <a:gd name="connsiteX7" fmla="*/ 764337 w 1143000"/>
                <a:gd name="connsiteY7" fmla="*/ 1905857 h 1905857"/>
                <a:gd name="connsiteX8" fmla="*/ 764337 w 1143000"/>
                <a:gd name="connsiteY8" fmla="*/ 1524857 h 1905857"/>
                <a:gd name="connsiteX9" fmla="*/ 848563 w 1143000"/>
                <a:gd name="connsiteY9" fmla="*/ 1524857 h 1905857"/>
                <a:gd name="connsiteX10" fmla="*/ 848563 w 1143000"/>
                <a:gd name="connsiteY10" fmla="*/ 1905857 h 1905857"/>
                <a:gd name="connsiteX11" fmla="*/ 952500 w 1143000"/>
                <a:gd name="connsiteY11" fmla="*/ 1905857 h 1905857"/>
                <a:gd name="connsiteX12" fmla="*/ 952500 w 1143000"/>
                <a:gd name="connsiteY12" fmla="*/ 1524857 h 1905857"/>
                <a:gd name="connsiteX13" fmla="*/ 1143000 w 1143000"/>
                <a:gd name="connsiteY13" fmla="*/ 1524857 h 19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905857">
                  <a:moveTo>
                    <a:pt x="1143000" y="0"/>
                  </a:moveTo>
                  <a:lnTo>
                    <a:pt x="0" y="0"/>
                  </a:lnTo>
                  <a:lnTo>
                    <a:pt x="0" y="1905857"/>
                  </a:lnTo>
                  <a:lnTo>
                    <a:pt x="103937" y="1905857"/>
                  </a:lnTo>
                  <a:lnTo>
                    <a:pt x="103937" y="1524857"/>
                  </a:lnTo>
                  <a:lnTo>
                    <a:pt x="660400" y="1524857"/>
                  </a:lnTo>
                  <a:lnTo>
                    <a:pt x="660400" y="1905857"/>
                  </a:lnTo>
                  <a:lnTo>
                    <a:pt x="764337" y="1905857"/>
                  </a:lnTo>
                  <a:lnTo>
                    <a:pt x="764337" y="1524857"/>
                  </a:lnTo>
                  <a:lnTo>
                    <a:pt x="848563" y="1524857"/>
                  </a:lnTo>
                  <a:lnTo>
                    <a:pt x="848563" y="1905857"/>
                  </a:lnTo>
                  <a:lnTo>
                    <a:pt x="952500" y="1905857"/>
                  </a:lnTo>
                  <a:lnTo>
                    <a:pt x="952500" y="1524857"/>
                  </a:lnTo>
                  <a:lnTo>
                    <a:pt x="1143000" y="1524857"/>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904F9632-C7B3-C427-8FDE-99A02D5C5C34}"/>
                </a:ext>
              </a:extLst>
            </p:cNvPr>
            <p:cNvSpPr/>
            <p:nvPr/>
          </p:nvSpPr>
          <p:spPr>
            <a:xfrm>
              <a:off x="3427336"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C6445ECC-683B-033F-CD2B-47EEE24E8E1A}"/>
                </a:ext>
              </a:extLst>
            </p:cNvPr>
            <p:cNvSpPr/>
            <p:nvPr/>
          </p:nvSpPr>
          <p:spPr>
            <a:xfrm>
              <a:off x="3427336"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63BFC451-2B1A-AEE5-CBA9-43340CA1DFD6}"/>
                </a:ext>
              </a:extLst>
            </p:cNvPr>
            <p:cNvSpPr/>
            <p:nvPr/>
          </p:nvSpPr>
          <p:spPr>
            <a:xfrm>
              <a:off x="3427336"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959A5F2-ABCE-3693-C0BE-497A7787AE29}"/>
                </a:ext>
              </a:extLst>
            </p:cNvPr>
            <p:cNvSpPr/>
            <p:nvPr/>
          </p:nvSpPr>
          <p:spPr>
            <a:xfrm>
              <a:off x="3681520"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BC80C40-9ABB-E766-E0B2-BC5D70FB9454}"/>
                </a:ext>
              </a:extLst>
            </p:cNvPr>
            <p:cNvSpPr/>
            <p:nvPr/>
          </p:nvSpPr>
          <p:spPr>
            <a:xfrm>
              <a:off x="3681520"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A6F18987-ED8F-7EC8-524C-4A28F5560309}"/>
                </a:ext>
              </a:extLst>
            </p:cNvPr>
            <p:cNvSpPr/>
            <p:nvPr/>
          </p:nvSpPr>
          <p:spPr>
            <a:xfrm>
              <a:off x="3871836" y="2961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1" name="Graphic 5" descr="A city block">
            <a:extLst>
              <a:ext uri="{FF2B5EF4-FFF2-40B4-BE49-F238E27FC236}">
                <a16:creationId xmlns:a16="http://schemas.microsoft.com/office/drawing/2014/main" id="{4208B14A-8B1A-B5CB-4414-3C1AAE4E7E3A}"/>
              </a:ext>
            </a:extLst>
          </p:cNvPr>
          <p:cNvGrpSpPr/>
          <p:nvPr/>
        </p:nvGrpSpPr>
        <p:grpSpPr>
          <a:xfrm>
            <a:off x="6779208" y="4993919"/>
            <a:ext cx="1143000" cy="2286000"/>
            <a:chOff x="6856349" y="2301532"/>
            <a:chExt cx="1143000" cy="2286000"/>
          </a:xfrm>
        </p:grpSpPr>
        <p:sp>
          <p:nvSpPr>
            <p:cNvPr id="452" name="Freeform: Shape 451">
              <a:extLst>
                <a:ext uri="{FF2B5EF4-FFF2-40B4-BE49-F238E27FC236}">
                  <a16:creationId xmlns:a16="http://schemas.microsoft.com/office/drawing/2014/main" id="{888A39EC-7F8F-CA0C-C042-7A498BBD9504}"/>
                </a:ext>
              </a:extLst>
            </p:cNvPr>
            <p:cNvSpPr/>
            <p:nvPr/>
          </p:nvSpPr>
          <p:spPr>
            <a:xfrm>
              <a:off x="6856349"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3" name="Graphic 5" descr="A city block">
              <a:extLst>
                <a:ext uri="{FF2B5EF4-FFF2-40B4-BE49-F238E27FC236}">
                  <a16:creationId xmlns:a16="http://schemas.microsoft.com/office/drawing/2014/main" id="{D11063F0-8294-159D-47D1-FB88E84B6C83}"/>
                </a:ext>
              </a:extLst>
            </p:cNvPr>
            <p:cNvGrpSpPr/>
            <p:nvPr/>
          </p:nvGrpSpPr>
          <p:grpSpPr>
            <a:xfrm>
              <a:off x="6996493" y="2492032"/>
              <a:ext cx="826109" cy="381000"/>
              <a:chOff x="6996493" y="2492032"/>
              <a:chExt cx="826109" cy="381000"/>
            </a:xfrm>
            <a:solidFill>
              <a:srgbClr val="E6E6E6"/>
            </a:solidFill>
          </p:grpSpPr>
          <p:sp>
            <p:nvSpPr>
              <p:cNvPr id="479" name="Freeform: Shape 478">
                <a:extLst>
                  <a:ext uri="{FF2B5EF4-FFF2-40B4-BE49-F238E27FC236}">
                    <a16:creationId xmlns:a16="http://schemas.microsoft.com/office/drawing/2014/main" id="{206254CE-8CDF-BC20-F066-B4FC49DDBBFA}"/>
                  </a:ext>
                </a:extLst>
              </p:cNvPr>
              <p:cNvSpPr/>
              <p:nvPr/>
            </p:nvSpPr>
            <p:spPr>
              <a:xfrm>
                <a:off x="6996493"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5718D17A-F13D-63E6-251C-2857869D3A53}"/>
                  </a:ext>
                </a:extLst>
              </p:cNvPr>
              <p:cNvSpPr/>
              <p:nvPr/>
            </p:nvSpPr>
            <p:spPr>
              <a:xfrm>
                <a:off x="7440358"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42B77B41-0306-2FBA-64AD-AC23E9A4F090}"/>
                  </a:ext>
                </a:extLst>
              </p:cNvPr>
              <p:cNvSpPr/>
              <p:nvPr/>
            </p:nvSpPr>
            <p:spPr>
              <a:xfrm>
                <a:off x="7644193"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4" name="Graphic 5" descr="A city block">
              <a:extLst>
                <a:ext uri="{FF2B5EF4-FFF2-40B4-BE49-F238E27FC236}">
                  <a16:creationId xmlns:a16="http://schemas.microsoft.com/office/drawing/2014/main" id="{388D8DBA-14BF-8DFE-DED0-53C6ABF1EBDB}"/>
                </a:ext>
              </a:extLst>
            </p:cNvPr>
            <p:cNvGrpSpPr/>
            <p:nvPr/>
          </p:nvGrpSpPr>
          <p:grpSpPr>
            <a:xfrm>
              <a:off x="6995922" y="2961932"/>
              <a:ext cx="826725" cy="101600"/>
              <a:chOff x="6995922" y="2961932"/>
              <a:chExt cx="826725" cy="101600"/>
            </a:xfrm>
            <a:solidFill>
              <a:srgbClr val="E6E6E6"/>
            </a:solidFill>
          </p:grpSpPr>
          <p:sp>
            <p:nvSpPr>
              <p:cNvPr id="476" name="Freeform: Shape 475">
                <a:extLst>
                  <a:ext uri="{FF2B5EF4-FFF2-40B4-BE49-F238E27FC236}">
                    <a16:creationId xmlns:a16="http://schemas.microsoft.com/office/drawing/2014/main" id="{C168D9FD-B630-671E-3619-2F63539E4767}"/>
                  </a:ext>
                </a:extLst>
              </p:cNvPr>
              <p:cNvSpPr/>
              <p:nvPr/>
            </p:nvSpPr>
            <p:spPr>
              <a:xfrm>
                <a:off x="6995922" y="2961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65DF7E27-74B1-0220-01EA-411950259CE0}"/>
                  </a:ext>
                </a:extLst>
              </p:cNvPr>
              <p:cNvSpPr/>
              <p:nvPr/>
            </p:nvSpPr>
            <p:spPr>
              <a:xfrm>
                <a:off x="7440549"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5C9188D2-5B8F-BC05-9030-8B8FE8BB6FAA}"/>
                  </a:ext>
                </a:extLst>
              </p:cNvPr>
              <p:cNvSpPr/>
              <p:nvPr/>
            </p:nvSpPr>
            <p:spPr>
              <a:xfrm>
                <a:off x="7644383"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5" name="Graphic 5" descr="A city block">
              <a:extLst>
                <a:ext uri="{FF2B5EF4-FFF2-40B4-BE49-F238E27FC236}">
                  <a16:creationId xmlns:a16="http://schemas.microsoft.com/office/drawing/2014/main" id="{DAA786DB-D4FD-9FDA-EC70-567A0E24FB47}"/>
                </a:ext>
              </a:extLst>
            </p:cNvPr>
            <p:cNvGrpSpPr/>
            <p:nvPr/>
          </p:nvGrpSpPr>
          <p:grpSpPr>
            <a:xfrm>
              <a:off x="6996493" y="3152432"/>
              <a:ext cx="826154" cy="101600"/>
              <a:chOff x="6996493" y="3152432"/>
              <a:chExt cx="826154" cy="101600"/>
            </a:xfrm>
            <a:solidFill>
              <a:srgbClr val="E6E6E6"/>
            </a:solidFill>
          </p:grpSpPr>
          <p:sp>
            <p:nvSpPr>
              <p:cNvPr id="473" name="Freeform: Shape 472">
                <a:extLst>
                  <a:ext uri="{FF2B5EF4-FFF2-40B4-BE49-F238E27FC236}">
                    <a16:creationId xmlns:a16="http://schemas.microsoft.com/office/drawing/2014/main" id="{89D937DD-4D96-3732-150F-C75AB9EFABF7}"/>
                  </a:ext>
                </a:extLst>
              </p:cNvPr>
              <p:cNvSpPr/>
              <p:nvPr/>
            </p:nvSpPr>
            <p:spPr>
              <a:xfrm>
                <a:off x="6996493"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3F49490B-A4D3-91C7-C28B-7182C77CC3D9}"/>
                  </a:ext>
                </a:extLst>
              </p:cNvPr>
              <p:cNvSpPr/>
              <p:nvPr/>
            </p:nvSpPr>
            <p:spPr>
              <a:xfrm>
                <a:off x="7440358" y="3152432"/>
                <a:ext cx="176580" cy="101600"/>
              </a:xfrm>
              <a:custGeom>
                <a:avLst/>
                <a:gdLst>
                  <a:gd name="connsiteX0" fmla="*/ 0 w 176580"/>
                  <a:gd name="connsiteY0" fmla="*/ 0 h 101600"/>
                  <a:gd name="connsiteX1" fmla="*/ 176580 w 176580"/>
                  <a:gd name="connsiteY1" fmla="*/ 0 h 101600"/>
                  <a:gd name="connsiteX2" fmla="*/ 176580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0" y="0"/>
                    </a:lnTo>
                    <a:lnTo>
                      <a:pt x="17658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DC24A8-3D33-99E0-33D2-4B48FDBD1EC2}"/>
                  </a:ext>
                </a:extLst>
              </p:cNvPr>
              <p:cNvSpPr/>
              <p:nvPr/>
            </p:nvSpPr>
            <p:spPr>
              <a:xfrm>
                <a:off x="7644383"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6" name="Graphic 5" descr="A city block">
              <a:extLst>
                <a:ext uri="{FF2B5EF4-FFF2-40B4-BE49-F238E27FC236}">
                  <a16:creationId xmlns:a16="http://schemas.microsoft.com/office/drawing/2014/main" id="{4900CF09-819F-96B1-623B-671D884F37A3}"/>
                </a:ext>
              </a:extLst>
            </p:cNvPr>
            <p:cNvGrpSpPr/>
            <p:nvPr/>
          </p:nvGrpSpPr>
          <p:grpSpPr>
            <a:xfrm>
              <a:off x="7236841" y="3342932"/>
              <a:ext cx="381971" cy="101600"/>
              <a:chOff x="7236841" y="3342932"/>
              <a:chExt cx="381971" cy="101600"/>
            </a:xfrm>
            <a:solidFill>
              <a:srgbClr val="E6E6E6"/>
            </a:solidFill>
          </p:grpSpPr>
          <p:sp>
            <p:nvSpPr>
              <p:cNvPr id="471" name="Freeform: Shape 470">
                <a:extLst>
                  <a:ext uri="{FF2B5EF4-FFF2-40B4-BE49-F238E27FC236}">
                    <a16:creationId xmlns:a16="http://schemas.microsoft.com/office/drawing/2014/main" id="{99B16306-760D-61BD-C5ED-9E6A0960D03B}"/>
                  </a:ext>
                </a:extLst>
              </p:cNvPr>
              <p:cNvSpPr/>
              <p:nvPr/>
            </p:nvSpPr>
            <p:spPr>
              <a:xfrm>
                <a:off x="7236841" y="3342932"/>
                <a:ext cx="180346" cy="101600"/>
              </a:xfrm>
              <a:custGeom>
                <a:avLst/>
                <a:gdLst>
                  <a:gd name="connsiteX0" fmla="*/ 0 w 180346"/>
                  <a:gd name="connsiteY0" fmla="*/ 0 h 101600"/>
                  <a:gd name="connsiteX1" fmla="*/ 180347 w 180346"/>
                  <a:gd name="connsiteY1" fmla="*/ 0 h 101600"/>
                  <a:gd name="connsiteX2" fmla="*/ 180347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7" y="0"/>
                    </a:lnTo>
                    <a:lnTo>
                      <a:pt x="180347"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D78CE7CE-BB51-6DD8-B70F-782C46338DD9}"/>
                  </a:ext>
                </a:extLst>
              </p:cNvPr>
              <p:cNvSpPr/>
              <p:nvPr/>
            </p:nvSpPr>
            <p:spPr>
              <a:xfrm>
                <a:off x="7440549" y="3342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7" name="Graphic 5" descr="A city block">
              <a:extLst>
                <a:ext uri="{FF2B5EF4-FFF2-40B4-BE49-F238E27FC236}">
                  <a16:creationId xmlns:a16="http://schemas.microsoft.com/office/drawing/2014/main" id="{3B34AA0C-B392-9538-E1E5-3CE64F1559F3}"/>
                </a:ext>
              </a:extLst>
            </p:cNvPr>
            <p:cNvGrpSpPr/>
            <p:nvPr/>
          </p:nvGrpSpPr>
          <p:grpSpPr>
            <a:xfrm>
              <a:off x="6997128" y="3723932"/>
              <a:ext cx="621639" cy="101600"/>
              <a:chOff x="6997128" y="3723932"/>
              <a:chExt cx="621639" cy="101600"/>
            </a:xfrm>
            <a:solidFill>
              <a:srgbClr val="E6E6E6"/>
            </a:solidFill>
          </p:grpSpPr>
          <p:sp>
            <p:nvSpPr>
              <p:cNvPr id="469" name="Freeform: Shape 468">
                <a:extLst>
                  <a:ext uri="{FF2B5EF4-FFF2-40B4-BE49-F238E27FC236}">
                    <a16:creationId xmlns:a16="http://schemas.microsoft.com/office/drawing/2014/main" id="{4B02F588-9077-BD14-9F72-0C8D732915BC}"/>
                  </a:ext>
                </a:extLst>
              </p:cNvPr>
              <p:cNvSpPr/>
              <p:nvPr/>
            </p:nvSpPr>
            <p:spPr>
              <a:xfrm>
                <a:off x="6997128"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39695405-078F-86B4-90DB-50C7FE91374D}"/>
                  </a:ext>
                </a:extLst>
              </p:cNvPr>
              <p:cNvSpPr/>
              <p:nvPr/>
            </p:nvSpPr>
            <p:spPr>
              <a:xfrm>
                <a:off x="7440358"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8" name="Graphic 5" descr="A city block">
              <a:extLst>
                <a:ext uri="{FF2B5EF4-FFF2-40B4-BE49-F238E27FC236}">
                  <a16:creationId xmlns:a16="http://schemas.microsoft.com/office/drawing/2014/main" id="{ABEE063A-576A-2F5D-6DD3-90080E97001F}"/>
                </a:ext>
              </a:extLst>
            </p:cNvPr>
            <p:cNvGrpSpPr/>
            <p:nvPr/>
          </p:nvGrpSpPr>
          <p:grpSpPr>
            <a:xfrm>
              <a:off x="7237285" y="3533432"/>
              <a:ext cx="585228" cy="101600"/>
              <a:chOff x="7237285" y="3533432"/>
              <a:chExt cx="585228" cy="101600"/>
            </a:xfrm>
          </p:grpSpPr>
          <p:sp>
            <p:nvSpPr>
              <p:cNvPr id="466" name="Freeform: Shape 465">
                <a:extLst>
                  <a:ext uri="{FF2B5EF4-FFF2-40B4-BE49-F238E27FC236}">
                    <a16:creationId xmlns:a16="http://schemas.microsoft.com/office/drawing/2014/main" id="{CE3FB5C1-6F1D-68FE-2288-CB47CFBA969A}"/>
                  </a:ext>
                </a:extLst>
              </p:cNvPr>
              <p:cNvSpPr/>
              <p:nvPr/>
            </p:nvSpPr>
            <p:spPr>
              <a:xfrm>
                <a:off x="7237285"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2D0ADC92-4213-62AD-8C0A-56780DD437B7}"/>
                  </a:ext>
                </a:extLst>
              </p:cNvPr>
              <p:cNvSpPr/>
              <p:nvPr/>
            </p:nvSpPr>
            <p:spPr>
              <a:xfrm>
                <a:off x="7440549"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1ECAB0A2-3369-CA4D-A3DC-A978E45A0592}"/>
                  </a:ext>
                </a:extLst>
              </p:cNvPr>
              <p:cNvSpPr/>
              <p:nvPr/>
            </p:nvSpPr>
            <p:spPr>
              <a:xfrm>
                <a:off x="7644193"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9" name="Freeform: Shape 458">
              <a:extLst>
                <a:ext uri="{FF2B5EF4-FFF2-40B4-BE49-F238E27FC236}">
                  <a16:creationId xmlns:a16="http://schemas.microsoft.com/office/drawing/2014/main" id="{178F5A8A-6ACD-26EE-3402-6090C5E62693}"/>
                </a:ext>
              </a:extLst>
            </p:cNvPr>
            <p:cNvSpPr/>
            <p:nvPr/>
          </p:nvSpPr>
          <p:spPr>
            <a:xfrm>
              <a:off x="7440549"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A9A8CD6B-7841-1627-9669-38EFA798CAC2}"/>
                </a:ext>
              </a:extLst>
            </p:cNvPr>
            <p:cNvSpPr/>
            <p:nvPr/>
          </p:nvSpPr>
          <p:spPr>
            <a:xfrm>
              <a:off x="7236650"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1" name="Graphic 5" descr="A city block">
              <a:extLst>
                <a:ext uri="{FF2B5EF4-FFF2-40B4-BE49-F238E27FC236}">
                  <a16:creationId xmlns:a16="http://schemas.microsoft.com/office/drawing/2014/main" id="{1DB13A85-F53A-A0C2-8088-306800240EE2}"/>
                </a:ext>
              </a:extLst>
            </p:cNvPr>
            <p:cNvGrpSpPr/>
            <p:nvPr/>
          </p:nvGrpSpPr>
          <p:grpSpPr>
            <a:xfrm>
              <a:off x="6995922" y="4104932"/>
              <a:ext cx="826115" cy="101600"/>
              <a:chOff x="6995922" y="4104932"/>
              <a:chExt cx="826115" cy="101600"/>
            </a:xfrm>
          </p:grpSpPr>
          <p:sp>
            <p:nvSpPr>
              <p:cNvPr id="463" name="Freeform: Shape 462">
                <a:extLst>
                  <a:ext uri="{FF2B5EF4-FFF2-40B4-BE49-F238E27FC236}">
                    <a16:creationId xmlns:a16="http://schemas.microsoft.com/office/drawing/2014/main" id="{1735A2CE-B8B5-80D0-8758-B0DDEFD7BD30}"/>
                  </a:ext>
                </a:extLst>
              </p:cNvPr>
              <p:cNvSpPr/>
              <p:nvPr/>
            </p:nvSpPr>
            <p:spPr>
              <a:xfrm>
                <a:off x="6995922" y="4104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211EA249-3626-2F42-63D1-1CCA81FE3548}"/>
                  </a:ext>
                </a:extLst>
              </p:cNvPr>
              <p:cNvSpPr/>
              <p:nvPr/>
            </p:nvSpPr>
            <p:spPr>
              <a:xfrm>
                <a:off x="7440549"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ED6C0947-7253-FE9B-F610-80915982E37F}"/>
                  </a:ext>
                </a:extLst>
              </p:cNvPr>
              <p:cNvSpPr/>
              <p:nvPr/>
            </p:nvSpPr>
            <p:spPr>
              <a:xfrm>
                <a:off x="7646034"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2" name="Freeform: Shape 461">
              <a:extLst>
                <a:ext uri="{FF2B5EF4-FFF2-40B4-BE49-F238E27FC236}">
                  <a16:creationId xmlns:a16="http://schemas.microsoft.com/office/drawing/2014/main" id="{C0D9FBDB-9E06-EACD-AA86-B0A1284EA6C3}"/>
                </a:ext>
              </a:extLst>
            </p:cNvPr>
            <p:cNvSpPr/>
            <p:nvPr/>
          </p:nvSpPr>
          <p:spPr>
            <a:xfrm>
              <a:off x="7440549"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82" name="Graphic 5" descr="A city block">
            <a:extLst>
              <a:ext uri="{FF2B5EF4-FFF2-40B4-BE49-F238E27FC236}">
                <a16:creationId xmlns:a16="http://schemas.microsoft.com/office/drawing/2014/main" id="{CE84EA2C-DE82-7AFB-B356-2F9AEF84552C}"/>
              </a:ext>
            </a:extLst>
          </p:cNvPr>
          <p:cNvGrpSpPr/>
          <p:nvPr/>
        </p:nvGrpSpPr>
        <p:grpSpPr>
          <a:xfrm>
            <a:off x="4570336" y="5184432"/>
            <a:ext cx="1041177" cy="2095500"/>
            <a:chOff x="4570336" y="2492032"/>
            <a:chExt cx="1041177" cy="2095500"/>
          </a:xfrm>
        </p:grpSpPr>
        <p:sp>
          <p:nvSpPr>
            <p:cNvPr id="483" name="Freeform: Shape 482">
              <a:extLst>
                <a:ext uri="{FF2B5EF4-FFF2-40B4-BE49-F238E27FC236}">
                  <a16:creationId xmlns:a16="http://schemas.microsoft.com/office/drawing/2014/main" id="{2D495994-EAC3-3466-3CC8-F2E9B5D2EF79}"/>
                </a:ext>
              </a:extLst>
            </p:cNvPr>
            <p:cNvSpPr/>
            <p:nvPr/>
          </p:nvSpPr>
          <p:spPr>
            <a:xfrm>
              <a:off x="4570336" y="2492032"/>
              <a:ext cx="1041177" cy="2095500"/>
            </a:xfrm>
            <a:custGeom>
              <a:avLst/>
              <a:gdLst>
                <a:gd name="connsiteX0" fmla="*/ 0 w 1041177"/>
                <a:gd name="connsiteY0" fmla="*/ 0 h 2095500"/>
                <a:gd name="connsiteX1" fmla="*/ 1041178 w 1041177"/>
                <a:gd name="connsiteY1" fmla="*/ 0 h 2095500"/>
                <a:gd name="connsiteX2" fmla="*/ 1041178 w 1041177"/>
                <a:gd name="connsiteY2" fmla="*/ 2095500 h 2095500"/>
                <a:gd name="connsiteX3" fmla="*/ 0 w 104117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041177" h="2095500">
                  <a:moveTo>
                    <a:pt x="0" y="0"/>
                  </a:moveTo>
                  <a:lnTo>
                    <a:pt x="1041178" y="0"/>
                  </a:lnTo>
                  <a:lnTo>
                    <a:pt x="1041178" y="2095500"/>
                  </a:lnTo>
                  <a:lnTo>
                    <a:pt x="0" y="2095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aphic 5" descr="A city block">
              <a:extLst>
                <a:ext uri="{FF2B5EF4-FFF2-40B4-BE49-F238E27FC236}">
                  <a16:creationId xmlns:a16="http://schemas.microsoft.com/office/drawing/2014/main" id="{7E9343EC-6179-A87C-5607-7B50F6BCFA7A}"/>
                </a:ext>
              </a:extLst>
            </p:cNvPr>
            <p:cNvGrpSpPr/>
            <p:nvPr/>
          </p:nvGrpSpPr>
          <p:grpSpPr>
            <a:xfrm>
              <a:off x="4570336" y="2682525"/>
              <a:ext cx="876300" cy="476250"/>
              <a:chOff x="4570336" y="2682525"/>
              <a:chExt cx="876300" cy="476250"/>
            </a:xfrm>
            <a:solidFill>
              <a:srgbClr val="FFFFFF"/>
            </a:solidFill>
          </p:grpSpPr>
          <p:sp>
            <p:nvSpPr>
              <p:cNvPr id="485" name="Freeform: Shape 484">
                <a:extLst>
                  <a:ext uri="{FF2B5EF4-FFF2-40B4-BE49-F238E27FC236}">
                    <a16:creationId xmlns:a16="http://schemas.microsoft.com/office/drawing/2014/main" id="{106DA13C-B5BC-47FA-C798-7066D7BFDD33}"/>
                  </a:ext>
                </a:extLst>
              </p:cNvPr>
              <p:cNvSpPr/>
              <p:nvPr/>
            </p:nvSpPr>
            <p:spPr>
              <a:xfrm>
                <a:off x="4570336"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DB9FD8FA-9F95-ECA9-01A7-1E0CFA1F2B10}"/>
                  </a:ext>
                </a:extLst>
              </p:cNvPr>
              <p:cNvSpPr/>
              <p:nvPr/>
            </p:nvSpPr>
            <p:spPr>
              <a:xfrm>
                <a:off x="4570336"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9D5A6717-5EA6-F543-BF71-1D88C15E74A7}"/>
                  </a:ext>
                </a:extLst>
              </p:cNvPr>
              <p:cNvSpPr/>
              <p:nvPr/>
            </p:nvSpPr>
            <p:spPr>
              <a:xfrm>
                <a:off x="4570336"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75B79E20-2E72-5F50-5037-CB0A2C2BCC53}"/>
                  </a:ext>
                </a:extLst>
              </p:cNvPr>
              <p:cNvSpPr/>
              <p:nvPr/>
            </p:nvSpPr>
            <p:spPr>
              <a:xfrm>
                <a:off x="5065636"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1375DDCB-0480-B898-93F0-80D00566B5C5}"/>
                  </a:ext>
                </a:extLst>
              </p:cNvPr>
              <p:cNvSpPr/>
              <p:nvPr/>
            </p:nvSpPr>
            <p:spPr>
              <a:xfrm>
                <a:off x="5065636"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4EFB99DE-C2E7-FD07-FCD2-316500FFDB9F}"/>
                  </a:ext>
                </a:extLst>
              </p:cNvPr>
              <p:cNvSpPr/>
              <p:nvPr/>
            </p:nvSpPr>
            <p:spPr>
              <a:xfrm>
                <a:off x="5065636"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6CAB777D-7F0B-DB74-1A2B-67240F262059}"/>
                  </a:ext>
                </a:extLst>
              </p:cNvPr>
              <p:cNvSpPr/>
              <p:nvPr/>
            </p:nvSpPr>
            <p:spPr>
              <a:xfrm>
                <a:off x="5065636"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92" name="Graphic 5" descr="A city block">
            <a:extLst>
              <a:ext uri="{FF2B5EF4-FFF2-40B4-BE49-F238E27FC236}">
                <a16:creationId xmlns:a16="http://schemas.microsoft.com/office/drawing/2014/main" id="{4E6EE824-DF6E-ED52-73AA-D37A39864671}"/>
              </a:ext>
            </a:extLst>
          </p:cNvPr>
          <p:cNvGrpSpPr/>
          <p:nvPr/>
        </p:nvGrpSpPr>
        <p:grpSpPr>
          <a:xfrm>
            <a:off x="4570806" y="5374932"/>
            <a:ext cx="2285987" cy="1905000"/>
            <a:chOff x="4570806" y="2682532"/>
            <a:chExt cx="2285987" cy="1905000"/>
          </a:xfrm>
        </p:grpSpPr>
        <p:sp>
          <p:nvSpPr>
            <p:cNvPr id="493" name="Freeform: Shape 492">
              <a:extLst>
                <a:ext uri="{FF2B5EF4-FFF2-40B4-BE49-F238E27FC236}">
                  <a16:creationId xmlns:a16="http://schemas.microsoft.com/office/drawing/2014/main" id="{64E4EB9D-428B-8955-8AA4-A39419ADEB1A}"/>
                </a:ext>
              </a:extLst>
            </p:cNvPr>
            <p:cNvSpPr/>
            <p:nvPr/>
          </p:nvSpPr>
          <p:spPr>
            <a:xfrm>
              <a:off x="4570806" y="2873032"/>
              <a:ext cx="2285987" cy="1714499"/>
            </a:xfrm>
            <a:custGeom>
              <a:avLst/>
              <a:gdLst>
                <a:gd name="connsiteX0" fmla="*/ 1143000 w 2285987"/>
                <a:gd name="connsiteY0" fmla="*/ 0 h 1714499"/>
                <a:gd name="connsiteX1" fmla="*/ 1143000 w 2285987"/>
                <a:gd name="connsiteY1" fmla="*/ 190500 h 1714499"/>
                <a:gd name="connsiteX2" fmla="*/ 1040708 w 2285987"/>
                <a:gd name="connsiteY2" fmla="*/ 190500 h 1714499"/>
                <a:gd name="connsiteX3" fmla="*/ 1040708 w 2285987"/>
                <a:gd name="connsiteY3" fmla="*/ 571500 h 1714499"/>
                <a:gd name="connsiteX4" fmla="*/ 381000 w 2285987"/>
                <a:gd name="connsiteY4" fmla="*/ 571500 h 1714499"/>
                <a:gd name="connsiteX5" fmla="*/ 381000 w 2285987"/>
                <a:gd name="connsiteY5" fmla="*/ 952500 h 1714499"/>
                <a:gd name="connsiteX6" fmla="*/ 0 w 2285987"/>
                <a:gd name="connsiteY6" fmla="*/ 953509 h 1714499"/>
                <a:gd name="connsiteX7" fmla="*/ 0 w 2285987"/>
                <a:gd name="connsiteY7" fmla="*/ 1714081 h 1714499"/>
                <a:gd name="connsiteX8" fmla="*/ 2285988 w 2285987"/>
                <a:gd name="connsiteY8" fmla="*/ 1714500 h 1714499"/>
                <a:gd name="connsiteX9" fmla="*/ 2285988 w 2285987"/>
                <a:gd name="connsiteY9" fmla="*/ 0 h 17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987" h="1714499">
                  <a:moveTo>
                    <a:pt x="1143000" y="0"/>
                  </a:moveTo>
                  <a:lnTo>
                    <a:pt x="1143000" y="190500"/>
                  </a:lnTo>
                  <a:lnTo>
                    <a:pt x="1040708" y="190500"/>
                  </a:lnTo>
                  <a:lnTo>
                    <a:pt x="1040708" y="571500"/>
                  </a:lnTo>
                  <a:lnTo>
                    <a:pt x="381000" y="571500"/>
                  </a:lnTo>
                  <a:lnTo>
                    <a:pt x="381000" y="952500"/>
                  </a:lnTo>
                  <a:lnTo>
                    <a:pt x="0" y="953509"/>
                  </a:lnTo>
                  <a:lnTo>
                    <a:pt x="0" y="1714081"/>
                  </a:lnTo>
                  <a:lnTo>
                    <a:pt x="2285988" y="1714500"/>
                  </a:lnTo>
                  <a:lnTo>
                    <a:pt x="2285988"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4" name="Graphic 5" descr="A city block">
              <a:extLst>
                <a:ext uri="{FF2B5EF4-FFF2-40B4-BE49-F238E27FC236}">
                  <a16:creationId xmlns:a16="http://schemas.microsoft.com/office/drawing/2014/main" id="{2BB29CF6-4129-9474-BF84-7A9D72FA1863}"/>
                </a:ext>
              </a:extLst>
            </p:cNvPr>
            <p:cNvGrpSpPr/>
            <p:nvPr/>
          </p:nvGrpSpPr>
          <p:grpSpPr>
            <a:xfrm>
              <a:off x="5217985" y="4018210"/>
              <a:ext cx="178320" cy="376643"/>
              <a:chOff x="5217985" y="4018210"/>
              <a:chExt cx="178320" cy="376643"/>
            </a:xfrm>
          </p:grpSpPr>
          <p:sp>
            <p:nvSpPr>
              <p:cNvPr id="513" name="Freeform: Shape 512">
                <a:extLst>
                  <a:ext uri="{FF2B5EF4-FFF2-40B4-BE49-F238E27FC236}">
                    <a16:creationId xmlns:a16="http://schemas.microsoft.com/office/drawing/2014/main" id="{98D8A0C9-83C9-A164-03A2-F59D129923C7}"/>
                  </a:ext>
                </a:extLst>
              </p:cNvPr>
              <p:cNvSpPr/>
              <p:nvPr/>
            </p:nvSpPr>
            <p:spPr>
              <a:xfrm>
                <a:off x="5217985" y="4018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AC191B15-F081-D64E-22AC-35D0CAB53B78}"/>
                  </a:ext>
                </a:extLst>
              </p:cNvPr>
              <p:cNvSpPr/>
              <p:nvPr/>
            </p:nvSpPr>
            <p:spPr>
              <a:xfrm>
                <a:off x="5217985" y="4206532"/>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5" name="Graphic 5" descr="A city block">
              <a:extLst>
                <a:ext uri="{FF2B5EF4-FFF2-40B4-BE49-F238E27FC236}">
                  <a16:creationId xmlns:a16="http://schemas.microsoft.com/office/drawing/2014/main" id="{9862D933-A837-2D69-628A-03BBFA42E65E}"/>
                </a:ext>
              </a:extLst>
            </p:cNvPr>
            <p:cNvGrpSpPr/>
            <p:nvPr/>
          </p:nvGrpSpPr>
          <p:grpSpPr>
            <a:xfrm>
              <a:off x="4951806" y="4018210"/>
              <a:ext cx="188607" cy="376643"/>
              <a:chOff x="4951806" y="4018210"/>
              <a:chExt cx="188607" cy="376643"/>
            </a:xfrm>
          </p:grpSpPr>
          <p:sp>
            <p:nvSpPr>
              <p:cNvPr id="511" name="Freeform: Shape 510">
                <a:extLst>
                  <a:ext uri="{FF2B5EF4-FFF2-40B4-BE49-F238E27FC236}">
                    <a16:creationId xmlns:a16="http://schemas.microsoft.com/office/drawing/2014/main" id="{AD900F31-70FB-6CFD-F015-E6AF733D5E85}"/>
                  </a:ext>
                </a:extLst>
              </p:cNvPr>
              <p:cNvSpPr/>
              <p:nvPr/>
            </p:nvSpPr>
            <p:spPr>
              <a:xfrm>
                <a:off x="495180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77C5D87-24A9-D39E-D340-459650CC2DCD}"/>
                  </a:ext>
                </a:extLst>
              </p:cNvPr>
              <p:cNvSpPr/>
              <p:nvPr/>
            </p:nvSpPr>
            <p:spPr>
              <a:xfrm>
                <a:off x="495180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6" name="Graphic 5" descr="A city block">
              <a:extLst>
                <a:ext uri="{FF2B5EF4-FFF2-40B4-BE49-F238E27FC236}">
                  <a16:creationId xmlns:a16="http://schemas.microsoft.com/office/drawing/2014/main" id="{AADD8460-F554-A6C3-DD79-C8512F5337BD}"/>
                </a:ext>
              </a:extLst>
            </p:cNvPr>
            <p:cNvGrpSpPr/>
            <p:nvPr/>
          </p:nvGrpSpPr>
          <p:grpSpPr>
            <a:xfrm>
              <a:off x="6424485" y="4210888"/>
              <a:ext cx="178320" cy="376643"/>
              <a:chOff x="6424485" y="4210888"/>
              <a:chExt cx="178320" cy="376643"/>
            </a:xfrm>
          </p:grpSpPr>
          <p:sp>
            <p:nvSpPr>
              <p:cNvPr id="509" name="Freeform: Shape 508">
                <a:extLst>
                  <a:ext uri="{FF2B5EF4-FFF2-40B4-BE49-F238E27FC236}">
                    <a16:creationId xmlns:a16="http://schemas.microsoft.com/office/drawing/2014/main" id="{CD069B87-7F0A-EFD8-1754-75EE6EBDE233}"/>
                  </a:ext>
                </a:extLst>
              </p:cNvPr>
              <p:cNvSpPr/>
              <p:nvPr/>
            </p:nvSpPr>
            <p:spPr>
              <a:xfrm>
                <a:off x="6424485"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E4F5E12D-3C7F-587C-962F-4BC34B78757B}"/>
                  </a:ext>
                </a:extLst>
              </p:cNvPr>
              <p:cNvSpPr/>
              <p:nvPr/>
            </p:nvSpPr>
            <p:spPr>
              <a:xfrm>
                <a:off x="6424485"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7" name="Graphic 5" descr="A city block">
              <a:extLst>
                <a:ext uri="{FF2B5EF4-FFF2-40B4-BE49-F238E27FC236}">
                  <a16:creationId xmlns:a16="http://schemas.microsoft.com/office/drawing/2014/main" id="{91487FB3-8493-6BE7-445A-50D3FC4C635E}"/>
                </a:ext>
              </a:extLst>
            </p:cNvPr>
            <p:cNvGrpSpPr/>
            <p:nvPr/>
          </p:nvGrpSpPr>
          <p:grpSpPr>
            <a:xfrm>
              <a:off x="6170485" y="4210888"/>
              <a:ext cx="178320" cy="376643"/>
              <a:chOff x="6170485" y="4210888"/>
              <a:chExt cx="178320" cy="376643"/>
            </a:xfrm>
          </p:grpSpPr>
          <p:sp>
            <p:nvSpPr>
              <p:cNvPr id="507" name="Freeform: Shape 506">
                <a:extLst>
                  <a:ext uri="{FF2B5EF4-FFF2-40B4-BE49-F238E27FC236}">
                    <a16:creationId xmlns:a16="http://schemas.microsoft.com/office/drawing/2014/main" id="{CE53389B-CCA8-8F48-E918-38B2C7FC54F3}"/>
                  </a:ext>
                </a:extLst>
              </p:cNvPr>
              <p:cNvSpPr/>
              <p:nvPr/>
            </p:nvSpPr>
            <p:spPr>
              <a:xfrm>
                <a:off x="6170485" y="4210888"/>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2E07A227-31D2-EC89-1E2A-93573F665CBC}"/>
                  </a:ext>
                </a:extLst>
              </p:cNvPr>
              <p:cNvSpPr/>
              <p:nvPr/>
            </p:nvSpPr>
            <p:spPr>
              <a:xfrm>
                <a:off x="6170485" y="4399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8" name="Graphic 5" descr="A city block">
              <a:extLst>
                <a:ext uri="{FF2B5EF4-FFF2-40B4-BE49-F238E27FC236}">
                  <a16:creationId xmlns:a16="http://schemas.microsoft.com/office/drawing/2014/main" id="{CCAE915A-AC80-DF39-D201-1685A89EDAB5}"/>
                </a:ext>
              </a:extLst>
            </p:cNvPr>
            <p:cNvGrpSpPr/>
            <p:nvPr/>
          </p:nvGrpSpPr>
          <p:grpSpPr>
            <a:xfrm>
              <a:off x="5713806" y="4210888"/>
              <a:ext cx="379107" cy="376643"/>
              <a:chOff x="5713806" y="4210888"/>
              <a:chExt cx="379107" cy="376643"/>
            </a:xfrm>
          </p:grpSpPr>
          <p:sp>
            <p:nvSpPr>
              <p:cNvPr id="505" name="Freeform: Shape 504">
                <a:extLst>
                  <a:ext uri="{FF2B5EF4-FFF2-40B4-BE49-F238E27FC236}">
                    <a16:creationId xmlns:a16="http://schemas.microsoft.com/office/drawing/2014/main" id="{4768C5E5-160B-2F06-25AA-F1F24A5759A8}"/>
                  </a:ext>
                </a:extLst>
              </p:cNvPr>
              <p:cNvSpPr/>
              <p:nvPr/>
            </p:nvSpPr>
            <p:spPr>
              <a:xfrm>
                <a:off x="571380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FA652302-EAA1-144F-BB04-0D2CA44BC38B}"/>
                  </a:ext>
                </a:extLst>
              </p:cNvPr>
              <p:cNvSpPr/>
              <p:nvPr/>
            </p:nvSpPr>
            <p:spPr>
              <a:xfrm>
                <a:off x="571380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99" name="Freeform: Shape 498">
              <a:extLst>
                <a:ext uri="{FF2B5EF4-FFF2-40B4-BE49-F238E27FC236}">
                  <a16:creationId xmlns:a16="http://schemas.microsoft.com/office/drawing/2014/main" id="{141FB8A1-ABAE-BE04-09A7-6B5D4C16D148}"/>
                </a:ext>
              </a:extLst>
            </p:cNvPr>
            <p:cNvSpPr/>
            <p:nvPr/>
          </p:nvSpPr>
          <p:spPr>
            <a:xfrm>
              <a:off x="5713806" y="3825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D1DF062-B090-8827-0692-3147B7882ABC}"/>
                </a:ext>
              </a:extLst>
            </p:cNvPr>
            <p:cNvSpPr/>
            <p:nvPr/>
          </p:nvSpPr>
          <p:spPr>
            <a:xfrm>
              <a:off x="5713806" y="3444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7F08F2B0-6568-BD44-3EBD-03A07F66E74B}"/>
                </a:ext>
              </a:extLst>
            </p:cNvPr>
            <p:cNvSpPr/>
            <p:nvPr/>
          </p:nvSpPr>
          <p:spPr>
            <a:xfrm>
              <a:off x="5713806" y="3063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523C37F7-18E0-163D-A1D4-52C3B0C10009}"/>
                </a:ext>
              </a:extLst>
            </p:cNvPr>
            <p:cNvSpPr/>
            <p:nvPr/>
          </p:nvSpPr>
          <p:spPr>
            <a:xfrm>
              <a:off x="5713806" y="2682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B3031EF5-54C4-BC18-12E3-EEFEF539176B}"/>
                </a:ext>
              </a:extLst>
            </p:cNvPr>
            <p:cNvSpPr/>
            <p:nvPr/>
          </p:nvSpPr>
          <p:spPr>
            <a:xfrm>
              <a:off x="533280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6458B70A-D8CF-2481-D174-089B01D3265C}"/>
                </a:ext>
              </a:extLst>
            </p:cNvPr>
            <p:cNvSpPr/>
            <p:nvPr/>
          </p:nvSpPr>
          <p:spPr>
            <a:xfrm>
              <a:off x="533280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5" name="Graphic 5" descr="A city block">
            <a:extLst>
              <a:ext uri="{FF2B5EF4-FFF2-40B4-BE49-F238E27FC236}">
                <a16:creationId xmlns:a16="http://schemas.microsoft.com/office/drawing/2014/main" id="{4A650290-9301-91F4-FEA6-7A93942DB103}"/>
              </a:ext>
            </a:extLst>
          </p:cNvPr>
          <p:cNvGrpSpPr/>
          <p:nvPr/>
        </p:nvGrpSpPr>
        <p:grpSpPr>
          <a:xfrm>
            <a:off x="2284336" y="4993932"/>
            <a:ext cx="1143000" cy="2286000"/>
            <a:chOff x="2284336" y="2301532"/>
            <a:chExt cx="1143000" cy="2286000"/>
          </a:xfrm>
        </p:grpSpPr>
        <p:sp>
          <p:nvSpPr>
            <p:cNvPr id="516" name="Freeform: Shape 515">
              <a:extLst>
                <a:ext uri="{FF2B5EF4-FFF2-40B4-BE49-F238E27FC236}">
                  <a16:creationId xmlns:a16="http://schemas.microsoft.com/office/drawing/2014/main" id="{C7C246E9-6001-AE77-2E7D-BFA8FB89E8B1}"/>
                </a:ext>
              </a:extLst>
            </p:cNvPr>
            <p:cNvSpPr/>
            <p:nvPr/>
          </p:nvSpPr>
          <p:spPr>
            <a:xfrm>
              <a:off x="2284336"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7" name="Graphic 5" descr="A city block">
              <a:extLst>
                <a:ext uri="{FF2B5EF4-FFF2-40B4-BE49-F238E27FC236}">
                  <a16:creationId xmlns:a16="http://schemas.microsoft.com/office/drawing/2014/main" id="{A17C56E5-17FC-E99A-6FFB-D94A5014F199}"/>
                </a:ext>
              </a:extLst>
            </p:cNvPr>
            <p:cNvGrpSpPr/>
            <p:nvPr/>
          </p:nvGrpSpPr>
          <p:grpSpPr>
            <a:xfrm>
              <a:off x="2424036" y="2492032"/>
              <a:ext cx="826109" cy="381000"/>
              <a:chOff x="2424036" y="2492032"/>
              <a:chExt cx="826109" cy="381000"/>
            </a:xfrm>
            <a:solidFill>
              <a:srgbClr val="E6E6E6"/>
            </a:solidFill>
          </p:grpSpPr>
          <p:sp>
            <p:nvSpPr>
              <p:cNvPr id="543" name="Freeform: Shape 542">
                <a:extLst>
                  <a:ext uri="{FF2B5EF4-FFF2-40B4-BE49-F238E27FC236}">
                    <a16:creationId xmlns:a16="http://schemas.microsoft.com/office/drawing/2014/main" id="{C4E50101-5073-D3C3-7045-F9BD4C59DE35}"/>
                  </a:ext>
                </a:extLst>
              </p:cNvPr>
              <p:cNvSpPr/>
              <p:nvPr/>
            </p:nvSpPr>
            <p:spPr>
              <a:xfrm>
                <a:off x="242403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413E532-258E-D501-30C8-41E7CC556D40}"/>
                  </a:ext>
                </a:extLst>
              </p:cNvPr>
              <p:cNvSpPr/>
              <p:nvPr/>
            </p:nvSpPr>
            <p:spPr>
              <a:xfrm>
                <a:off x="286792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7C2E530-C93A-0ABE-10D7-D34374FB5511}"/>
                  </a:ext>
                </a:extLst>
              </p:cNvPr>
              <p:cNvSpPr/>
              <p:nvPr/>
            </p:nvSpPr>
            <p:spPr>
              <a:xfrm>
                <a:off x="307173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8" name="Graphic 5" descr="A city block">
              <a:extLst>
                <a:ext uri="{FF2B5EF4-FFF2-40B4-BE49-F238E27FC236}">
                  <a16:creationId xmlns:a16="http://schemas.microsoft.com/office/drawing/2014/main" id="{25F80CA0-CD97-E4C0-ED7C-0111D189DF0B}"/>
                </a:ext>
              </a:extLst>
            </p:cNvPr>
            <p:cNvGrpSpPr/>
            <p:nvPr/>
          </p:nvGrpSpPr>
          <p:grpSpPr>
            <a:xfrm>
              <a:off x="2423433" y="2961932"/>
              <a:ext cx="826712" cy="101600"/>
              <a:chOff x="2423433" y="2961932"/>
              <a:chExt cx="826712" cy="101600"/>
            </a:xfrm>
            <a:solidFill>
              <a:srgbClr val="E6E6E6"/>
            </a:solidFill>
          </p:grpSpPr>
          <p:sp>
            <p:nvSpPr>
              <p:cNvPr id="540" name="Freeform: Shape 539">
                <a:extLst>
                  <a:ext uri="{FF2B5EF4-FFF2-40B4-BE49-F238E27FC236}">
                    <a16:creationId xmlns:a16="http://schemas.microsoft.com/office/drawing/2014/main" id="{D08EC2B1-8624-D4E1-09B1-6C90BAE911FD}"/>
                  </a:ext>
                </a:extLst>
              </p:cNvPr>
              <p:cNvSpPr/>
              <p:nvPr/>
            </p:nvSpPr>
            <p:spPr>
              <a:xfrm>
                <a:off x="2423433"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66AF925E-AEB1-85C4-C23A-C5A9ED030D51}"/>
                  </a:ext>
                </a:extLst>
              </p:cNvPr>
              <p:cNvSpPr/>
              <p:nvPr/>
            </p:nvSpPr>
            <p:spPr>
              <a:xfrm>
                <a:off x="2868072"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CABDC76-E883-048C-8C48-12559CDDC4BE}"/>
                  </a:ext>
                </a:extLst>
              </p:cNvPr>
              <p:cNvSpPr/>
              <p:nvPr/>
            </p:nvSpPr>
            <p:spPr>
              <a:xfrm>
                <a:off x="3071882"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9" name="Graphic 5" descr="A city block">
              <a:extLst>
                <a:ext uri="{FF2B5EF4-FFF2-40B4-BE49-F238E27FC236}">
                  <a16:creationId xmlns:a16="http://schemas.microsoft.com/office/drawing/2014/main" id="{0904969E-CC57-A935-A665-32CCE2633D2D}"/>
                </a:ext>
              </a:extLst>
            </p:cNvPr>
            <p:cNvGrpSpPr/>
            <p:nvPr/>
          </p:nvGrpSpPr>
          <p:grpSpPr>
            <a:xfrm>
              <a:off x="2424036" y="3152432"/>
              <a:ext cx="826109" cy="101600"/>
              <a:chOff x="2424036" y="3152432"/>
              <a:chExt cx="826109" cy="101600"/>
            </a:xfrm>
            <a:solidFill>
              <a:schemeClr val="accent4"/>
            </a:solidFill>
          </p:grpSpPr>
          <p:sp>
            <p:nvSpPr>
              <p:cNvPr id="537" name="Freeform: Shape 536">
                <a:extLst>
                  <a:ext uri="{FF2B5EF4-FFF2-40B4-BE49-F238E27FC236}">
                    <a16:creationId xmlns:a16="http://schemas.microsoft.com/office/drawing/2014/main" id="{55024901-8C9E-0DA3-63AF-B8CD43628158}"/>
                  </a:ext>
                </a:extLst>
              </p:cNvPr>
              <p:cNvSpPr/>
              <p:nvPr/>
            </p:nvSpPr>
            <p:spPr>
              <a:xfrm>
                <a:off x="2424036"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01A7E60D-50F7-828F-194E-D6F84A16497B}"/>
                  </a:ext>
                </a:extLst>
              </p:cNvPr>
              <p:cNvSpPr/>
              <p:nvPr/>
            </p:nvSpPr>
            <p:spPr>
              <a:xfrm>
                <a:off x="2867926"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516CA426-9063-1352-75F2-EFCDBEEDE3BC}"/>
                  </a:ext>
                </a:extLst>
              </p:cNvPr>
              <p:cNvSpPr/>
              <p:nvPr/>
            </p:nvSpPr>
            <p:spPr>
              <a:xfrm>
                <a:off x="3071882"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0" name="Graphic 5" descr="A city block">
              <a:extLst>
                <a:ext uri="{FF2B5EF4-FFF2-40B4-BE49-F238E27FC236}">
                  <a16:creationId xmlns:a16="http://schemas.microsoft.com/office/drawing/2014/main" id="{915948A4-A7C9-2DDD-DCB9-67153466C458}"/>
                </a:ext>
              </a:extLst>
            </p:cNvPr>
            <p:cNvGrpSpPr/>
            <p:nvPr/>
          </p:nvGrpSpPr>
          <p:grpSpPr>
            <a:xfrm>
              <a:off x="2664383" y="3342932"/>
              <a:ext cx="381952" cy="101600"/>
              <a:chOff x="2664383" y="3342932"/>
              <a:chExt cx="381952" cy="101600"/>
            </a:xfrm>
            <a:solidFill>
              <a:srgbClr val="E6E6E6"/>
            </a:solidFill>
          </p:grpSpPr>
          <p:sp>
            <p:nvSpPr>
              <p:cNvPr id="535" name="Freeform: Shape 534">
                <a:extLst>
                  <a:ext uri="{FF2B5EF4-FFF2-40B4-BE49-F238E27FC236}">
                    <a16:creationId xmlns:a16="http://schemas.microsoft.com/office/drawing/2014/main" id="{081086C6-1598-977A-5FE7-500BCCE47DCD}"/>
                  </a:ext>
                </a:extLst>
              </p:cNvPr>
              <p:cNvSpPr/>
              <p:nvPr/>
            </p:nvSpPr>
            <p:spPr>
              <a:xfrm>
                <a:off x="2664383"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0531F659-341D-2DC8-896C-6B92563DE90A}"/>
                  </a:ext>
                </a:extLst>
              </p:cNvPr>
              <p:cNvSpPr/>
              <p:nvPr/>
            </p:nvSpPr>
            <p:spPr>
              <a:xfrm>
                <a:off x="2868072"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1" name="Graphic 5" descr="A city block">
              <a:extLst>
                <a:ext uri="{FF2B5EF4-FFF2-40B4-BE49-F238E27FC236}">
                  <a16:creationId xmlns:a16="http://schemas.microsoft.com/office/drawing/2014/main" id="{1AB5CAC4-44FD-75B2-B4EA-9F6E1BDA9671}"/>
                </a:ext>
              </a:extLst>
            </p:cNvPr>
            <p:cNvGrpSpPr/>
            <p:nvPr/>
          </p:nvGrpSpPr>
          <p:grpSpPr>
            <a:xfrm>
              <a:off x="2424690" y="3723932"/>
              <a:ext cx="621645" cy="101600"/>
              <a:chOff x="2424690" y="3723932"/>
              <a:chExt cx="621645" cy="101600"/>
            </a:xfrm>
            <a:solidFill>
              <a:srgbClr val="E6E6E6"/>
            </a:solidFill>
          </p:grpSpPr>
          <p:sp>
            <p:nvSpPr>
              <p:cNvPr id="533" name="Freeform: Shape 532">
                <a:extLst>
                  <a:ext uri="{FF2B5EF4-FFF2-40B4-BE49-F238E27FC236}">
                    <a16:creationId xmlns:a16="http://schemas.microsoft.com/office/drawing/2014/main" id="{C3625808-D6D7-4BBD-3F18-D1D292806762}"/>
                  </a:ext>
                </a:extLst>
              </p:cNvPr>
              <p:cNvSpPr/>
              <p:nvPr/>
            </p:nvSpPr>
            <p:spPr>
              <a:xfrm>
                <a:off x="2424690"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09FF70D5-34C8-30AF-9F18-D776D7230E22}"/>
                  </a:ext>
                </a:extLst>
              </p:cNvPr>
              <p:cNvSpPr/>
              <p:nvPr/>
            </p:nvSpPr>
            <p:spPr>
              <a:xfrm>
                <a:off x="2867926" y="3723932"/>
                <a:ext cx="178409" cy="101600"/>
              </a:xfrm>
              <a:custGeom>
                <a:avLst/>
                <a:gdLst>
                  <a:gd name="connsiteX0" fmla="*/ 0 w 178409"/>
                  <a:gd name="connsiteY0" fmla="*/ 0 h 101600"/>
                  <a:gd name="connsiteX1" fmla="*/ 178410 w 178409"/>
                  <a:gd name="connsiteY1" fmla="*/ 0 h 101600"/>
                  <a:gd name="connsiteX2" fmla="*/ 178410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10" y="0"/>
                    </a:lnTo>
                    <a:lnTo>
                      <a:pt x="17841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2" name="Graphic 5" descr="A city block">
              <a:extLst>
                <a:ext uri="{FF2B5EF4-FFF2-40B4-BE49-F238E27FC236}">
                  <a16:creationId xmlns:a16="http://schemas.microsoft.com/office/drawing/2014/main" id="{316B1C84-D04F-A10F-A954-ED28FDB93A3F}"/>
                </a:ext>
              </a:extLst>
            </p:cNvPr>
            <p:cNvGrpSpPr/>
            <p:nvPr/>
          </p:nvGrpSpPr>
          <p:grpSpPr>
            <a:xfrm>
              <a:off x="2664834" y="3533432"/>
              <a:ext cx="585222" cy="101600"/>
              <a:chOff x="2664834" y="3533432"/>
              <a:chExt cx="585222" cy="101600"/>
            </a:xfrm>
            <a:solidFill>
              <a:srgbClr val="E6E6E6"/>
            </a:solidFill>
          </p:grpSpPr>
          <p:sp>
            <p:nvSpPr>
              <p:cNvPr id="530" name="Freeform: Shape 529">
                <a:extLst>
                  <a:ext uri="{FF2B5EF4-FFF2-40B4-BE49-F238E27FC236}">
                    <a16:creationId xmlns:a16="http://schemas.microsoft.com/office/drawing/2014/main" id="{750725C7-8C54-2914-1EB8-9D2AEB2F6E97}"/>
                  </a:ext>
                </a:extLst>
              </p:cNvPr>
              <p:cNvSpPr/>
              <p:nvPr/>
            </p:nvSpPr>
            <p:spPr>
              <a:xfrm>
                <a:off x="2664834"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80E3C553-FF2F-30B5-ACEF-8CA4A58CF1A1}"/>
                  </a:ext>
                </a:extLst>
              </p:cNvPr>
              <p:cNvSpPr/>
              <p:nvPr/>
            </p:nvSpPr>
            <p:spPr>
              <a:xfrm>
                <a:off x="286807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C35D6B20-8B02-354B-6015-28CFEE566D85}"/>
                  </a:ext>
                </a:extLst>
              </p:cNvPr>
              <p:cNvSpPr/>
              <p:nvPr/>
            </p:nvSpPr>
            <p:spPr>
              <a:xfrm>
                <a:off x="3071736"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3" name="Freeform: Shape 522">
              <a:extLst>
                <a:ext uri="{FF2B5EF4-FFF2-40B4-BE49-F238E27FC236}">
                  <a16:creationId xmlns:a16="http://schemas.microsoft.com/office/drawing/2014/main" id="{6DCAC049-B270-828F-48D6-CCA720A380B7}"/>
                </a:ext>
              </a:extLst>
            </p:cNvPr>
            <p:cNvSpPr/>
            <p:nvPr/>
          </p:nvSpPr>
          <p:spPr>
            <a:xfrm>
              <a:off x="286807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3468B263-2F96-4EC0-DF70-5C9A5C936107}"/>
                </a:ext>
              </a:extLst>
            </p:cNvPr>
            <p:cNvSpPr/>
            <p:nvPr/>
          </p:nvSpPr>
          <p:spPr>
            <a:xfrm>
              <a:off x="2664212"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5" name="Graphic 5" descr="A city block">
              <a:extLst>
                <a:ext uri="{FF2B5EF4-FFF2-40B4-BE49-F238E27FC236}">
                  <a16:creationId xmlns:a16="http://schemas.microsoft.com/office/drawing/2014/main" id="{756E9C95-3E24-E9C0-B4E6-F84D5C872F3A}"/>
                </a:ext>
              </a:extLst>
            </p:cNvPr>
            <p:cNvGrpSpPr/>
            <p:nvPr/>
          </p:nvGrpSpPr>
          <p:grpSpPr>
            <a:xfrm>
              <a:off x="2423433" y="4104932"/>
              <a:ext cx="826103" cy="101600"/>
              <a:chOff x="2423433" y="4104932"/>
              <a:chExt cx="826103" cy="101600"/>
            </a:xfrm>
            <a:solidFill>
              <a:srgbClr val="E6E6E6"/>
            </a:solidFill>
          </p:grpSpPr>
          <p:sp>
            <p:nvSpPr>
              <p:cNvPr id="527" name="Freeform: Shape 526">
                <a:extLst>
                  <a:ext uri="{FF2B5EF4-FFF2-40B4-BE49-F238E27FC236}">
                    <a16:creationId xmlns:a16="http://schemas.microsoft.com/office/drawing/2014/main" id="{827203FE-529A-C650-3F58-823D4CBF8D50}"/>
                  </a:ext>
                </a:extLst>
              </p:cNvPr>
              <p:cNvSpPr/>
              <p:nvPr/>
            </p:nvSpPr>
            <p:spPr>
              <a:xfrm>
                <a:off x="2423433"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C665C722-1801-0591-E0E5-86C3C5CE0466}"/>
                  </a:ext>
                </a:extLst>
              </p:cNvPr>
              <p:cNvSpPr/>
              <p:nvPr/>
            </p:nvSpPr>
            <p:spPr>
              <a:xfrm>
                <a:off x="286807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ECE8CA52-1D47-377F-D989-7582C9A3D885}"/>
                  </a:ext>
                </a:extLst>
              </p:cNvPr>
              <p:cNvSpPr/>
              <p:nvPr/>
            </p:nvSpPr>
            <p:spPr>
              <a:xfrm>
                <a:off x="3073533"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6" name="Freeform: Shape 525">
              <a:extLst>
                <a:ext uri="{FF2B5EF4-FFF2-40B4-BE49-F238E27FC236}">
                  <a16:creationId xmlns:a16="http://schemas.microsoft.com/office/drawing/2014/main" id="{27DBDF25-AF0B-677A-4C62-F11535729634}"/>
                </a:ext>
              </a:extLst>
            </p:cNvPr>
            <p:cNvSpPr/>
            <p:nvPr/>
          </p:nvSpPr>
          <p:spPr>
            <a:xfrm>
              <a:off x="286807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6" name="Graphic 5" descr="A city block">
            <a:extLst>
              <a:ext uri="{FF2B5EF4-FFF2-40B4-BE49-F238E27FC236}">
                <a16:creationId xmlns:a16="http://schemas.microsoft.com/office/drawing/2014/main" id="{E31F1DAC-BD02-FE7E-455E-3CB3C46FC3FE}"/>
              </a:ext>
            </a:extLst>
          </p:cNvPr>
          <p:cNvGrpSpPr/>
          <p:nvPr/>
        </p:nvGrpSpPr>
        <p:grpSpPr>
          <a:xfrm>
            <a:off x="0" y="5844832"/>
            <a:ext cx="2286000" cy="1435099"/>
            <a:chOff x="0" y="3152432"/>
            <a:chExt cx="2286000" cy="1435099"/>
          </a:xfrm>
        </p:grpSpPr>
        <p:sp>
          <p:nvSpPr>
            <p:cNvPr id="547" name="Freeform: Shape 546">
              <a:extLst>
                <a:ext uri="{FF2B5EF4-FFF2-40B4-BE49-F238E27FC236}">
                  <a16:creationId xmlns:a16="http://schemas.microsoft.com/office/drawing/2014/main" id="{E0FC268A-0221-D36E-1B71-6A52799C59DC}"/>
                </a:ext>
              </a:extLst>
            </p:cNvPr>
            <p:cNvSpPr/>
            <p:nvPr/>
          </p:nvSpPr>
          <p:spPr>
            <a:xfrm>
              <a:off x="0" y="3152432"/>
              <a:ext cx="2286000" cy="1435099"/>
            </a:xfrm>
            <a:custGeom>
              <a:avLst/>
              <a:gdLst>
                <a:gd name="connsiteX0" fmla="*/ 1143000 w 2286000"/>
                <a:gd name="connsiteY0" fmla="*/ 0 h 1435099"/>
                <a:gd name="connsiteX1" fmla="*/ 1143000 w 2286000"/>
                <a:gd name="connsiteY1" fmla="*/ 292100 h 1435099"/>
                <a:gd name="connsiteX2" fmla="*/ 381000 w 2286000"/>
                <a:gd name="connsiteY2" fmla="*/ 292100 h 1435099"/>
                <a:gd name="connsiteX3" fmla="*/ 381000 w 2286000"/>
                <a:gd name="connsiteY3" fmla="*/ 673100 h 1435099"/>
                <a:gd name="connsiteX4" fmla="*/ 0 w 2286000"/>
                <a:gd name="connsiteY4" fmla="*/ 674109 h 1435099"/>
                <a:gd name="connsiteX5" fmla="*/ 0 w 2286000"/>
                <a:gd name="connsiteY5" fmla="*/ 1434681 h 1435099"/>
                <a:gd name="connsiteX6" fmla="*/ 2286000 w 2286000"/>
                <a:gd name="connsiteY6" fmla="*/ 1435100 h 1435099"/>
                <a:gd name="connsiteX7" fmla="*/ 2286000 w 2286000"/>
                <a:gd name="connsiteY7" fmla="*/ 0 h 143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35099">
                  <a:moveTo>
                    <a:pt x="1143000" y="0"/>
                  </a:moveTo>
                  <a:lnTo>
                    <a:pt x="1143000" y="292100"/>
                  </a:lnTo>
                  <a:lnTo>
                    <a:pt x="381000" y="292100"/>
                  </a:lnTo>
                  <a:lnTo>
                    <a:pt x="381000" y="673100"/>
                  </a:lnTo>
                  <a:lnTo>
                    <a:pt x="0" y="674109"/>
                  </a:lnTo>
                  <a:lnTo>
                    <a:pt x="0" y="1434681"/>
                  </a:lnTo>
                  <a:lnTo>
                    <a:pt x="2286000" y="1435100"/>
                  </a:lnTo>
                  <a:lnTo>
                    <a:pt x="228600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8" name="Graphic 5" descr="A city block">
              <a:extLst>
                <a:ext uri="{FF2B5EF4-FFF2-40B4-BE49-F238E27FC236}">
                  <a16:creationId xmlns:a16="http://schemas.microsoft.com/office/drawing/2014/main" id="{2CCCD4A4-0EFA-FA37-155F-167B45C7202E}"/>
                </a:ext>
              </a:extLst>
            </p:cNvPr>
            <p:cNvGrpSpPr/>
            <p:nvPr/>
          </p:nvGrpSpPr>
          <p:grpSpPr>
            <a:xfrm>
              <a:off x="645521" y="4018210"/>
              <a:ext cx="178320" cy="376643"/>
              <a:chOff x="645521" y="4018210"/>
              <a:chExt cx="178320" cy="376643"/>
            </a:xfrm>
          </p:grpSpPr>
          <p:sp>
            <p:nvSpPr>
              <p:cNvPr id="565" name="Freeform: Shape 564">
                <a:extLst>
                  <a:ext uri="{FF2B5EF4-FFF2-40B4-BE49-F238E27FC236}">
                    <a16:creationId xmlns:a16="http://schemas.microsoft.com/office/drawing/2014/main" id="{0F3AF296-DCD7-2BCB-F2D2-74A77ADB4CAB}"/>
                  </a:ext>
                </a:extLst>
              </p:cNvPr>
              <p:cNvSpPr/>
              <p:nvPr/>
            </p:nvSpPr>
            <p:spPr>
              <a:xfrm>
                <a:off x="645521"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A895CB64-04BF-18F8-0DEC-56E231D7357D}"/>
                  </a:ext>
                </a:extLst>
              </p:cNvPr>
              <p:cNvSpPr/>
              <p:nvPr/>
            </p:nvSpPr>
            <p:spPr>
              <a:xfrm>
                <a:off x="645521"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9" name="Graphic 5" descr="A city block">
              <a:extLst>
                <a:ext uri="{FF2B5EF4-FFF2-40B4-BE49-F238E27FC236}">
                  <a16:creationId xmlns:a16="http://schemas.microsoft.com/office/drawing/2014/main" id="{BEA905C9-A2EB-4536-A6E8-1AD095CFE235}"/>
                </a:ext>
              </a:extLst>
            </p:cNvPr>
            <p:cNvGrpSpPr/>
            <p:nvPr/>
          </p:nvGrpSpPr>
          <p:grpSpPr>
            <a:xfrm>
              <a:off x="379336" y="4018210"/>
              <a:ext cx="188607" cy="376643"/>
              <a:chOff x="379336" y="4018210"/>
              <a:chExt cx="188607" cy="376643"/>
            </a:xfrm>
          </p:grpSpPr>
          <p:sp>
            <p:nvSpPr>
              <p:cNvPr id="563" name="Freeform: Shape 562">
                <a:extLst>
                  <a:ext uri="{FF2B5EF4-FFF2-40B4-BE49-F238E27FC236}">
                    <a16:creationId xmlns:a16="http://schemas.microsoft.com/office/drawing/2014/main" id="{9693640E-125E-72E0-E734-0F1785F5B842}"/>
                  </a:ext>
                </a:extLst>
              </p:cNvPr>
              <p:cNvSpPr/>
              <p:nvPr/>
            </p:nvSpPr>
            <p:spPr>
              <a:xfrm>
                <a:off x="37933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9F141B4D-056B-FFD0-2E2C-B11D80BC061A}"/>
                  </a:ext>
                </a:extLst>
              </p:cNvPr>
              <p:cNvSpPr/>
              <p:nvPr/>
            </p:nvSpPr>
            <p:spPr>
              <a:xfrm>
                <a:off x="37933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0" name="Graphic 5" descr="A city block">
              <a:extLst>
                <a:ext uri="{FF2B5EF4-FFF2-40B4-BE49-F238E27FC236}">
                  <a16:creationId xmlns:a16="http://schemas.microsoft.com/office/drawing/2014/main" id="{DA63D36B-B694-4A61-BFB6-68E73A1A5F6F}"/>
                </a:ext>
              </a:extLst>
            </p:cNvPr>
            <p:cNvGrpSpPr/>
            <p:nvPr/>
          </p:nvGrpSpPr>
          <p:grpSpPr>
            <a:xfrm>
              <a:off x="1852021" y="4210888"/>
              <a:ext cx="178320" cy="376643"/>
              <a:chOff x="1852021" y="4210888"/>
              <a:chExt cx="178320" cy="376643"/>
            </a:xfrm>
          </p:grpSpPr>
          <p:sp>
            <p:nvSpPr>
              <p:cNvPr id="561" name="Freeform: Shape 560">
                <a:extLst>
                  <a:ext uri="{FF2B5EF4-FFF2-40B4-BE49-F238E27FC236}">
                    <a16:creationId xmlns:a16="http://schemas.microsoft.com/office/drawing/2014/main" id="{87E35135-BB9B-4A51-0D24-0DBF2B4E67E9}"/>
                  </a:ext>
                </a:extLst>
              </p:cNvPr>
              <p:cNvSpPr/>
              <p:nvPr/>
            </p:nvSpPr>
            <p:spPr>
              <a:xfrm>
                <a:off x="1852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D806D5FD-57B1-8836-4519-EF9FFD8B3CE8}"/>
                  </a:ext>
                </a:extLst>
              </p:cNvPr>
              <p:cNvSpPr/>
              <p:nvPr/>
            </p:nvSpPr>
            <p:spPr>
              <a:xfrm>
                <a:off x="1852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1" name="Graphic 5" descr="A city block">
              <a:extLst>
                <a:ext uri="{FF2B5EF4-FFF2-40B4-BE49-F238E27FC236}">
                  <a16:creationId xmlns:a16="http://schemas.microsoft.com/office/drawing/2014/main" id="{B25F4F21-BCBA-8BCA-401B-AFD9A0DF6F16}"/>
                </a:ext>
              </a:extLst>
            </p:cNvPr>
            <p:cNvGrpSpPr/>
            <p:nvPr/>
          </p:nvGrpSpPr>
          <p:grpSpPr>
            <a:xfrm>
              <a:off x="1598021" y="4210888"/>
              <a:ext cx="178320" cy="376643"/>
              <a:chOff x="1598021" y="4210888"/>
              <a:chExt cx="178320" cy="376643"/>
            </a:xfrm>
          </p:grpSpPr>
          <p:sp>
            <p:nvSpPr>
              <p:cNvPr id="559" name="Freeform: Shape 558">
                <a:extLst>
                  <a:ext uri="{FF2B5EF4-FFF2-40B4-BE49-F238E27FC236}">
                    <a16:creationId xmlns:a16="http://schemas.microsoft.com/office/drawing/2014/main" id="{34A9AC77-F975-EB4A-8B40-2485A4E53D5A}"/>
                  </a:ext>
                </a:extLst>
              </p:cNvPr>
              <p:cNvSpPr/>
              <p:nvPr/>
            </p:nvSpPr>
            <p:spPr>
              <a:xfrm>
                <a:off x="1598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71972817-4354-164A-63FC-7BF032E79957}"/>
                  </a:ext>
                </a:extLst>
              </p:cNvPr>
              <p:cNvSpPr/>
              <p:nvPr/>
            </p:nvSpPr>
            <p:spPr>
              <a:xfrm>
                <a:off x="1598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2" name="Graphic 5" descr="A city block">
              <a:extLst>
                <a:ext uri="{FF2B5EF4-FFF2-40B4-BE49-F238E27FC236}">
                  <a16:creationId xmlns:a16="http://schemas.microsoft.com/office/drawing/2014/main" id="{07C189D5-2E07-DA75-26EA-DEAA1917FEFA}"/>
                </a:ext>
              </a:extLst>
            </p:cNvPr>
            <p:cNvGrpSpPr/>
            <p:nvPr/>
          </p:nvGrpSpPr>
          <p:grpSpPr>
            <a:xfrm>
              <a:off x="1141336" y="4210888"/>
              <a:ext cx="379107" cy="376643"/>
              <a:chOff x="1141336" y="4210888"/>
              <a:chExt cx="379107" cy="376643"/>
            </a:xfrm>
          </p:grpSpPr>
          <p:sp>
            <p:nvSpPr>
              <p:cNvPr id="557" name="Freeform: Shape 556">
                <a:extLst>
                  <a:ext uri="{FF2B5EF4-FFF2-40B4-BE49-F238E27FC236}">
                    <a16:creationId xmlns:a16="http://schemas.microsoft.com/office/drawing/2014/main" id="{98A83F59-1575-8F8F-0637-D66107FAF847}"/>
                  </a:ext>
                </a:extLst>
              </p:cNvPr>
              <p:cNvSpPr/>
              <p:nvPr/>
            </p:nvSpPr>
            <p:spPr>
              <a:xfrm>
                <a:off x="114133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4101770C-D117-DB02-8397-524D24025ABB}"/>
                  </a:ext>
                </a:extLst>
              </p:cNvPr>
              <p:cNvSpPr/>
              <p:nvPr/>
            </p:nvSpPr>
            <p:spPr>
              <a:xfrm>
                <a:off x="114133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3" name="Freeform: Shape 552">
              <a:extLst>
                <a:ext uri="{FF2B5EF4-FFF2-40B4-BE49-F238E27FC236}">
                  <a16:creationId xmlns:a16="http://schemas.microsoft.com/office/drawing/2014/main" id="{386B639E-7972-7F6D-65E3-6D40D12D5B79}"/>
                </a:ext>
              </a:extLst>
            </p:cNvPr>
            <p:cNvSpPr/>
            <p:nvPr/>
          </p:nvSpPr>
          <p:spPr>
            <a:xfrm>
              <a:off x="1141336" y="3825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A644A153-2984-6E81-3F39-C9E43C18F72C}"/>
                </a:ext>
              </a:extLst>
            </p:cNvPr>
            <p:cNvSpPr/>
            <p:nvPr/>
          </p:nvSpPr>
          <p:spPr>
            <a:xfrm>
              <a:off x="1141336" y="3444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CBC04BCF-07F8-F03B-68DC-40897D2A10D4}"/>
                </a:ext>
              </a:extLst>
            </p:cNvPr>
            <p:cNvSpPr/>
            <p:nvPr/>
          </p:nvSpPr>
          <p:spPr>
            <a:xfrm>
              <a:off x="76033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434FD5C0-DE39-4935-2AD8-D9210FA19421}"/>
                </a:ext>
              </a:extLst>
            </p:cNvPr>
            <p:cNvSpPr/>
            <p:nvPr/>
          </p:nvSpPr>
          <p:spPr>
            <a:xfrm>
              <a:off x="76033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7" name="Graphic 5" descr="A city block">
            <a:extLst>
              <a:ext uri="{FF2B5EF4-FFF2-40B4-BE49-F238E27FC236}">
                <a16:creationId xmlns:a16="http://schemas.microsoft.com/office/drawing/2014/main" id="{AEF1D70A-9015-5069-8317-B2BAEEE7F2E6}"/>
              </a:ext>
            </a:extLst>
          </p:cNvPr>
          <p:cNvGrpSpPr/>
          <p:nvPr/>
        </p:nvGrpSpPr>
        <p:grpSpPr>
          <a:xfrm>
            <a:off x="7999793" y="5755932"/>
            <a:ext cx="1143000" cy="1523999"/>
            <a:chOff x="7999793" y="3063532"/>
            <a:chExt cx="1143000" cy="1523999"/>
          </a:xfrm>
        </p:grpSpPr>
        <p:sp>
          <p:nvSpPr>
            <p:cNvPr id="568" name="Freeform: Shape 567">
              <a:extLst>
                <a:ext uri="{FF2B5EF4-FFF2-40B4-BE49-F238E27FC236}">
                  <a16:creationId xmlns:a16="http://schemas.microsoft.com/office/drawing/2014/main" id="{6F599272-18A8-0FEA-E210-97BA7F3CB056}"/>
                </a:ext>
              </a:extLst>
            </p:cNvPr>
            <p:cNvSpPr/>
            <p:nvPr/>
          </p:nvSpPr>
          <p:spPr>
            <a:xfrm>
              <a:off x="8088693" y="4196010"/>
              <a:ext cx="771709" cy="201021"/>
            </a:xfrm>
            <a:custGeom>
              <a:avLst/>
              <a:gdLst>
                <a:gd name="connsiteX0" fmla="*/ 0 w 771709"/>
                <a:gd name="connsiteY0" fmla="*/ 0 h 201021"/>
                <a:gd name="connsiteX1" fmla="*/ 771710 w 771709"/>
                <a:gd name="connsiteY1" fmla="*/ 0 h 201021"/>
                <a:gd name="connsiteX2" fmla="*/ 771710 w 771709"/>
                <a:gd name="connsiteY2" fmla="*/ 201022 h 201021"/>
                <a:gd name="connsiteX3" fmla="*/ 0 w 771709"/>
                <a:gd name="connsiteY3" fmla="*/ 201022 h 201021"/>
              </a:gdLst>
              <a:ahLst/>
              <a:cxnLst>
                <a:cxn ang="0">
                  <a:pos x="connsiteX0" y="connsiteY0"/>
                </a:cxn>
                <a:cxn ang="0">
                  <a:pos x="connsiteX1" y="connsiteY1"/>
                </a:cxn>
                <a:cxn ang="0">
                  <a:pos x="connsiteX2" y="connsiteY2"/>
                </a:cxn>
                <a:cxn ang="0">
                  <a:pos x="connsiteX3" y="connsiteY3"/>
                </a:cxn>
              </a:cxnLst>
              <a:rect l="l" t="t" r="r" b="b"/>
              <a:pathLst>
                <a:path w="771709" h="201021">
                  <a:moveTo>
                    <a:pt x="0" y="0"/>
                  </a:moveTo>
                  <a:lnTo>
                    <a:pt x="771710" y="0"/>
                  </a:lnTo>
                  <a:lnTo>
                    <a:pt x="771710" y="201022"/>
                  </a:lnTo>
                  <a:lnTo>
                    <a:pt x="0" y="2010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A60ECCE-FEA3-06D5-B59D-C8FF949BC3B2}"/>
                </a:ext>
              </a:extLst>
            </p:cNvPr>
            <p:cNvSpPr/>
            <p:nvPr/>
          </p:nvSpPr>
          <p:spPr>
            <a:xfrm>
              <a:off x="7999793" y="3063532"/>
              <a:ext cx="1143000" cy="1523999"/>
            </a:xfrm>
            <a:custGeom>
              <a:avLst/>
              <a:gdLst>
                <a:gd name="connsiteX0" fmla="*/ 1143000 w 1143000"/>
                <a:gd name="connsiteY0" fmla="*/ 0 h 1523999"/>
                <a:gd name="connsiteX1" fmla="*/ 0 w 1143000"/>
                <a:gd name="connsiteY1" fmla="*/ 0 h 1523999"/>
                <a:gd name="connsiteX2" fmla="*/ 0 w 1143000"/>
                <a:gd name="connsiteY2" fmla="*/ 1524000 h 1523999"/>
                <a:gd name="connsiteX3" fmla="*/ 103949 w 1143000"/>
                <a:gd name="connsiteY3" fmla="*/ 1524000 h 1523999"/>
                <a:gd name="connsiteX4" fmla="*/ 103949 w 1143000"/>
                <a:gd name="connsiteY4" fmla="*/ 1143000 h 1523999"/>
                <a:gd name="connsiteX5" fmla="*/ 660400 w 1143000"/>
                <a:gd name="connsiteY5" fmla="*/ 1143000 h 1523999"/>
                <a:gd name="connsiteX6" fmla="*/ 660400 w 1143000"/>
                <a:gd name="connsiteY6" fmla="*/ 1524000 h 1523999"/>
                <a:gd name="connsiteX7" fmla="*/ 764350 w 1143000"/>
                <a:gd name="connsiteY7" fmla="*/ 1524000 h 1523999"/>
                <a:gd name="connsiteX8" fmla="*/ 764350 w 1143000"/>
                <a:gd name="connsiteY8" fmla="*/ 1143000 h 1523999"/>
                <a:gd name="connsiteX9" fmla="*/ 848550 w 1143000"/>
                <a:gd name="connsiteY9" fmla="*/ 1143000 h 1523999"/>
                <a:gd name="connsiteX10" fmla="*/ 848550 w 1143000"/>
                <a:gd name="connsiteY10" fmla="*/ 1524000 h 1523999"/>
                <a:gd name="connsiteX11" fmla="*/ 952500 w 1143000"/>
                <a:gd name="connsiteY11" fmla="*/ 1524000 h 1523999"/>
                <a:gd name="connsiteX12" fmla="*/ 952500 w 1143000"/>
                <a:gd name="connsiteY12" fmla="*/ 1143000 h 1523999"/>
                <a:gd name="connsiteX13" fmla="*/ 1141349 w 1143000"/>
                <a:gd name="connsiteY13" fmla="*/ 1143000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523999">
                  <a:moveTo>
                    <a:pt x="1143000" y="0"/>
                  </a:moveTo>
                  <a:lnTo>
                    <a:pt x="0" y="0"/>
                  </a:lnTo>
                  <a:lnTo>
                    <a:pt x="0" y="1524000"/>
                  </a:lnTo>
                  <a:lnTo>
                    <a:pt x="103949" y="1524000"/>
                  </a:lnTo>
                  <a:lnTo>
                    <a:pt x="103949" y="1143000"/>
                  </a:lnTo>
                  <a:lnTo>
                    <a:pt x="660400" y="1143000"/>
                  </a:lnTo>
                  <a:lnTo>
                    <a:pt x="660400" y="1524000"/>
                  </a:lnTo>
                  <a:lnTo>
                    <a:pt x="764350" y="1524000"/>
                  </a:lnTo>
                  <a:lnTo>
                    <a:pt x="764350" y="1143000"/>
                  </a:lnTo>
                  <a:lnTo>
                    <a:pt x="848550" y="1143000"/>
                  </a:lnTo>
                  <a:lnTo>
                    <a:pt x="848550" y="1524000"/>
                  </a:lnTo>
                  <a:lnTo>
                    <a:pt x="952500" y="1524000"/>
                  </a:lnTo>
                  <a:lnTo>
                    <a:pt x="952500" y="1143000"/>
                  </a:lnTo>
                  <a:lnTo>
                    <a:pt x="1141349" y="1143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81FBD484-28FA-E3BD-898F-DD4375593BD4}"/>
                </a:ext>
              </a:extLst>
            </p:cNvPr>
            <p:cNvSpPr/>
            <p:nvPr/>
          </p:nvSpPr>
          <p:spPr>
            <a:xfrm>
              <a:off x="7999793"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4D261566-061A-29E2-73CF-271258FEAE83}"/>
                </a:ext>
              </a:extLst>
            </p:cNvPr>
            <p:cNvSpPr/>
            <p:nvPr/>
          </p:nvSpPr>
          <p:spPr>
            <a:xfrm>
              <a:off x="7999793"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CDCF9050-0F85-9F9C-A655-DFF3958AC4E4}"/>
                </a:ext>
              </a:extLst>
            </p:cNvPr>
            <p:cNvSpPr/>
            <p:nvPr/>
          </p:nvSpPr>
          <p:spPr>
            <a:xfrm>
              <a:off x="7999793"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202DD3F8-DB94-A129-2A4A-28D866A516B2}"/>
                </a:ext>
              </a:extLst>
            </p:cNvPr>
            <p:cNvSpPr/>
            <p:nvPr/>
          </p:nvSpPr>
          <p:spPr>
            <a:xfrm>
              <a:off x="8253983"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18A00CA3-B479-0985-644E-615AB69CC579}"/>
                </a:ext>
              </a:extLst>
            </p:cNvPr>
            <p:cNvSpPr/>
            <p:nvPr/>
          </p:nvSpPr>
          <p:spPr>
            <a:xfrm>
              <a:off x="8253983"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5" name="Graphic 5" descr="A city block">
            <a:extLst>
              <a:ext uri="{FF2B5EF4-FFF2-40B4-BE49-F238E27FC236}">
                <a16:creationId xmlns:a16="http://schemas.microsoft.com/office/drawing/2014/main" id="{6D38F764-165B-F934-599C-4675EDEE9DAD}"/>
              </a:ext>
            </a:extLst>
          </p:cNvPr>
          <p:cNvGrpSpPr/>
          <p:nvPr/>
        </p:nvGrpSpPr>
        <p:grpSpPr>
          <a:xfrm>
            <a:off x="11430000" y="4993919"/>
            <a:ext cx="762000" cy="2286000"/>
            <a:chOff x="11430000" y="2301519"/>
            <a:chExt cx="762000" cy="2286000"/>
          </a:xfrm>
        </p:grpSpPr>
        <p:sp>
          <p:nvSpPr>
            <p:cNvPr id="576" name="Freeform: Shape 575">
              <a:extLst>
                <a:ext uri="{FF2B5EF4-FFF2-40B4-BE49-F238E27FC236}">
                  <a16:creationId xmlns:a16="http://schemas.microsoft.com/office/drawing/2014/main" id="{3FD7CEF4-5CAC-4973-89A4-D550E05BCFC1}"/>
                </a:ext>
              </a:extLst>
            </p:cNvPr>
            <p:cNvSpPr/>
            <p:nvPr/>
          </p:nvSpPr>
          <p:spPr>
            <a:xfrm rot="-10800000">
              <a:off x="11430000" y="2301519"/>
              <a:ext cx="762000" cy="2286000"/>
            </a:xfrm>
            <a:custGeom>
              <a:avLst/>
              <a:gdLst>
                <a:gd name="connsiteX0" fmla="*/ 0 w 762000"/>
                <a:gd name="connsiteY0" fmla="*/ 0 h 2286000"/>
                <a:gd name="connsiteX1" fmla="*/ 762000 w 762000"/>
                <a:gd name="connsiteY1" fmla="*/ 0 h 2286000"/>
                <a:gd name="connsiteX2" fmla="*/ 762000 w 762000"/>
                <a:gd name="connsiteY2" fmla="*/ 2286000 h 2286000"/>
                <a:gd name="connsiteX3" fmla="*/ 0 w 76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762000" h="2286000">
                  <a:moveTo>
                    <a:pt x="0" y="0"/>
                  </a:moveTo>
                  <a:lnTo>
                    <a:pt x="762000" y="0"/>
                  </a:lnTo>
                  <a:lnTo>
                    <a:pt x="762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7" name="Graphic 5" descr="A city block">
              <a:extLst>
                <a:ext uri="{FF2B5EF4-FFF2-40B4-BE49-F238E27FC236}">
                  <a16:creationId xmlns:a16="http://schemas.microsoft.com/office/drawing/2014/main" id="{A167E715-CBE3-D542-1DF1-BD3DE568129C}"/>
                </a:ext>
              </a:extLst>
            </p:cNvPr>
            <p:cNvGrpSpPr/>
            <p:nvPr/>
          </p:nvGrpSpPr>
          <p:grpSpPr>
            <a:xfrm>
              <a:off x="11695049" y="2682525"/>
              <a:ext cx="495300" cy="476250"/>
              <a:chOff x="11695049" y="2682525"/>
              <a:chExt cx="495300" cy="476250"/>
            </a:xfrm>
            <a:solidFill>
              <a:srgbClr val="D2D2D2"/>
            </a:solidFill>
          </p:grpSpPr>
          <p:sp>
            <p:nvSpPr>
              <p:cNvPr id="578" name="Freeform: Shape 577">
                <a:extLst>
                  <a:ext uri="{FF2B5EF4-FFF2-40B4-BE49-F238E27FC236}">
                    <a16:creationId xmlns:a16="http://schemas.microsoft.com/office/drawing/2014/main" id="{56B18F84-8306-402F-B39B-EC14755CDFD3}"/>
                  </a:ext>
                </a:extLst>
              </p:cNvPr>
              <p:cNvSpPr/>
              <p:nvPr/>
            </p:nvSpPr>
            <p:spPr>
              <a:xfrm>
                <a:off x="11695049" y="26825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BE83561E-505D-F009-F96C-7E2ED3EE3B8F}"/>
                  </a:ext>
                </a:extLst>
              </p:cNvPr>
              <p:cNvSpPr/>
              <p:nvPr/>
            </p:nvSpPr>
            <p:spPr>
              <a:xfrm>
                <a:off x="11695049" y="27587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28313B9-922F-B690-B6F0-331B0E688679}"/>
                  </a:ext>
                </a:extLst>
              </p:cNvPr>
              <p:cNvSpPr/>
              <p:nvPr/>
            </p:nvSpPr>
            <p:spPr>
              <a:xfrm>
                <a:off x="11695049" y="28349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4BF38002-8C82-E422-1538-A7ECC45C1855}"/>
                  </a:ext>
                </a:extLst>
              </p:cNvPr>
              <p:cNvSpPr/>
              <p:nvPr/>
            </p:nvSpPr>
            <p:spPr>
              <a:xfrm>
                <a:off x="11695049"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EB660BD4-2C5F-0DE5-DFD1-3DB32332C4D0}"/>
                  </a:ext>
                </a:extLst>
              </p:cNvPr>
              <p:cNvSpPr/>
              <p:nvPr/>
            </p:nvSpPr>
            <p:spPr>
              <a:xfrm>
                <a:off x="11695049"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B8E11CEE-3967-5BBD-C7AC-A1E51D88452D}"/>
                  </a:ext>
                </a:extLst>
              </p:cNvPr>
              <p:cNvSpPr/>
              <p:nvPr/>
            </p:nvSpPr>
            <p:spPr>
              <a:xfrm>
                <a:off x="11695049"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AC241A75-D0E2-06C4-47D2-9024D13D849B}"/>
                  </a:ext>
                </a:extLst>
              </p:cNvPr>
              <p:cNvSpPr/>
              <p:nvPr/>
            </p:nvSpPr>
            <p:spPr>
              <a:xfrm>
                <a:off x="11695049"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85" name="Graphic 5" descr="A city block">
            <a:extLst>
              <a:ext uri="{FF2B5EF4-FFF2-40B4-BE49-F238E27FC236}">
                <a16:creationId xmlns:a16="http://schemas.microsoft.com/office/drawing/2014/main" id="{2DF50363-1215-B527-EBA6-D55CAD10764F}"/>
              </a:ext>
            </a:extLst>
          </p:cNvPr>
          <p:cNvGrpSpPr/>
          <p:nvPr/>
        </p:nvGrpSpPr>
        <p:grpSpPr>
          <a:xfrm>
            <a:off x="9142349" y="4993919"/>
            <a:ext cx="1143000" cy="2286012"/>
            <a:chOff x="9142349" y="2301519"/>
            <a:chExt cx="1143000" cy="2286012"/>
          </a:xfrm>
        </p:grpSpPr>
        <p:sp>
          <p:nvSpPr>
            <p:cNvPr id="586" name="Freeform: Shape 585">
              <a:extLst>
                <a:ext uri="{FF2B5EF4-FFF2-40B4-BE49-F238E27FC236}">
                  <a16:creationId xmlns:a16="http://schemas.microsoft.com/office/drawing/2014/main" id="{9AB1A577-E4DF-042E-2151-8AD560547BD1}"/>
                </a:ext>
              </a:extLst>
            </p:cNvPr>
            <p:cNvSpPr/>
            <p:nvPr/>
          </p:nvSpPr>
          <p:spPr>
            <a:xfrm rot="-10800000">
              <a:off x="9142349" y="2301519"/>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7" name="Graphic 5" descr="A city block">
              <a:extLst>
                <a:ext uri="{FF2B5EF4-FFF2-40B4-BE49-F238E27FC236}">
                  <a16:creationId xmlns:a16="http://schemas.microsoft.com/office/drawing/2014/main" id="{63466D58-71DF-FE37-EAC5-99FBBCABE2B0}"/>
                </a:ext>
              </a:extLst>
            </p:cNvPr>
            <p:cNvGrpSpPr/>
            <p:nvPr/>
          </p:nvGrpSpPr>
          <p:grpSpPr>
            <a:xfrm>
              <a:off x="9307004" y="2492032"/>
              <a:ext cx="826071" cy="381000"/>
              <a:chOff x="9307004" y="2492032"/>
              <a:chExt cx="826071" cy="381000"/>
            </a:xfrm>
            <a:solidFill>
              <a:srgbClr val="E6E6E6"/>
            </a:solidFill>
          </p:grpSpPr>
          <p:sp>
            <p:nvSpPr>
              <p:cNvPr id="613" name="Freeform: Shape 612">
                <a:extLst>
                  <a:ext uri="{FF2B5EF4-FFF2-40B4-BE49-F238E27FC236}">
                    <a16:creationId xmlns:a16="http://schemas.microsoft.com/office/drawing/2014/main" id="{5AB1AC71-5329-5106-49CA-38AC1EFF4509}"/>
                  </a:ext>
                </a:extLst>
              </p:cNvPr>
              <p:cNvSpPr/>
              <p:nvPr/>
            </p:nvSpPr>
            <p:spPr>
              <a:xfrm>
                <a:off x="971397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9B0ED6C0-BF44-A2F8-0B48-10E6E3B4F7E9}"/>
                  </a:ext>
                </a:extLst>
              </p:cNvPr>
              <p:cNvSpPr/>
              <p:nvPr/>
            </p:nvSpPr>
            <p:spPr>
              <a:xfrm>
                <a:off x="9510776"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1A0AFD-22B7-2523-971F-C6325FB534AA}"/>
                  </a:ext>
                </a:extLst>
              </p:cNvPr>
              <p:cNvSpPr/>
              <p:nvPr/>
            </p:nvSpPr>
            <p:spPr>
              <a:xfrm>
                <a:off x="9307004"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8" name="Graphic 5" descr="A city block">
              <a:extLst>
                <a:ext uri="{FF2B5EF4-FFF2-40B4-BE49-F238E27FC236}">
                  <a16:creationId xmlns:a16="http://schemas.microsoft.com/office/drawing/2014/main" id="{C032C4E3-FD03-F186-6D5C-2898016513D9}"/>
                </a:ext>
              </a:extLst>
            </p:cNvPr>
            <p:cNvGrpSpPr/>
            <p:nvPr/>
          </p:nvGrpSpPr>
          <p:grpSpPr>
            <a:xfrm>
              <a:off x="9307004" y="2961932"/>
              <a:ext cx="826674" cy="101600"/>
              <a:chOff x="9307004" y="2961932"/>
              <a:chExt cx="826674" cy="101600"/>
            </a:xfrm>
            <a:solidFill>
              <a:srgbClr val="E6E6E6"/>
            </a:solidFill>
          </p:grpSpPr>
          <p:sp>
            <p:nvSpPr>
              <p:cNvPr id="610" name="Freeform: Shape 609">
                <a:extLst>
                  <a:ext uri="{FF2B5EF4-FFF2-40B4-BE49-F238E27FC236}">
                    <a16:creationId xmlns:a16="http://schemas.microsoft.com/office/drawing/2014/main" id="{4F7DA728-1477-FC86-B514-1769A860990C}"/>
                  </a:ext>
                </a:extLst>
              </p:cNvPr>
              <p:cNvSpPr/>
              <p:nvPr/>
            </p:nvSpPr>
            <p:spPr>
              <a:xfrm>
                <a:off x="9712388"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BA3FD5E1-36C4-C027-4B99-F7C1A4F3AFE7}"/>
                  </a:ext>
                </a:extLst>
              </p:cNvPr>
              <p:cNvSpPr/>
              <p:nvPr/>
            </p:nvSpPr>
            <p:spPr>
              <a:xfrm>
                <a:off x="9510776"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6894F019-892D-01A8-CC05-749DE90442B8}"/>
                  </a:ext>
                </a:extLst>
              </p:cNvPr>
              <p:cNvSpPr/>
              <p:nvPr/>
            </p:nvSpPr>
            <p:spPr>
              <a:xfrm>
                <a:off x="9307004"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9" name="Graphic 5" descr="A city block">
              <a:extLst>
                <a:ext uri="{FF2B5EF4-FFF2-40B4-BE49-F238E27FC236}">
                  <a16:creationId xmlns:a16="http://schemas.microsoft.com/office/drawing/2014/main" id="{0F5BCF6E-C61A-D886-A680-8EE36DF23D69}"/>
                </a:ext>
              </a:extLst>
            </p:cNvPr>
            <p:cNvGrpSpPr/>
            <p:nvPr/>
          </p:nvGrpSpPr>
          <p:grpSpPr>
            <a:xfrm>
              <a:off x="9307004" y="3152432"/>
              <a:ext cx="826084" cy="101600"/>
              <a:chOff x="9307004" y="3152432"/>
              <a:chExt cx="826084" cy="101600"/>
            </a:xfrm>
            <a:solidFill>
              <a:srgbClr val="FFFFFF"/>
            </a:solidFill>
          </p:grpSpPr>
          <p:sp>
            <p:nvSpPr>
              <p:cNvPr id="607" name="Freeform: Shape 606">
                <a:extLst>
                  <a:ext uri="{FF2B5EF4-FFF2-40B4-BE49-F238E27FC236}">
                    <a16:creationId xmlns:a16="http://schemas.microsoft.com/office/drawing/2014/main" id="{00D6C551-79EA-264C-FF6F-1B696A4ED430}"/>
                  </a:ext>
                </a:extLst>
              </p:cNvPr>
              <p:cNvSpPr/>
              <p:nvPr/>
            </p:nvSpPr>
            <p:spPr>
              <a:xfrm>
                <a:off x="9714611" y="3152432"/>
                <a:ext cx="418477" cy="101600"/>
              </a:xfrm>
              <a:custGeom>
                <a:avLst/>
                <a:gdLst>
                  <a:gd name="connsiteX0" fmla="*/ 0 w 418477"/>
                  <a:gd name="connsiteY0" fmla="*/ 0 h 101600"/>
                  <a:gd name="connsiteX1" fmla="*/ 418477 w 418477"/>
                  <a:gd name="connsiteY1" fmla="*/ 0 h 101600"/>
                  <a:gd name="connsiteX2" fmla="*/ 418477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7" y="0"/>
                    </a:lnTo>
                    <a:lnTo>
                      <a:pt x="418477"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C588605A-42AC-36BB-1386-BCF475848B8C}"/>
                  </a:ext>
                </a:extLst>
              </p:cNvPr>
              <p:cNvSpPr/>
              <p:nvPr/>
            </p:nvSpPr>
            <p:spPr>
              <a:xfrm>
                <a:off x="9512617"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8D1653E-1C6F-2896-10EA-172F402F47F9}"/>
                  </a:ext>
                </a:extLst>
              </p:cNvPr>
              <p:cNvSpPr/>
              <p:nvPr/>
            </p:nvSpPr>
            <p:spPr>
              <a:xfrm>
                <a:off x="9307004" y="31524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0" name="Graphic 5" descr="A city block">
              <a:extLst>
                <a:ext uri="{FF2B5EF4-FFF2-40B4-BE49-F238E27FC236}">
                  <a16:creationId xmlns:a16="http://schemas.microsoft.com/office/drawing/2014/main" id="{6F34D197-EA6C-D6A6-3198-9F7B918610A6}"/>
                </a:ext>
              </a:extLst>
            </p:cNvPr>
            <p:cNvGrpSpPr/>
            <p:nvPr/>
          </p:nvGrpSpPr>
          <p:grpSpPr>
            <a:xfrm>
              <a:off x="9510776" y="3342932"/>
              <a:ext cx="381958" cy="101600"/>
              <a:chOff x="9510776" y="3342932"/>
              <a:chExt cx="381958" cy="101600"/>
            </a:xfrm>
            <a:solidFill>
              <a:srgbClr val="E6E6E6"/>
            </a:solidFill>
          </p:grpSpPr>
          <p:sp>
            <p:nvSpPr>
              <p:cNvPr id="605" name="Freeform: Shape 604">
                <a:extLst>
                  <a:ext uri="{FF2B5EF4-FFF2-40B4-BE49-F238E27FC236}">
                    <a16:creationId xmlns:a16="http://schemas.microsoft.com/office/drawing/2014/main" id="{B2909703-3BCB-3C65-CB64-FD633A328E05}"/>
                  </a:ext>
                </a:extLst>
              </p:cNvPr>
              <p:cNvSpPr/>
              <p:nvPr/>
            </p:nvSpPr>
            <p:spPr>
              <a:xfrm>
                <a:off x="9712388"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FF8468F-01B5-95FA-AB9C-F1CC99D98249}"/>
                  </a:ext>
                </a:extLst>
              </p:cNvPr>
              <p:cNvSpPr/>
              <p:nvPr/>
            </p:nvSpPr>
            <p:spPr>
              <a:xfrm>
                <a:off x="9510776"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1" name="Graphic 5" descr="A city block">
              <a:extLst>
                <a:ext uri="{FF2B5EF4-FFF2-40B4-BE49-F238E27FC236}">
                  <a16:creationId xmlns:a16="http://schemas.microsoft.com/office/drawing/2014/main" id="{884C046C-E390-457E-841D-53B868AA0921}"/>
                </a:ext>
              </a:extLst>
            </p:cNvPr>
            <p:cNvGrpSpPr/>
            <p:nvPr/>
          </p:nvGrpSpPr>
          <p:grpSpPr>
            <a:xfrm>
              <a:off x="9510776" y="3723932"/>
              <a:ext cx="621658" cy="101600"/>
              <a:chOff x="9510776" y="3723932"/>
              <a:chExt cx="621658" cy="101600"/>
            </a:xfrm>
            <a:solidFill>
              <a:srgbClr val="E6E6E6"/>
            </a:solidFill>
          </p:grpSpPr>
          <p:sp>
            <p:nvSpPr>
              <p:cNvPr id="603" name="Freeform: Shape 602">
                <a:extLst>
                  <a:ext uri="{FF2B5EF4-FFF2-40B4-BE49-F238E27FC236}">
                    <a16:creationId xmlns:a16="http://schemas.microsoft.com/office/drawing/2014/main" id="{D9AE6FB0-E67E-EA52-7CE6-DC95AF69BD08}"/>
                  </a:ext>
                </a:extLst>
              </p:cNvPr>
              <p:cNvSpPr/>
              <p:nvPr/>
            </p:nvSpPr>
            <p:spPr>
              <a:xfrm>
                <a:off x="9714611" y="3723932"/>
                <a:ext cx="417823" cy="101600"/>
              </a:xfrm>
              <a:custGeom>
                <a:avLst/>
                <a:gdLst>
                  <a:gd name="connsiteX0" fmla="*/ 0 w 417823"/>
                  <a:gd name="connsiteY0" fmla="*/ 0 h 101600"/>
                  <a:gd name="connsiteX1" fmla="*/ 417823 w 417823"/>
                  <a:gd name="connsiteY1" fmla="*/ 0 h 101600"/>
                  <a:gd name="connsiteX2" fmla="*/ 417823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3" y="0"/>
                    </a:lnTo>
                    <a:lnTo>
                      <a:pt x="41782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95B877E6-BAE4-34B6-82FA-2C07F1596315}"/>
                  </a:ext>
                </a:extLst>
              </p:cNvPr>
              <p:cNvSpPr/>
              <p:nvPr/>
            </p:nvSpPr>
            <p:spPr>
              <a:xfrm>
                <a:off x="9510776"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2" name="Graphic 5" descr="A city block">
              <a:extLst>
                <a:ext uri="{FF2B5EF4-FFF2-40B4-BE49-F238E27FC236}">
                  <a16:creationId xmlns:a16="http://schemas.microsoft.com/office/drawing/2014/main" id="{A5FF1783-5046-D355-B2CE-14005D5D6F0F}"/>
                </a:ext>
              </a:extLst>
            </p:cNvPr>
            <p:cNvGrpSpPr/>
            <p:nvPr/>
          </p:nvGrpSpPr>
          <p:grpSpPr>
            <a:xfrm>
              <a:off x="9307068" y="3533432"/>
              <a:ext cx="585209" cy="101600"/>
              <a:chOff x="9307068" y="3533432"/>
              <a:chExt cx="585209" cy="101600"/>
            </a:xfrm>
            <a:solidFill>
              <a:srgbClr val="E6E6E6"/>
            </a:solidFill>
          </p:grpSpPr>
          <p:sp>
            <p:nvSpPr>
              <p:cNvPr id="600" name="Freeform: Shape 599">
                <a:extLst>
                  <a:ext uri="{FF2B5EF4-FFF2-40B4-BE49-F238E27FC236}">
                    <a16:creationId xmlns:a16="http://schemas.microsoft.com/office/drawing/2014/main" id="{6E0C42C9-936E-2189-CEC8-78F5378DFDDA}"/>
                  </a:ext>
                </a:extLst>
              </p:cNvPr>
              <p:cNvSpPr/>
              <p:nvPr/>
            </p:nvSpPr>
            <p:spPr>
              <a:xfrm>
                <a:off x="9712388"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83FB5A57-069D-BFD6-3465-786BAF2DD305}"/>
                  </a:ext>
                </a:extLst>
              </p:cNvPr>
              <p:cNvSpPr/>
              <p:nvPr/>
            </p:nvSpPr>
            <p:spPr>
              <a:xfrm>
                <a:off x="951071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3673268C-958A-2E41-CE86-3671A71F06A1}"/>
                  </a:ext>
                </a:extLst>
              </p:cNvPr>
              <p:cNvSpPr/>
              <p:nvPr/>
            </p:nvSpPr>
            <p:spPr>
              <a:xfrm>
                <a:off x="9307068"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3" name="Freeform: Shape 592">
              <a:extLst>
                <a:ext uri="{FF2B5EF4-FFF2-40B4-BE49-F238E27FC236}">
                  <a16:creationId xmlns:a16="http://schemas.microsoft.com/office/drawing/2014/main" id="{6031AB56-4602-BF87-8E09-F9957D3244FC}"/>
                </a:ext>
              </a:extLst>
            </p:cNvPr>
            <p:cNvSpPr/>
            <p:nvPr/>
          </p:nvSpPr>
          <p:spPr>
            <a:xfrm>
              <a:off x="951306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A926B1CE-C3F6-E34D-2D66-9B0506F25E0F}"/>
                </a:ext>
              </a:extLst>
            </p:cNvPr>
            <p:cNvSpPr/>
            <p:nvPr/>
          </p:nvSpPr>
          <p:spPr>
            <a:xfrm>
              <a:off x="9714611" y="4295432"/>
              <a:ext cx="178301" cy="101600"/>
            </a:xfrm>
            <a:custGeom>
              <a:avLst/>
              <a:gdLst>
                <a:gd name="connsiteX0" fmla="*/ 0 w 178301"/>
                <a:gd name="connsiteY0" fmla="*/ 0 h 101600"/>
                <a:gd name="connsiteX1" fmla="*/ 178301 w 178301"/>
                <a:gd name="connsiteY1" fmla="*/ 0 h 101600"/>
                <a:gd name="connsiteX2" fmla="*/ 178301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1" y="0"/>
                  </a:lnTo>
                  <a:lnTo>
                    <a:pt x="17830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95" name="Graphic 5" descr="A city block">
              <a:extLst>
                <a:ext uri="{FF2B5EF4-FFF2-40B4-BE49-F238E27FC236}">
                  <a16:creationId xmlns:a16="http://schemas.microsoft.com/office/drawing/2014/main" id="{B43515DE-CA5A-0574-5857-171D495C6516}"/>
                </a:ext>
              </a:extLst>
            </p:cNvPr>
            <p:cNvGrpSpPr/>
            <p:nvPr/>
          </p:nvGrpSpPr>
          <p:grpSpPr>
            <a:xfrm>
              <a:off x="9307576" y="4104932"/>
              <a:ext cx="826103" cy="101600"/>
              <a:chOff x="9307576" y="4104932"/>
              <a:chExt cx="826103" cy="101600"/>
            </a:xfrm>
            <a:solidFill>
              <a:srgbClr val="E6E6E6"/>
            </a:solidFill>
          </p:grpSpPr>
          <p:sp>
            <p:nvSpPr>
              <p:cNvPr id="597" name="Freeform: Shape 596">
                <a:extLst>
                  <a:ext uri="{FF2B5EF4-FFF2-40B4-BE49-F238E27FC236}">
                    <a16:creationId xmlns:a16="http://schemas.microsoft.com/office/drawing/2014/main" id="{B0D52741-DEC4-67DC-51B0-32C8D836EC77}"/>
                  </a:ext>
                </a:extLst>
              </p:cNvPr>
              <p:cNvSpPr/>
              <p:nvPr/>
            </p:nvSpPr>
            <p:spPr>
              <a:xfrm>
                <a:off x="9712388"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0F87F279-66E9-7346-D323-1D09EE8C9F96}"/>
                  </a:ext>
                </a:extLst>
              </p:cNvPr>
              <p:cNvSpPr/>
              <p:nvPr/>
            </p:nvSpPr>
            <p:spPr>
              <a:xfrm>
                <a:off x="951306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5C7C260-86E1-3008-631D-27F0A493DE6B}"/>
                  </a:ext>
                </a:extLst>
              </p:cNvPr>
              <p:cNvSpPr/>
              <p:nvPr/>
            </p:nvSpPr>
            <p:spPr>
              <a:xfrm>
                <a:off x="9307576"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6" name="Freeform: Shape 595">
              <a:extLst>
                <a:ext uri="{FF2B5EF4-FFF2-40B4-BE49-F238E27FC236}">
                  <a16:creationId xmlns:a16="http://schemas.microsoft.com/office/drawing/2014/main" id="{B40D0638-C642-6B11-06CA-F109512AE842}"/>
                </a:ext>
              </a:extLst>
            </p:cNvPr>
            <p:cNvSpPr/>
            <p:nvPr/>
          </p:nvSpPr>
          <p:spPr>
            <a:xfrm>
              <a:off x="951071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6" name="Graphic 5" descr="A city block">
            <a:extLst>
              <a:ext uri="{FF2B5EF4-FFF2-40B4-BE49-F238E27FC236}">
                <a16:creationId xmlns:a16="http://schemas.microsoft.com/office/drawing/2014/main" id="{9F24DEA8-B043-DDE0-FA38-0C7959371581}"/>
              </a:ext>
            </a:extLst>
          </p:cNvPr>
          <p:cNvGrpSpPr/>
          <p:nvPr/>
        </p:nvGrpSpPr>
        <p:grpSpPr>
          <a:xfrm>
            <a:off x="10284904" y="5187842"/>
            <a:ext cx="1905000" cy="2092090"/>
            <a:chOff x="10284904" y="2495442"/>
            <a:chExt cx="1905000" cy="2092090"/>
          </a:xfrm>
        </p:grpSpPr>
        <p:sp>
          <p:nvSpPr>
            <p:cNvPr id="617" name="Freeform: Shape 616">
              <a:extLst>
                <a:ext uri="{FF2B5EF4-FFF2-40B4-BE49-F238E27FC236}">
                  <a16:creationId xmlns:a16="http://schemas.microsoft.com/office/drawing/2014/main" id="{0373867E-468D-D4C9-842C-DCDFC622A3A9}"/>
                </a:ext>
              </a:extLst>
            </p:cNvPr>
            <p:cNvSpPr/>
            <p:nvPr/>
          </p:nvSpPr>
          <p:spPr>
            <a:xfrm>
              <a:off x="10284904" y="2495442"/>
              <a:ext cx="1905000" cy="2092089"/>
            </a:xfrm>
            <a:custGeom>
              <a:avLst/>
              <a:gdLst>
                <a:gd name="connsiteX0" fmla="*/ 1145603 w 1905000"/>
                <a:gd name="connsiteY0" fmla="*/ 0 h 2092089"/>
                <a:gd name="connsiteX1" fmla="*/ 1145603 w 1905000"/>
                <a:gd name="connsiteY1" fmla="*/ 949090 h 2092089"/>
                <a:gd name="connsiteX2" fmla="*/ 1905000 w 1905000"/>
                <a:gd name="connsiteY2" fmla="*/ 949090 h 2092089"/>
                <a:gd name="connsiteX3" fmla="*/ 1905000 w 1905000"/>
                <a:gd name="connsiteY3" fmla="*/ 2092090 h 2092089"/>
                <a:gd name="connsiteX4" fmla="*/ 0 w 1905000"/>
                <a:gd name="connsiteY4" fmla="*/ 2092090 h 2092089"/>
                <a:gd name="connsiteX5" fmla="*/ 0 w 1905000"/>
                <a:gd name="connsiteY5" fmla="*/ 0 h 20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2092089">
                  <a:moveTo>
                    <a:pt x="1145603" y="0"/>
                  </a:moveTo>
                  <a:lnTo>
                    <a:pt x="1145603" y="949090"/>
                  </a:lnTo>
                  <a:lnTo>
                    <a:pt x="1905000" y="949090"/>
                  </a:lnTo>
                  <a:lnTo>
                    <a:pt x="1905000" y="2092090"/>
                  </a:lnTo>
                  <a:lnTo>
                    <a:pt x="0" y="2092090"/>
                  </a:lnTo>
                  <a:lnTo>
                    <a:pt x="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18" name="Graphic 5" descr="A city block">
              <a:extLst>
                <a:ext uri="{FF2B5EF4-FFF2-40B4-BE49-F238E27FC236}">
                  <a16:creationId xmlns:a16="http://schemas.microsoft.com/office/drawing/2014/main" id="{C9A1B0BC-2E8A-36AD-3D3F-F7F8CF7B2CC5}"/>
                </a:ext>
              </a:extLst>
            </p:cNvPr>
            <p:cNvGrpSpPr/>
            <p:nvPr/>
          </p:nvGrpSpPr>
          <p:grpSpPr>
            <a:xfrm>
              <a:off x="10538841" y="2961932"/>
              <a:ext cx="889012" cy="188321"/>
              <a:chOff x="10538841" y="2961932"/>
              <a:chExt cx="889012" cy="188321"/>
            </a:xfrm>
            <a:solidFill>
              <a:srgbClr val="D2D2D2"/>
            </a:solidFill>
          </p:grpSpPr>
          <p:sp>
            <p:nvSpPr>
              <p:cNvPr id="638" name="Freeform: Shape 637">
                <a:extLst>
                  <a:ext uri="{FF2B5EF4-FFF2-40B4-BE49-F238E27FC236}">
                    <a16:creationId xmlns:a16="http://schemas.microsoft.com/office/drawing/2014/main" id="{BC325BC1-CF50-6ABC-F74B-84142C9DA8C9}"/>
                  </a:ext>
                </a:extLst>
              </p:cNvPr>
              <p:cNvSpPr/>
              <p:nvPr/>
            </p:nvSpPr>
            <p:spPr>
              <a:xfrm>
                <a:off x="10538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0E95792B-D759-879B-5A74-0877DDCCDA33}"/>
                  </a:ext>
                </a:extLst>
              </p:cNvPr>
              <p:cNvSpPr/>
              <p:nvPr/>
            </p:nvSpPr>
            <p:spPr>
              <a:xfrm>
                <a:off x="10792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7A8BAD8D-6F6D-C2F2-B0DE-15C1FE5819AD}"/>
                  </a:ext>
                </a:extLst>
              </p:cNvPr>
              <p:cNvSpPr/>
              <p:nvPr/>
            </p:nvSpPr>
            <p:spPr>
              <a:xfrm>
                <a:off x="11048746" y="2961932"/>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9" name="Graphic 5" descr="A city block">
              <a:extLst>
                <a:ext uri="{FF2B5EF4-FFF2-40B4-BE49-F238E27FC236}">
                  <a16:creationId xmlns:a16="http://schemas.microsoft.com/office/drawing/2014/main" id="{9BF085B0-27AC-C7A7-6347-45E128259CFE}"/>
                </a:ext>
              </a:extLst>
            </p:cNvPr>
            <p:cNvGrpSpPr/>
            <p:nvPr/>
          </p:nvGrpSpPr>
          <p:grpSpPr>
            <a:xfrm>
              <a:off x="11631549" y="4018210"/>
              <a:ext cx="178320" cy="376643"/>
              <a:chOff x="11631549" y="4018210"/>
              <a:chExt cx="178320" cy="376643"/>
            </a:xfrm>
          </p:grpSpPr>
          <p:sp>
            <p:nvSpPr>
              <p:cNvPr id="636" name="Freeform: Shape 635">
                <a:extLst>
                  <a:ext uri="{FF2B5EF4-FFF2-40B4-BE49-F238E27FC236}">
                    <a16:creationId xmlns:a16="http://schemas.microsoft.com/office/drawing/2014/main" id="{0CB56DF5-13A5-B5F3-9CED-9132B3B85AB8}"/>
                  </a:ext>
                </a:extLst>
              </p:cNvPr>
              <p:cNvSpPr/>
              <p:nvPr/>
            </p:nvSpPr>
            <p:spPr>
              <a:xfrm>
                <a:off x="11631549"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B47EA70A-73D4-3BAB-D159-48D71BC80CD3}"/>
                  </a:ext>
                </a:extLst>
              </p:cNvPr>
              <p:cNvSpPr/>
              <p:nvPr/>
            </p:nvSpPr>
            <p:spPr>
              <a:xfrm>
                <a:off x="11631549"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0" name="Graphic 5" descr="A city block">
              <a:extLst>
                <a:ext uri="{FF2B5EF4-FFF2-40B4-BE49-F238E27FC236}">
                  <a16:creationId xmlns:a16="http://schemas.microsoft.com/office/drawing/2014/main" id="{2AA8E42B-67A4-891E-FCAB-7A91FC5AD2FB}"/>
                </a:ext>
              </a:extLst>
            </p:cNvPr>
            <p:cNvGrpSpPr/>
            <p:nvPr/>
          </p:nvGrpSpPr>
          <p:grpSpPr>
            <a:xfrm>
              <a:off x="11887454" y="4018210"/>
              <a:ext cx="188607" cy="376643"/>
              <a:chOff x="11887454" y="4018210"/>
              <a:chExt cx="188607" cy="376643"/>
            </a:xfrm>
          </p:grpSpPr>
          <p:sp>
            <p:nvSpPr>
              <p:cNvPr id="634" name="Freeform: Shape 633">
                <a:extLst>
                  <a:ext uri="{FF2B5EF4-FFF2-40B4-BE49-F238E27FC236}">
                    <a16:creationId xmlns:a16="http://schemas.microsoft.com/office/drawing/2014/main" id="{5482C46E-18C1-7D32-F20F-DA631FCF789E}"/>
                  </a:ext>
                </a:extLst>
              </p:cNvPr>
              <p:cNvSpPr/>
              <p:nvPr/>
            </p:nvSpPr>
            <p:spPr>
              <a:xfrm>
                <a:off x="11887454"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9C176B65-7302-F5A3-F690-A46059E68A91}"/>
                  </a:ext>
                </a:extLst>
              </p:cNvPr>
              <p:cNvSpPr/>
              <p:nvPr/>
            </p:nvSpPr>
            <p:spPr>
              <a:xfrm>
                <a:off x="11887454"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1" name="Graphic 5" descr="A city block">
              <a:extLst>
                <a:ext uri="{FF2B5EF4-FFF2-40B4-BE49-F238E27FC236}">
                  <a16:creationId xmlns:a16="http://schemas.microsoft.com/office/drawing/2014/main" id="{F9CC95AC-6584-FCFB-4FF0-012C91E06E46}"/>
                </a:ext>
              </a:extLst>
            </p:cNvPr>
            <p:cNvGrpSpPr/>
            <p:nvPr/>
          </p:nvGrpSpPr>
          <p:grpSpPr>
            <a:xfrm>
              <a:off x="10538841" y="4210888"/>
              <a:ext cx="178320" cy="376643"/>
              <a:chOff x="10538841" y="4210888"/>
              <a:chExt cx="178320" cy="376643"/>
            </a:xfrm>
          </p:grpSpPr>
          <p:sp>
            <p:nvSpPr>
              <p:cNvPr id="632" name="Freeform: Shape 631">
                <a:extLst>
                  <a:ext uri="{FF2B5EF4-FFF2-40B4-BE49-F238E27FC236}">
                    <a16:creationId xmlns:a16="http://schemas.microsoft.com/office/drawing/2014/main" id="{BEE1DF60-8DA7-8CB8-4116-71A217FB4004}"/>
                  </a:ext>
                </a:extLst>
              </p:cNvPr>
              <p:cNvSpPr/>
              <p:nvPr/>
            </p:nvSpPr>
            <p:spPr>
              <a:xfrm>
                <a:off x="10538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B26ADE7D-41DE-CB6E-71D7-97EE2F9C830F}"/>
                  </a:ext>
                </a:extLst>
              </p:cNvPr>
              <p:cNvSpPr/>
              <p:nvPr/>
            </p:nvSpPr>
            <p:spPr>
              <a:xfrm>
                <a:off x="10538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2" name="Graphic 5" descr="A city block">
              <a:extLst>
                <a:ext uri="{FF2B5EF4-FFF2-40B4-BE49-F238E27FC236}">
                  <a16:creationId xmlns:a16="http://schemas.microsoft.com/office/drawing/2014/main" id="{73EBCF3A-11EF-0E0D-25AC-10DA3A896FF5}"/>
                </a:ext>
              </a:extLst>
            </p:cNvPr>
            <p:cNvGrpSpPr/>
            <p:nvPr/>
          </p:nvGrpSpPr>
          <p:grpSpPr>
            <a:xfrm>
              <a:off x="10792841" y="4210888"/>
              <a:ext cx="178320" cy="376643"/>
              <a:chOff x="10792841" y="4210888"/>
              <a:chExt cx="178320" cy="376643"/>
            </a:xfrm>
          </p:grpSpPr>
          <p:sp>
            <p:nvSpPr>
              <p:cNvPr id="630" name="Freeform: Shape 629">
                <a:extLst>
                  <a:ext uri="{FF2B5EF4-FFF2-40B4-BE49-F238E27FC236}">
                    <a16:creationId xmlns:a16="http://schemas.microsoft.com/office/drawing/2014/main" id="{9BE510BD-7358-84D6-7356-685F811DDC8A}"/>
                  </a:ext>
                </a:extLst>
              </p:cNvPr>
              <p:cNvSpPr/>
              <p:nvPr/>
            </p:nvSpPr>
            <p:spPr>
              <a:xfrm>
                <a:off x="10792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C0C0250D-FA48-9962-361C-2540ADBA7935}"/>
                  </a:ext>
                </a:extLst>
              </p:cNvPr>
              <p:cNvSpPr/>
              <p:nvPr/>
            </p:nvSpPr>
            <p:spPr>
              <a:xfrm>
                <a:off x="10792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3" name="Graphic 5" descr="A city block">
              <a:extLst>
                <a:ext uri="{FF2B5EF4-FFF2-40B4-BE49-F238E27FC236}">
                  <a16:creationId xmlns:a16="http://schemas.microsoft.com/office/drawing/2014/main" id="{086E679B-E6B6-68AF-4C9A-863146663880}"/>
                </a:ext>
              </a:extLst>
            </p:cNvPr>
            <p:cNvGrpSpPr/>
            <p:nvPr/>
          </p:nvGrpSpPr>
          <p:grpSpPr>
            <a:xfrm>
              <a:off x="11048746" y="4210888"/>
              <a:ext cx="379107" cy="376643"/>
              <a:chOff x="11048746" y="4210888"/>
              <a:chExt cx="379107" cy="376643"/>
            </a:xfrm>
          </p:grpSpPr>
          <p:sp>
            <p:nvSpPr>
              <p:cNvPr id="628" name="Freeform: Shape 627">
                <a:extLst>
                  <a:ext uri="{FF2B5EF4-FFF2-40B4-BE49-F238E27FC236}">
                    <a16:creationId xmlns:a16="http://schemas.microsoft.com/office/drawing/2014/main" id="{43B10858-9B2A-6032-06F0-B8C46EC17395}"/>
                  </a:ext>
                </a:extLst>
              </p:cNvPr>
              <p:cNvSpPr/>
              <p:nvPr/>
            </p:nvSpPr>
            <p:spPr>
              <a:xfrm>
                <a:off x="1104874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B6189BD7-E325-A637-741F-21A5A067A87D}"/>
                  </a:ext>
                </a:extLst>
              </p:cNvPr>
              <p:cNvSpPr/>
              <p:nvPr/>
            </p:nvSpPr>
            <p:spPr>
              <a:xfrm>
                <a:off x="1104874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4" name="Freeform: Shape 623">
              <a:extLst>
                <a:ext uri="{FF2B5EF4-FFF2-40B4-BE49-F238E27FC236}">
                  <a16:creationId xmlns:a16="http://schemas.microsoft.com/office/drawing/2014/main" id="{4231660F-7A5F-6AD2-6CAD-D6E7D455B70F}"/>
                </a:ext>
              </a:extLst>
            </p:cNvPr>
            <p:cNvSpPr/>
            <p:nvPr/>
          </p:nvSpPr>
          <p:spPr>
            <a:xfrm rot="-10800000">
              <a:off x="10538904" y="3825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86D5A68B-312C-3AEC-9D13-9CF9CEADDEFD}"/>
                </a:ext>
              </a:extLst>
            </p:cNvPr>
            <p:cNvSpPr/>
            <p:nvPr/>
          </p:nvSpPr>
          <p:spPr>
            <a:xfrm rot="-10800000">
              <a:off x="10538904" y="3444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E81F219-F531-5A9C-3B21-17827E2F36E7}"/>
                </a:ext>
              </a:extLst>
            </p:cNvPr>
            <p:cNvSpPr/>
            <p:nvPr/>
          </p:nvSpPr>
          <p:spPr>
            <a:xfrm rot="-10800000">
              <a:off x="10919904" y="3762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B5ED71EC-2172-69E1-E549-5159119B400D}"/>
                </a:ext>
              </a:extLst>
            </p:cNvPr>
            <p:cNvSpPr/>
            <p:nvPr/>
          </p:nvSpPr>
          <p:spPr>
            <a:xfrm rot="-10800000">
              <a:off x="10919904" y="3381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2" name="TextBox 641">
            <a:extLst>
              <a:ext uri="{FF2B5EF4-FFF2-40B4-BE49-F238E27FC236}">
                <a16:creationId xmlns:a16="http://schemas.microsoft.com/office/drawing/2014/main" id="{838772B5-38A7-97BF-764E-BA5A568CD2B1}"/>
              </a:ext>
            </a:extLst>
          </p:cNvPr>
          <p:cNvSpPr txBox="1"/>
          <p:nvPr/>
        </p:nvSpPr>
        <p:spPr>
          <a:xfrm>
            <a:off x="1017852" y="-88014"/>
            <a:ext cx="123757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Why L&amp;D Matters?</a:t>
            </a:r>
          </a:p>
        </p:txBody>
      </p:sp>
      <p:sp>
        <p:nvSpPr>
          <p:cNvPr id="4" name="TextBox 3">
            <a:extLst>
              <a:ext uri="{FF2B5EF4-FFF2-40B4-BE49-F238E27FC236}">
                <a16:creationId xmlns:a16="http://schemas.microsoft.com/office/drawing/2014/main" id="{0C4B9553-34DF-046C-3CA3-80FAE9B5695E}"/>
              </a:ext>
            </a:extLst>
          </p:cNvPr>
          <p:cNvSpPr txBox="1"/>
          <p:nvPr/>
        </p:nvSpPr>
        <p:spPr>
          <a:xfrm>
            <a:off x="243506" y="1112177"/>
            <a:ext cx="11699193"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The average number of vacancies in construction for each over-lapping quarter in the past 12 months is X, which is higher than for any period since ONS records began in 2001.</a:t>
            </a:r>
          </a:p>
        </p:txBody>
      </p:sp>
      <p:sp>
        <p:nvSpPr>
          <p:cNvPr id="6" name="TextBox 5">
            <a:extLst>
              <a:ext uri="{FF2B5EF4-FFF2-40B4-BE49-F238E27FC236}">
                <a16:creationId xmlns:a16="http://schemas.microsoft.com/office/drawing/2014/main" id="{32845265-CF22-B4C7-2FB0-789366F58D31}"/>
              </a:ext>
            </a:extLst>
          </p:cNvPr>
          <p:cNvSpPr txBox="1"/>
          <p:nvPr/>
        </p:nvSpPr>
        <p:spPr>
          <a:xfrm>
            <a:off x="243506" y="2535265"/>
            <a:ext cx="828915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A) 38,000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B) 32,000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C) 43,000</a:t>
            </a:r>
          </a:p>
        </p:txBody>
      </p:sp>
    </p:spTree>
    <p:extLst>
      <p:ext uri="{BB962C8B-B14F-4D97-AF65-F5344CB8AC3E}">
        <p14:creationId xmlns:p14="http://schemas.microsoft.com/office/powerpoint/2010/main" val="28698734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grpSp>
        <p:nvGrpSpPr>
          <p:cNvPr id="432" name="Graphic 5" descr="A city block">
            <a:extLst>
              <a:ext uri="{FF2B5EF4-FFF2-40B4-BE49-F238E27FC236}">
                <a16:creationId xmlns:a16="http://schemas.microsoft.com/office/drawing/2014/main" id="{C9DF32BA-7D64-7B91-92E8-5D831BA1B83E}"/>
              </a:ext>
            </a:extLst>
          </p:cNvPr>
          <p:cNvGrpSpPr/>
          <p:nvPr/>
        </p:nvGrpSpPr>
        <p:grpSpPr>
          <a:xfrm>
            <a:off x="0" y="5184432"/>
            <a:ext cx="1143647" cy="2095500"/>
            <a:chOff x="0" y="2492032"/>
            <a:chExt cx="1143647" cy="2095500"/>
          </a:xfrm>
        </p:grpSpPr>
        <p:sp>
          <p:nvSpPr>
            <p:cNvPr id="433" name="Freeform: Shape 432">
              <a:extLst>
                <a:ext uri="{FF2B5EF4-FFF2-40B4-BE49-F238E27FC236}">
                  <a16:creationId xmlns:a16="http://schemas.microsoft.com/office/drawing/2014/main" id="{E0EC7BB1-0A3D-499A-23B1-5436717A0DD8}"/>
                </a:ext>
              </a:extLst>
            </p:cNvPr>
            <p:cNvSpPr/>
            <p:nvPr/>
          </p:nvSpPr>
          <p:spPr>
            <a:xfrm>
              <a:off x="0" y="2492032"/>
              <a:ext cx="1143647" cy="2095500"/>
            </a:xfrm>
            <a:custGeom>
              <a:avLst/>
              <a:gdLst>
                <a:gd name="connsiteX0" fmla="*/ 0 w 1143647"/>
                <a:gd name="connsiteY0" fmla="*/ 0 h 2095500"/>
                <a:gd name="connsiteX1" fmla="*/ 1143648 w 1143647"/>
                <a:gd name="connsiteY1" fmla="*/ 0 h 2095500"/>
                <a:gd name="connsiteX2" fmla="*/ 1143648 w 1143647"/>
                <a:gd name="connsiteY2" fmla="*/ 2095500 h 2095500"/>
                <a:gd name="connsiteX3" fmla="*/ 0 w 114364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143647" h="2095500">
                  <a:moveTo>
                    <a:pt x="0" y="0"/>
                  </a:moveTo>
                  <a:lnTo>
                    <a:pt x="1143648" y="0"/>
                  </a:lnTo>
                  <a:lnTo>
                    <a:pt x="1143648" y="2095500"/>
                  </a:lnTo>
                  <a:lnTo>
                    <a:pt x="0" y="20955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4" name="Graphic 5" descr="A city block">
              <a:extLst>
                <a:ext uri="{FF2B5EF4-FFF2-40B4-BE49-F238E27FC236}">
                  <a16:creationId xmlns:a16="http://schemas.microsoft.com/office/drawing/2014/main" id="{69893F37-7328-830C-A4D2-425172ED3AB7}"/>
                </a:ext>
              </a:extLst>
            </p:cNvPr>
            <p:cNvGrpSpPr/>
            <p:nvPr/>
          </p:nvGrpSpPr>
          <p:grpSpPr>
            <a:xfrm>
              <a:off x="0" y="2682525"/>
              <a:ext cx="876300" cy="476250"/>
              <a:chOff x="0" y="2682525"/>
              <a:chExt cx="876300" cy="476250"/>
            </a:xfrm>
            <a:solidFill>
              <a:srgbClr val="D2D2D2"/>
            </a:solidFill>
          </p:grpSpPr>
          <p:sp>
            <p:nvSpPr>
              <p:cNvPr id="435" name="Freeform: Shape 434">
                <a:extLst>
                  <a:ext uri="{FF2B5EF4-FFF2-40B4-BE49-F238E27FC236}">
                    <a16:creationId xmlns:a16="http://schemas.microsoft.com/office/drawing/2014/main" id="{9B95CBAA-D082-B130-E965-741C230D87CD}"/>
                  </a:ext>
                </a:extLst>
              </p:cNvPr>
              <p:cNvSpPr/>
              <p:nvPr/>
            </p:nvSpPr>
            <p:spPr>
              <a:xfrm>
                <a:off x="495300"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994A0F5D-1131-DBED-70BF-1CABDE5857B2}"/>
                  </a:ext>
                </a:extLst>
              </p:cNvPr>
              <p:cNvSpPr/>
              <p:nvPr/>
            </p:nvSpPr>
            <p:spPr>
              <a:xfrm>
                <a:off x="0"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0B77B775-8A6B-6ECF-F257-909CC5A03DD2}"/>
                  </a:ext>
                </a:extLst>
              </p:cNvPr>
              <p:cNvSpPr/>
              <p:nvPr/>
            </p:nvSpPr>
            <p:spPr>
              <a:xfrm>
                <a:off x="0"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68AAEF15-1A66-9EBA-8F93-E2F92137DC46}"/>
                  </a:ext>
                </a:extLst>
              </p:cNvPr>
              <p:cNvSpPr/>
              <p:nvPr/>
            </p:nvSpPr>
            <p:spPr>
              <a:xfrm>
                <a:off x="0"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5473C619-43A0-4C3F-033A-DE9BB1D16C5B}"/>
                  </a:ext>
                </a:extLst>
              </p:cNvPr>
              <p:cNvSpPr/>
              <p:nvPr/>
            </p:nvSpPr>
            <p:spPr>
              <a:xfrm>
                <a:off x="495300"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1CAA27EA-1ED1-C1C5-05F1-E1EE782C7E73}"/>
                  </a:ext>
                </a:extLst>
              </p:cNvPr>
              <p:cNvSpPr/>
              <p:nvPr/>
            </p:nvSpPr>
            <p:spPr>
              <a:xfrm>
                <a:off x="495300"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452FDFFD-71FB-4785-ABB5-C51770ED300D}"/>
                  </a:ext>
                </a:extLst>
              </p:cNvPr>
              <p:cNvSpPr/>
              <p:nvPr/>
            </p:nvSpPr>
            <p:spPr>
              <a:xfrm>
                <a:off x="495300"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42" name="Graphic 5" descr="A city block">
            <a:extLst>
              <a:ext uri="{FF2B5EF4-FFF2-40B4-BE49-F238E27FC236}">
                <a16:creationId xmlns:a16="http://schemas.microsoft.com/office/drawing/2014/main" id="{E80A940E-98DB-9E21-D7ED-1DD83D745860}"/>
              </a:ext>
            </a:extLst>
          </p:cNvPr>
          <p:cNvGrpSpPr/>
          <p:nvPr/>
        </p:nvGrpSpPr>
        <p:grpSpPr>
          <a:xfrm>
            <a:off x="3427336" y="5374074"/>
            <a:ext cx="1164272" cy="1905857"/>
            <a:chOff x="3427336" y="2681674"/>
            <a:chExt cx="1164272" cy="1905857"/>
          </a:xfrm>
        </p:grpSpPr>
        <p:sp>
          <p:nvSpPr>
            <p:cNvPr id="443" name="Freeform: Shape 442">
              <a:extLst>
                <a:ext uri="{FF2B5EF4-FFF2-40B4-BE49-F238E27FC236}">
                  <a16:creationId xmlns:a16="http://schemas.microsoft.com/office/drawing/2014/main" id="{B5A4E56B-79D5-D8C9-E807-C47F5539D53D}"/>
                </a:ext>
              </a:extLst>
            </p:cNvPr>
            <p:cNvSpPr/>
            <p:nvPr/>
          </p:nvSpPr>
          <p:spPr>
            <a:xfrm>
              <a:off x="3503536" y="4183310"/>
              <a:ext cx="1088072" cy="213721"/>
            </a:xfrm>
            <a:custGeom>
              <a:avLst/>
              <a:gdLst>
                <a:gd name="connsiteX0" fmla="*/ 0 w 1088072"/>
                <a:gd name="connsiteY0" fmla="*/ 0 h 213721"/>
                <a:gd name="connsiteX1" fmla="*/ 1088072 w 1088072"/>
                <a:gd name="connsiteY1" fmla="*/ 0 h 213721"/>
                <a:gd name="connsiteX2" fmla="*/ 1088072 w 1088072"/>
                <a:gd name="connsiteY2" fmla="*/ 213722 h 213721"/>
                <a:gd name="connsiteX3" fmla="*/ 0 w 1088072"/>
                <a:gd name="connsiteY3" fmla="*/ 213722 h 213721"/>
              </a:gdLst>
              <a:ahLst/>
              <a:cxnLst>
                <a:cxn ang="0">
                  <a:pos x="connsiteX0" y="connsiteY0"/>
                </a:cxn>
                <a:cxn ang="0">
                  <a:pos x="connsiteX1" y="connsiteY1"/>
                </a:cxn>
                <a:cxn ang="0">
                  <a:pos x="connsiteX2" y="connsiteY2"/>
                </a:cxn>
                <a:cxn ang="0">
                  <a:pos x="connsiteX3" y="connsiteY3"/>
                </a:cxn>
              </a:cxnLst>
              <a:rect l="l" t="t" r="r" b="b"/>
              <a:pathLst>
                <a:path w="1088072" h="213721">
                  <a:moveTo>
                    <a:pt x="0" y="0"/>
                  </a:moveTo>
                  <a:lnTo>
                    <a:pt x="1088072" y="0"/>
                  </a:lnTo>
                  <a:lnTo>
                    <a:pt x="1088072" y="213722"/>
                  </a:lnTo>
                  <a:lnTo>
                    <a:pt x="0" y="2137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3B00818-2C83-8038-9209-5A70BD89C430}"/>
                </a:ext>
              </a:extLst>
            </p:cNvPr>
            <p:cNvSpPr/>
            <p:nvPr/>
          </p:nvSpPr>
          <p:spPr>
            <a:xfrm>
              <a:off x="3427336" y="2681674"/>
              <a:ext cx="1143000" cy="1905857"/>
            </a:xfrm>
            <a:custGeom>
              <a:avLst/>
              <a:gdLst>
                <a:gd name="connsiteX0" fmla="*/ 1143000 w 1143000"/>
                <a:gd name="connsiteY0" fmla="*/ 0 h 1905857"/>
                <a:gd name="connsiteX1" fmla="*/ 0 w 1143000"/>
                <a:gd name="connsiteY1" fmla="*/ 0 h 1905857"/>
                <a:gd name="connsiteX2" fmla="*/ 0 w 1143000"/>
                <a:gd name="connsiteY2" fmla="*/ 1905857 h 1905857"/>
                <a:gd name="connsiteX3" fmla="*/ 103937 w 1143000"/>
                <a:gd name="connsiteY3" fmla="*/ 1905857 h 1905857"/>
                <a:gd name="connsiteX4" fmla="*/ 103937 w 1143000"/>
                <a:gd name="connsiteY4" fmla="*/ 1524857 h 1905857"/>
                <a:gd name="connsiteX5" fmla="*/ 660400 w 1143000"/>
                <a:gd name="connsiteY5" fmla="*/ 1524857 h 1905857"/>
                <a:gd name="connsiteX6" fmla="*/ 660400 w 1143000"/>
                <a:gd name="connsiteY6" fmla="*/ 1905857 h 1905857"/>
                <a:gd name="connsiteX7" fmla="*/ 764337 w 1143000"/>
                <a:gd name="connsiteY7" fmla="*/ 1905857 h 1905857"/>
                <a:gd name="connsiteX8" fmla="*/ 764337 w 1143000"/>
                <a:gd name="connsiteY8" fmla="*/ 1524857 h 1905857"/>
                <a:gd name="connsiteX9" fmla="*/ 848563 w 1143000"/>
                <a:gd name="connsiteY9" fmla="*/ 1524857 h 1905857"/>
                <a:gd name="connsiteX10" fmla="*/ 848563 w 1143000"/>
                <a:gd name="connsiteY10" fmla="*/ 1905857 h 1905857"/>
                <a:gd name="connsiteX11" fmla="*/ 952500 w 1143000"/>
                <a:gd name="connsiteY11" fmla="*/ 1905857 h 1905857"/>
                <a:gd name="connsiteX12" fmla="*/ 952500 w 1143000"/>
                <a:gd name="connsiteY12" fmla="*/ 1524857 h 1905857"/>
                <a:gd name="connsiteX13" fmla="*/ 1143000 w 1143000"/>
                <a:gd name="connsiteY13" fmla="*/ 1524857 h 19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905857">
                  <a:moveTo>
                    <a:pt x="1143000" y="0"/>
                  </a:moveTo>
                  <a:lnTo>
                    <a:pt x="0" y="0"/>
                  </a:lnTo>
                  <a:lnTo>
                    <a:pt x="0" y="1905857"/>
                  </a:lnTo>
                  <a:lnTo>
                    <a:pt x="103937" y="1905857"/>
                  </a:lnTo>
                  <a:lnTo>
                    <a:pt x="103937" y="1524857"/>
                  </a:lnTo>
                  <a:lnTo>
                    <a:pt x="660400" y="1524857"/>
                  </a:lnTo>
                  <a:lnTo>
                    <a:pt x="660400" y="1905857"/>
                  </a:lnTo>
                  <a:lnTo>
                    <a:pt x="764337" y="1905857"/>
                  </a:lnTo>
                  <a:lnTo>
                    <a:pt x="764337" y="1524857"/>
                  </a:lnTo>
                  <a:lnTo>
                    <a:pt x="848563" y="1524857"/>
                  </a:lnTo>
                  <a:lnTo>
                    <a:pt x="848563" y="1905857"/>
                  </a:lnTo>
                  <a:lnTo>
                    <a:pt x="952500" y="1905857"/>
                  </a:lnTo>
                  <a:lnTo>
                    <a:pt x="952500" y="1524857"/>
                  </a:lnTo>
                  <a:lnTo>
                    <a:pt x="1143000" y="1524857"/>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904F9632-C7B3-C427-8FDE-99A02D5C5C34}"/>
                </a:ext>
              </a:extLst>
            </p:cNvPr>
            <p:cNvSpPr/>
            <p:nvPr/>
          </p:nvSpPr>
          <p:spPr>
            <a:xfrm>
              <a:off x="3427336"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C6445ECC-683B-033F-CD2B-47EEE24E8E1A}"/>
                </a:ext>
              </a:extLst>
            </p:cNvPr>
            <p:cNvSpPr/>
            <p:nvPr/>
          </p:nvSpPr>
          <p:spPr>
            <a:xfrm>
              <a:off x="3427336"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63BFC451-2B1A-AEE5-CBA9-43340CA1DFD6}"/>
                </a:ext>
              </a:extLst>
            </p:cNvPr>
            <p:cNvSpPr/>
            <p:nvPr/>
          </p:nvSpPr>
          <p:spPr>
            <a:xfrm>
              <a:off x="3427336"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959A5F2-ABCE-3693-C0BE-497A7787AE29}"/>
                </a:ext>
              </a:extLst>
            </p:cNvPr>
            <p:cNvSpPr/>
            <p:nvPr/>
          </p:nvSpPr>
          <p:spPr>
            <a:xfrm>
              <a:off x="3681520"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BC80C40-9ABB-E766-E0B2-BC5D70FB9454}"/>
                </a:ext>
              </a:extLst>
            </p:cNvPr>
            <p:cNvSpPr/>
            <p:nvPr/>
          </p:nvSpPr>
          <p:spPr>
            <a:xfrm>
              <a:off x="3681520"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A6F18987-ED8F-7EC8-524C-4A28F5560309}"/>
                </a:ext>
              </a:extLst>
            </p:cNvPr>
            <p:cNvSpPr/>
            <p:nvPr/>
          </p:nvSpPr>
          <p:spPr>
            <a:xfrm>
              <a:off x="3871836" y="2961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1" name="Graphic 5" descr="A city block">
            <a:extLst>
              <a:ext uri="{FF2B5EF4-FFF2-40B4-BE49-F238E27FC236}">
                <a16:creationId xmlns:a16="http://schemas.microsoft.com/office/drawing/2014/main" id="{4208B14A-8B1A-B5CB-4414-3C1AAE4E7E3A}"/>
              </a:ext>
            </a:extLst>
          </p:cNvPr>
          <p:cNvGrpSpPr/>
          <p:nvPr/>
        </p:nvGrpSpPr>
        <p:grpSpPr>
          <a:xfrm>
            <a:off x="6779208" y="4993919"/>
            <a:ext cx="1143000" cy="2286000"/>
            <a:chOff x="6856349" y="2301532"/>
            <a:chExt cx="1143000" cy="2286000"/>
          </a:xfrm>
        </p:grpSpPr>
        <p:sp>
          <p:nvSpPr>
            <p:cNvPr id="452" name="Freeform: Shape 451">
              <a:extLst>
                <a:ext uri="{FF2B5EF4-FFF2-40B4-BE49-F238E27FC236}">
                  <a16:creationId xmlns:a16="http://schemas.microsoft.com/office/drawing/2014/main" id="{888A39EC-7F8F-CA0C-C042-7A498BBD9504}"/>
                </a:ext>
              </a:extLst>
            </p:cNvPr>
            <p:cNvSpPr/>
            <p:nvPr/>
          </p:nvSpPr>
          <p:spPr>
            <a:xfrm>
              <a:off x="6856349"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3" name="Graphic 5" descr="A city block">
              <a:extLst>
                <a:ext uri="{FF2B5EF4-FFF2-40B4-BE49-F238E27FC236}">
                  <a16:creationId xmlns:a16="http://schemas.microsoft.com/office/drawing/2014/main" id="{D11063F0-8294-159D-47D1-FB88E84B6C83}"/>
                </a:ext>
              </a:extLst>
            </p:cNvPr>
            <p:cNvGrpSpPr/>
            <p:nvPr/>
          </p:nvGrpSpPr>
          <p:grpSpPr>
            <a:xfrm>
              <a:off x="6996493" y="2492032"/>
              <a:ext cx="826109" cy="381000"/>
              <a:chOff x="6996493" y="2492032"/>
              <a:chExt cx="826109" cy="381000"/>
            </a:xfrm>
            <a:solidFill>
              <a:srgbClr val="E6E6E6"/>
            </a:solidFill>
          </p:grpSpPr>
          <p:sp>
            <p:nvSpPr>
              <p:cNvPr id="479" name="Freeform: Shape 478">
                <a:extLst>
                  <a:ext uri="{FF2B5EF4-FFF2-40B4-BE49-F238E27FC236}">
                    <a16:creationId xmlns:a16="http://schemas.microsoft.com/office/drawing/2014/main" id="{206254CE-8CDF-BC20-F066-B4FC49DDBBFA}"/>
                  </a:ext>
                </a:extLst>
              </p:cNvPr>
              <p:cNvSpPr/>
              <p:nvPr/>
            </p:nvSpPr>
            <p:spPr>
              <a:xfrm>
                <a:off x="6996493"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5718D17A-F13D-63E6-251C-2857869D3A53}"/>
                  </a:ext>
                </a:extLst>
              </p:cNvPr>
              <p:cNvSpPr/>
              <p:nvPr/>
            </p:nvSpPr>
            <p:spPr>
              <a:xfrm>
                <a:off x="7440358"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42B77B41-0306-2FBA-64AD-AC23E9A4F090}"/>
                  </a:ext>
                </a:extLst>
              </p:cNvPr>
              <p:cNvSpPr/>
              <p:nvPr/>
            </p:nvSpPr>
            <p:spPr>
              <a:xfrm>
                <a:off x="7644193"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4" name="Graphic 5" descr="A city block">
              <a:extLst>
                <a:ext uri="{FF2B5EF4-FFF2-40B4-BE49-F238E27FC236}">
                  <a16:creationId xmlns:a16="http://schemas.microsoft.com/office/drawing/2014/main" id="{388D8DBA-14BF-8DFE-DED0-53C6ABF1EBDB}"/>
                </a:ext>
              </a:extLst>
            </p:cNvPr>
            <p:cNvGrpSpPr/>
            <p:nvPr/>
          </p:nvGrpSpPr>
          <p:grpSpPr>
            <a:xfrm>
              <a:off x="6995922" y="2961932"/>
              <a:ext cx="826725" cy="101600"/>
              <a:chOff x="6995922" y="2961932"/>
              <a:chExt cx="826725" cy="101600"/>
            </a:xfrm>
            <a:solidFill>
              <a:srgbClr val="E6E6E6"/>
            </a:solidFill>
          </p:grpSpPr>
          <p:sp>
            <p:nvSpPr>
              <p:cNvPr id="476" name="Freeform: Shape 475">
                <a:extLst>
                  <a:ext uri="{FF2B5EF4-FFF2-40B4-BE49-F238E27FC236}">
                    <a16:creationId xmlns:a16="http://schemas.microsoft.com/office/drawing/2014/main" id="{C168D9FD-B630-671E-3619-2F63539E4767}"/>
                  </a:ext>
                </a:extLst>
              </p:cNvPr>
              <p:cNvSpPr/>
              <p:nvPr/>
            </p:nvSpPr>
            <p:spPr>
              <a:xfrm>
                <a:off x="6995922" y="2961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65DF7E27-74B1-0220-01EA-411950259CE0}"/>
                  </a:ext>
                </a:extLst>
              </p:cNvPr>
              <p:cNvSpPr/>
              <p:nvPr/>
            </p:nvSpPr>
            <p:spPr>
              <a:xfrm>
                <a:off x="7440549"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5C9188D2-5B8F-BC05-9030-8B8FE8BB6FAA}"/>
                  </a:ext>
                </a:extLst>
              </p:cNvPr>
              <p:cNvSpPr/>
              <p:nvPr/>
            </p:nvSpPr>
            <p:spPr>
              <a:xfrm>
                <a:off x="7644383"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5" name="Graphic 5" descr="A city block">
              <a:extLst>
                <a:ext uri="{FF2B5EF4-FFF2-40B4-BE49-F238E27FC236}">
                  <a16:creationId xmlns:a16="http://schemas.microsoft.com/office/drawing/2014/main" id="{DAA786DB-D4FD-9FDA-EC70-567A0E24FB47}"/>
                </a:ext>
              </a:extLst>
            </p:cNvPr>
            <p:cNvGrpSpPr/>
            <p:nvPr/>
          </p:nvGrpSpPr>
          <p:grpSpPr>
            <a:xfrm>
              <a:off x="6996493" y="3152432"/>
              <a:ext cx="826154" cy="101600"/>
              <a:chOff x="6996493" y="3152432"/>
              <a:chExt cx="826154" cy="101600"/>
            </a:xfrm>
            <a:solidFill>
              <a:srgbClr val="E6E6E6"/>
            </a:solidFill>
          </p:grpSpPr>
          <p:sp>
            <p:nvSpPr>
              <p:cNvPr id="473" name="Freeform: Shape 472">
                <a:extLst>
                  <a:ext uri="{FF2B5EF4-FFF2-40B4-BE49-F238E27FC236}">
                    <a16:creationId xmlns:a16="http://schemas.microsoft.com/office/drawing/2014/main" id="{89D937DD-4D96-3732-150F-C75AB9EFABF7}"/>
                  </a:ext>
                </a:extLst>
              </p:cNvPr>
              <p:cNvSpPr/>
              <p:nvPr/>
            </p:nvSpPr>
            <p:spPr>
              <a:xfrm>
                <a:off x="6996493"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3F49490B-A4D3-91C7-C28B-7182C77CC3D9}"/>
                  </a:ext>
                </a:extLst>
              </p:cNvPr>
              <p:cNvSpPr/>
              <p:nvPr/>
            </p:nvSpPr>
            <p:spPr>
              <a:xfrm>
                <a:off x="7440358" y="3152432"/>
                <a:ext cx="176580" cy="101600"/>
              </a:xfrm>
              <a:custGeom>
                <a:avLst/>
                <a:gdLst>
                  <a:gd name="connsiteX0" fmla="*/ 0 w 176580"/>
                  <a:gd name="connsiteY0" fmla="*/ 0 h 101600"/>
                  <a:gd name="connsiteX1" fmla="*/ 176580 w 176580"/>
                  <a:gd name="connsiteY1" fmla="*/ 0 h 101600"/>
                  <a:gd name="connsiteX2" fmla="*/ 176580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0" y="0"/>
                    </a:lnTo>
                    <a:lnTo>
                      <a:pt x="17658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DC24A8-3D33-99E0-33D2-4B48FDBD1EC2}"/>
                  </a:ext>
                </a:extLst>
              </p:cNvPr>
              <p:cNvSpPr/>
              <p:nvPr/>
            </p:nvSpPr>
            <p:spPr>
              <a:xfrm>
                <a:off x="7644383"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6" name="Graphic 5" descr="A city block">
              <a:extLst>
                <a:ext uri="{FF2B5EF4-FFF2-40B4-BE49-F238E27FC236}">
                  <a16:creationId xmlns:a16="http://schemas.microsoft.com/office/drawing/2014/main" id="{4900CF09-819F-96B1-623B-671D884F37A3}"/>
                </a:ext>
              </a:extLst>
            </p:cNvPr>
            <p:cNvGrpSpPr/>
            <p:nvPr/>
          </p:nvGrpSpPr>
          <p:grpSpPr>
            <a:xfrm>
              <a:off x="7236841" y="3342932"/>
              <a:ext cx="381971" cy="101600"/>
              <a:chOff x="7236841" y="3342932"/>
              <a:chExt cx="381971" cy="101600"/>
            </a:xfrm>
            <a:solidFill>
              <a:srgbClr val="E6E6E6"/>
            </a:solidFill>
          </p:grpSpPr>
          <p:sp>
            <p:nvSpPr>
              <p:cNvPr id="471" name="Freeform: Shape 470">
                <a:extLst>
                  <a:ext uri="{FF2B5EF4-FFF2-40B4-BE49-F238E27FC236}">
                    <a16:creationId xmlns:a16="http://schemas.microsoft.com/office/drawing/2014/main" id="{99B16306-760D-61BD-C5ED-9E6A0960D03B}"/>
                  </a:ext>
                </a:extLst>
              </p:cNvPr>
              <p:cNvSpPr/>
              <p:nvPr/>
            </p:nvSpPr>
            <p:spPr>
              <a:xfrm>
                <a:off x="7236841" y="3342932"/>
                <a:ext cx="180346" cy="101600"/>
              </a:xfrm>
              <a:custGeom>
                <a:avLst/>
                <a:gdLst>
                  <a:gd name="connsiteX0" fmla="*/ 0 w 180346"/>
                  <a:gd name="connsiteY0" fmla="*/ 0 h 101600"/>
                  <a:gd name="connsiteX1" fmla="*/ 180347 w 180346"/>
                  <a:gd name="connsiteY1" fmla="*/ 0 h 101600"/>
                  <a:gd name="connsiteX2" fmla="*/ 180347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7" y="0"/>
                    </a:lnTo>
                    <a:lnTo>
                      <a:pt x="180347"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D78CE7CE-BB51-6DD8-B70F-782C46338DD9}"/>
                  </a:ext>
                </a:extLst>
              </p:cNvPr>
              <p:cNvSpPr/>
              <p:nvPr/>
            </p:nvSpPr>
            <p:spPr>
              <a:xfrm>
                <a:off x="7440549" y="3342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7" name="Graphic 5" descr="A city block">
              <a:extLst>
                <a:ext uri="{FF2B5EF4-FFF2-40B4-BE49-F238E27FC236}">
                  <a16:creationId xmlns:a16="http://schemas.microsoft.com/office/drawing/2014/main" id="{3B34AA0C-B392-9538-E1E5-3CE64F1559F3}"/>
                </a:ext>
              </a:extLst>
            </p:cNvPr>
            <p:cNvGrpSpPr/>
            <p:nvPr/>
          </p:nvGrpSpPr>
          <p:grpSpPr>
            <a:xfrm>
              <a:off x="6997128" y="3723932"/>
              <a:ext cx="621639" cy="101600"/>
              <a:chOff x="6997128" y="3723932"/>
              <a:chExt cx="621639" cy="101600"/>
            </a:xfrm>
            <a:solidFill>
              <a:srgbClr val="E6E6E6"/>
            </a:solidFill>
          </p:grpSpPr>
          <p:sp>
            <p:nvSpPr>
              <p:cNvPr id="469" name="Freeform: Shape 468">
                <a:extLst>
                  <a:ext uri="{FF2B5EF4-FFF2-40B4-BE49-F238E27FC236}">
                    <a16:creationId xmlns:a16="http://schemas.microsoft.com/office/drawing/2014/main" id="{4B02F588-9077-BD14-9F72-0C8D732915BC}"/>
                  </a:ext>
                </a:extLst>
              </p:cNvPr>
              <p:cNvSpPr/>
              <p:nvPr/>
            </p:nvSpPr>
            <p:spPr>
              <a:xfrm>
                <a:off x="6997128"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39695405-078F-86B4-90DB-50C7FE91374D}"/>
                  </a:ext>
                </a:extLst>
              </p:cNvPr>
              <p:cNvSpPr/>
              <p:nvPr/>
            </p:nvSpPr>
            <p:spPr>
              <a:xfrm>
                <a:off x="7440358"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8" name="Graphic 5" descr="A city block">
              <a:extLst>
                <a:ext uri="{FF2B5EF4-FFF2-40B4-BE49-F238E27FC236}">
                  <a16:creationId xmlns:a16="http://schemas.microsoft.com/office/drawing/2014/main" id="{ABEE063A-576A-2F5D-6DD3-90080E97001F}"/>
                </a:ext>
              </a:extLst>
            </p:cNvPr>
            <p:cNvGrpSpPr/>
            <p:nvPr/>
          </p:nvGrpSpPr>
          <p:grpSpPr>
            <a:xfrm>
              <a:off x="7237285" y="3533432"/>
              <a:ext cx="585228" cy="101600"/>
              <a:chOff x="7237285" y="3533432"/>
              <a:chExt cx="585228" cy="101600"/>
            </a:xfrm>
          </p:grpSpPr>
          <p:sp>
            <p:nvSpPr>
              <p:cNvPr id="466" name="Freeform: Shape 465">
                <a:extLst>
                  <a:ext uri="{FF2B5EF4-FFF2-40B4-BE49-F238E27FC236}">
                    <a16:creationId xmlns:a16="http://schemas.microsoft.com/office/drawing/2014/main" id="{CE3FB5C1-6F1D-68FE-2288-CB47CFBA969A}"/>
                  </a:ext>
                </a:extLst>
              </p:cNvPr>
              <p:cNvSpPr/>
              <p:nvPr/>
            </p:nvSpPr>
            <p:spPr>
              <a:xfrm>
                <a:off x="7237285"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2D0ADC92-4213-62AD-8C0A-56780DD437B7}"/>
                  </a:ext>
                </a:extLst>
              </p:cNvPr>
              <p:cNvSpPr/>
              <p:nvPr/>
            </p:nvSpPr>
            <p:spPr>
              <a:xfrm>
                <a:off x="7440549"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1ECAB0A2-3369-CA4D-A3DC-A978E45A0592}"/>
                  </a:ext>
                </a:extLst>
              </p:cNvPr>
              <p:cNvSpPr/>
              <p:nvPr/>
            </p:nvSpPr>
            <p:spPr>
              <a:xfrm>
                <a:off x="7644193"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9" name="Freeform: Shape 458">
              <a:extLst>
                <a:ext uri="{FF2B5EF4-FFF2-40B4-BE49-F238E27FC236}">
                  <a16:creationId xmlns:a16="http://schemas.microsoft.com/office/drawing/2014/main" id="{178F5A8A-6ACD-26EE-3402-6090C5E62693}"/>
                </a:ext>
              </a:extLst>
            </p:cNvPr>
            <p:cNvSpPr/>
            <p:nvPr/>
          </p:nvSpPr>
          <p:spPr>
            <a:xfrm>
              <a:off x="7440549"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A9A8CD6B-7841-1627-9669-38EFA798CAC2}"/>
                </a:ext>
              </a:extLst>
            </p:cNvPr>
            <p:cNvSpPr/>
            <p:nvPr/>
          </p:nvSpPr>
          <p:spPr>
            <a:xfrm>
              <a:off x="7236650"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1" name="Graphic 5" descr="A city block">
              <a:extLst>
                <a:ext uri="{FF2B5EF4-FFF2-40B4-BE49-F238E27FC236}">
                  <a16:creationId xmlns:a16="http://schemas.microsoft.com/office/drawing/2014/main" id="{1DB13A85-F53A-A0C2-8088-306800240EE2}"/>
                </a:ext>
              </a:extLst>
            </p:cNvPr>
            <p:cNvGrpSpPr/>
            <p:nvPr/>
          </p:nvGrpSpPr>
          <p:grpSpPr>
            <a:xfrm>
              <a:off x="6995922" y="4104932"/>
              <a:ext cx="826115" cy="101600"/>
              <a:chOff x="6995922" y="4104932"/>
              <a:chExt cx="826115" cy="101600"/>
            </a:xfrm>
          </p:grpSpPr>
          <p:sp>
            <p:nvSpPr>
              <p:cNvPr id="463" name="Freeform: Shape 462">
                <a:extLst>
                  <a:ext uri="{FF2B5EF4-FFF2-40B4-BE49-F238E27FC236}">
                    <a16:creationId xmlns:a16="http://schemas.microsoft.com/office/drawing/2014/main" id="{1735A2CE-B8B5-80D0-8758-B0DDEFD7BD30}"/>
                  </a:ext>
                </a:extLst>
              </p:cNvPr>
              <p:cNvSpPr/>
              <p:nvPr/>
            </p:nvSpPr>
            <p:spPr>
              <a:xfrm>
                <a:off x="6995922" y="4104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211EA249-3626-2F42-63D1-1CCA81FE3548}"/>
                  </a:ext>
                </a:extLst>
              </p:cNvPr>
              <p:cNvSpPr/>
              <p:nvPr/>
            </p:nvSpPr>
            <p:spPr>
              <a:xfrm>
                <a:off x="7440549"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ED6C0947-7253-FE9B-F610-80915982E37F}"/>
                  </a:ext>
                </a:extLst>
              </p:cNvPr>
              <p:cNvSpPr/>
              <p:nvPr/>
            </p:nvSpPr>
            <p:spPr>
              <a:xfrm>
                <a:off x="7646034"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2" name="Freeform: Shape 461">
              <a:extLst>
                <a:ext uri="{FF2B5EF4-FFF2-40B4-BE49-F238E27FC236}">
                  <a16:creationId xmlns:a16="http://schemas.microsoft.com/office/drawing/2014/main" id="{C0D9FBDB-9E06-EACD-AA86-B0A1284EA6C3}"/>
                </a:ext>
              </a:extLst>
            </p:cNvPr>
            <p:cNvSpPr/>
            <p:nvPr/>
          </p:nvSpPr>
          <p:spPr>
            <a:xfrm>
              <a:off x="7440549"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82" name="Graphic 5" descr="A city block">
            <a:extLst>
              <a:ext uri="{FF2B5EF4-FFF2-40B4-BE49-F238E27FC236}">
                <a16:creationId xmlns:a16="http://schemas.microsoft.com/office/drawing/2014/main" id="{CE84EA2C-DE82-7AFB-B356-2F9AEF84552C}"/>
              </a:ext>
            </a:extLst>
          </p:cNvPr>
          <p:cNvGrpSpPr/>
          <p:nvPr/>
        </p:nvGrpSpPr>
        <p:grpSpPr>
          <a:xfrm>
            <a:off x="4570336" y="5184432"/>
            <a:ext cx="1041177" cy="2095500"/>
            <a:chOff x="4570336" y="2492032"/>
            <a:chExt cx="1041177" cy="2095500"/>
          </a:xfrm>
        </p:grpSpPr>
        <p:sp>
          <p:nvSpPr>
            <p:cNvPr id="483" name="Freeform: Shape 482">
              <a:extLst>
                <a:ext uri="{FF2B5EF4-FFF2-40B4-BE49-F238E27FC236}">
                  <a16:creationId xmlns:a16="http://schemas.microsoft.com/office/drawing/2014/main" id="{2D495994-EAC3-3466-3CC8-F2E9B5D2EF79}"/>
                </a:ext>
              </a:extLst>
            </p:cNvPr>
            <p:cNvSpPr/>
            <p:nvPr/>
          </p:nvSpPr>
          <p:spPr>
            <a:xfrm>
              <a:off x="4570336" y="2492032"/>
              <a:ext cx="1041177" cy="2095500"/>
            </a:xfrm>
            <a:custGeom>
              <a:avLst/>
              <a:gdLst>
                <a:gd name="connsiteX0" fmla="*/ 0 w 1041177"/>
                <a:gd name="connsiteY0" fmla="*/ 0 h 2095500"/>
                <a:gd name="connsiteX1" fmla="*/ 1041178 w 1041177"/>
                <a:gd name="connsiteY1" fmla="*/ 0 h 2095500"/>
                <a:gd name="connsiteX2" fmla="*/ 1041178 w 1041177"/>
                <a:gd name="connsiteY2" fmla="*/ 2095500 h 2095500"/>
                <a:gd name="connsiteX3" fmla="*/ 0 w 104117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041177" h="2095500">
                  <a:moveTo>
                    <a:pt x="0" y="0"/>
                  </a:moveTo>
                  <a:lnTo>
                    <a:pt x="1041178" y="0"/>
                  </a:lnTo>
                  <a:lnTo>
                    <a:pt x="1041178" y="2095500"/>
                  </a:lnTo>
                  <a:lnTo>
                    <a:pt x="0" y="2095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aphic 5" descr="A city block">
              <a:extLst>
                <a:ext uri="{FF2B5EF4-FFF2-40B4-BE49-F238E27FC236}">
                  <a16:creationId xmlns:a16="http://schemas.microsoft.com/office/drawing/2014/main" id="{7E9343EC-6179-A87C-5607-7B50F6BCFA7A}"/>
                </a:ext>
              </a:extLst>
            </p:cNvPr>
            <p:cNvGrpSpPr/>
            <p:nvPr/>
          </p:nvGrpSpPr>
          <p:grpSpPr>
            <a:xfrm>
              <a:off x="4570336" y="2682525"/>
              <a:ext cx="876300" cy="476250"/>
              <a:chOff x="4570336" y="2682525"/>
              <a:chExt cx="876300" cy="476250"/>
            </a:xfrm>
            <a:solidFill>
              <a:srgbClr val="FFFFFF"/>
            </a:solidFill>
          </p:grpSpPr>
          <p:sp>
            <p:nvSpPr>
              <p:cNvPr id="485" name="Freeform: Shape 484">
                <a:extLst>
                  <a:ext uri="{FF2B5EF4-FFF2-40B4-BE49-F238E27FC236}">
                    <a16:creationId xmlns:a16="http://schemas.microsoft.com/office/drawing/2014/main" id="{106DA13C-B5BC-47FA-C798-7066D7BFDD33}"/>
                  </a:ext>
                </a:extLst>
              </p:cNvPr>
              <p:cNvSpPr/>
              <p:nvPr/>
            </p:nvSpPr>
            <p:spPr>
              <a:xfrm>
                <a:off x="4570336"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DB9FD8FA-9F95-ECA9-01A7-1E0CFA1F2B10}"/>
                  </a:ext>
                </a:extLst>
              </p:cNvPr>
              <p:cNvSpPr/>
              <p:nvPr/>
            </p:nvSpPr>
            <p:spPr>
              <a:xfrm>
                <a:off x="4570336"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9D5A6717-5EA6-F543-BF71-1D88C15E74A7}"/>
                  </a:ext>
                </a:extLst>
              </p:cNvPr>
              <p:cNvSpPr/>
              <p:nvPr/>
            </p:nvSpPr>
            <p:spPr>
              <a:xfrm>
                <a:off x="4570336"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75B79E20-2E72-5F50-5037-CB0A2C2BCC53}"/>
                  </a:ext>
                </a:extLst>
              </p:cNvPr>
              <p:cNvSpPr/>
              <p:nvPr/>
            </p:nvSpPr>
            <p:spPr>
              <a:xfrm>
                <a:off x="5065636"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1375DDCB-0480-B898-93F0-80D00566B5C5}"/>
                  </a:ext>
                </a:extLst>
              </p:cNvPr>
              <p:cNvSpPr/>
              <p:nvPr/>
            </p:nvSpPr>
            <p:spPr>
              <a:xfrm>
                <a:off x="5065636"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4EFB99DE-C2E7-FD07-FCD2-316500FFDB9F}"/>
                  </a:ext>
                </a:extLst>
              </p:cNvPr>
              <p:cNvSpPr/>
              <p:nvPr/>
            </p:nvSpPr>
            <p:spPr>
              <a:xfrm>
                <a:off x="5065636"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6CAB777D-7F0B-DB74-1A2B-67240F262059}"/>
                  </a:ext>
                </a:extLst>
              </p:cNvPr>
              <p:cNvSpPr/>
              <p:nvPr/>
            </p:nvSpPr>
            <p:spPr>
              <a:xfrm>
                <a:off x="5065636"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92" name="Graphic 5" descr="A city block">
            <a:extLst>
              <a:ext uri="{FF2B5EF4-FFF2-40B4-BE49-F238E27FC236}">
                <a16:creationId xmlns:a16="http://schemas.microsoft.com/office/drawing/2014/main" id="{4E6EE824-DF6E-ED52-73AA-D37A39864671}"/>
              </a:ext>
            </a:extLst>
          </p:cNvPr>
          <p:cNvGrpSpPr/>
          <p:nvPr/>
        </p:nvGrpSpPr>
        <p:grpSpPr>
          <a:xfrm>
            <a:off x="4570806" y="5374932"/>
            <a:ext cx="2285987" cy="1905000"/>
            <a:chOff x="4570806" y="2682532"/>
            <a:chExt cx="2285987" cy="1905000"/>
          </a:xfrm>
        </p:grpSpPr>
        <p:sp>
          <p:nvSpPr>
            <p:cNvPr id="493" name="Freeform: Shape 492">
              <a:extLst>
                <a:ext uri="{FF2B5EF4-FFF2-40B4-BE49-F238E27FC236}">
                  <a16:creationId xmlns:a16="http://schemas.microsoft.com/office/drawing/2014/main" id="{64E4EB9D-428B-8955-8AA4-A39419ADEB1A}"/>
                </a:ext>
              </a:extLst>
            </p:cNvPr>
            <p:cNvSpPr/>
            <p:nvPr/>
          </p:nvSpPr>
          <p:spPr>
            <a:xfrm>
              <a:off x="4570806" y="2873032"/>
              <a:ext cx="2285987" cy="1714499"/>
            </a:xfrm>
            <a:custGeom>
              <a:avLst/>
              <a:gdLst>
                <a:gd name="connsiteX0" fmla="*/ 1143000 w 2285987"/>
                <a:gd name="connsiteY0" fmla="*/ 0 h 1714499"/>
                <a:gd name="connsiteX1" fmla="*/ 1143000 w 2285987"/>
                <a:gd name="connsiteY1" fmla="*/ 190500 h 1714499"/>
                <a:gd name="connsiteX2" fmla="*/ 1040708 w 2285987"/>
                <a:gd name="connsiteY2" fmla="*/ 190500 h 1714499"/>
                <a:gd name="connsiteX3" fmla="*/ 1040708 w 2285987"/>
                <a:gd name="connsiteY3" fmla="*/ 571500 h 1714499"/>
                <a:gd name="connsiteX4" fmla="*/ 381000 w 2285987"/>
                <a:gd name="connsiteY4" fmla="*/ 571500 h 1714499"/>
                <a:gd name="connsiteX5" fmla="*/ 381000 w 2285987"/>
                <a:gd name="connsiteY5" fmla="*/ 952500 h 1714499"/>
                <a:gd name="connsiteX6" fmla="*/ 0 w 2285987"/>
                <a:gd name="connsiteY6" fmla="*/ 953509 h 1714499"/>
                <a:gd name="connsiteX7" fmla="*/ 0 w 2285987"/>
                <a:gd name="connsiteY7" fmla="*/ 1714081 h 1714499"/>
                <a:gd name="connsiteX8" fmla="*/ 2285988 w 2285987"/>
                <a:gd name="connsiteY8" fmla="*/ 1714500 h 1714499"/>
                <a:gd name="connsiteX9" fmla="*/ 2285988 w 2285987"/>
                <a:gd name="connsiteY9" fmla="*/ 0 h 17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987" h="1714499">
                  <a:moveTo>
                    <a:pt x="1143000" y="0"/>
                  </a:moveTo>
                  <a:lnTo>
                    <a:pt x="1143000" y="190500"/>
                  </a:lnTo>
                  <a:lnTo>
                    <a:pt x="1040708" y="190500"/>
                  </a:lnTo>
                  <a:lnTo>
                    <a:pt x="1040708" y="571500"/>
                  </a:lnTo>
                  <a:lnTo>
                    <a:pt x="381000" y="571500"/>
                  </a:lnTo>
                  <a:lnTo>
                    <a:pt x="381000" y="952500"/>
                  </a:lnTo>
                  <a:lnTo>
                    <a:pt x="0" y="953509"/>
                  </a:lnTo>
                  <a:lnTo>
                    <a:pt x="0" y="1714081"/>
                  </a:lnTo>
                  <a:lnTo>
                    <a:pt x="2285988" y="1714500"/>
                  </a:lnTo>
                  <a:lnTo>
                    <a:pt x="2285988"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4" name="Graphic 5" descr="A city block">
              <a:extLst>
                <a:ext uri="{FF2B5EF4-FFF2-40B4-BE49-F238E27FC236}">
                  <a16:creationId xmlns:a16="http://schemas.microsoft.com/office/drawing/2014/main" id="{2BB29CF6-4129-9474-BF84-7A9D72FA1863}"/>
                </a:ext>
              </a:extLst>
            </p:cNvPr>
            <p:cNvGrpSpPr/>
            <p:nvPr/>
          </p:nvGrpSpPr>
          <p:grpSpPr>
            <a:xfrm>
              <a:off x="5217985" y="4018210"/>
              <a:ext cx="178320" cy="376643"/>
              <a:chOff x="5217985" y="4018210"/>
              <a:chExt cx="178320" cy="376643"/>
            </a:xfrm>
          </p:grpSpPr>
          <p:sp>
            <p:nvSpPr>
              <p:cNvPr id="513" name="Freeform: Shape 512">
                <a:extLst>
                  <a:ext uri="{FF2B5EF4-FFF2-40B4-BE49-F238E27FC236}">
                    <a16:creationId xmlns:a16="http://schemas.microsoft.com/office/drawing/2014/main" id="{98D8A0C9-83C9-A164-03A2-F59D129923C7}"/>
                  </a:ext>
                </a:extLst>
              </p:cNvPr>
              <p:cNvSpPr/>
              <p:nvPr/>
            </p:nvSpPr>
            <p:spPr>
              <a:xfrm>
                <a:off x="5217985" y="4018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AC191B15-F081-D64E-22AC-35D0CAB53B78}"/>
                  </a:ext>
                </a:extLst>
              </p:cNvPr>
              <p:cNvSpPr/>
              <p:nvPr/>
            </p:nvSpPr>
            <p:spPr>
              <a:xfrm>
                <a:off x="5217985" y="4206532"/>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5" name="Graphic 5" descr="A city block">
              <a:extLst>
                <a:ext uri="{FF2B5EF4-FFF2-40B4-BE49-F238E27FC236}">
                  <a16:creationId xmlns:a16="http://schemas.microsoft.com/office/drawing/2014/main" id="{9862D933-A837-2D69-628A-03BBFA42E65E}"/>
                </a:ext>
              </a:extLst>
            </p:cNvPr>
            <p:cNvGrpSpPr/>
            <p:nvPr/>
          </p:nvGrpSpPr>
          <p:grpSpPr>
            <a:xfrm>
              <a:off x="4951806" y="4018210"/>
              <a:ext cx="188607" cy="376643"/>
              <a:chOff x="4951806" y="4018210"/>
              <a:chExt cx="188607" cy="376643"/>
            </a:xfrm>
          </p:grpSpPr>
          <p:sp>
            <p:nvSpPr>
              <p:cNvPr id="511" name="Freeform: Shape 510">
                <a:extLst>
                  <a:ext uri="{FF2B5EF4-FFF2-40B4-BE49-F238E27FC236}">
                    <a16:creationId xmlns:a16="http://schemas.microsoft.com/office/drawing/2014/main" id="{AD900F31-70FB-6CFD-F015-E6AF733D5E85}"/>
                  </a:ext>
                </a:extLst>
              </p:cNvPr>
              <p:cNvSpPr/>
              <p:nvPr/>
            </p:nvSpPr>
            <p:spPr>
              <a:xfrm>
                <a:off x="495180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77C5D87-24A9-D39E-D340-459650CC2DCD}"/>
                  </a:ext>
                </a:extLst>
              </p:cNvPr>
              <p:cNvSpPr/>
              <p:nvPr/>
            </p:nvSpPr>
            <p:spPr>
              <a:xfrm>
                <a:off x="495180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6" name="Graphic 5" descr="A city block">
              <a:extLst>
                <a:ext uri="{FF2B5EF4-FFF2-40B4-BE49-F238E27FC236}">
                  <a16:creationId xmlns:a16="http://schemas.microsoft.com/office/drawing/2014/main" id="{AADD8460-F554-A6C3-DD79-C8512F5337BD}"/>
                </a:ext>
              </a:extLst>
            </p:cNvPr>
            <p:cNvGrpSpPr/>
            <p:nvPr/>
          </p:nvGrpSpPr>
          <p:grpSpPr>
            <a:xfrm>
              <a:off x="6424485" y="4210888"/>
              <a:ext cx="178320" cy="376643"/>
              <a:chOff x="6424485" y="4210888"/>
              <a:chExt cx="178320" cy="376643"/>
            </a:xfrm>
          </p:grpSpPr>
          <p:sp>
            <p:nvSpPr>
              <p:cNvPr id="509" name="Freeform: Shape 508">
                <a:extLst>
                  <a:ext uri="{FF2B5EF4-FFF2-40B4-BE49-F238E27FC236}">
                    <a16:creationId xmlns:a16="http://schemas.microsoft.com/office/drawing/2014/main" id="{CD069B87-7F0A-EFD8-1754-75EE6EBDE233}"/>
                  </a:ext>
                </a:extLst>
              </p:cNvPr>
              <p:cNvSpPr/>
              <p:nvPr/>
            </p:nvSpPr>
            <p:spPr>
              <a:xfrm>
                <a:off x="6424485"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E4F5E12D-3C7F-587C-962F-4BC34B78757B}"/>
                  </a:ext>
                </a:extLst>
              </p:cNvPr>
              <p:cNvSpPr/>
              <p:nvPr/>
            </p:nvSpPr>
            <p:spPr>
              <a:xfrm>
                <a:off x="6424485"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7" name="Graphic 5" descr="A city block">
              <a:extLst>
                <a:ext uri="{FF2B5EF4-FFF2-40B4-BE49-F238E27FC236}">
                  <a16:creationId xmlns:a16="http://schemas.microsoft.com/office/drawing/2014/main" id="{91487FB3-8493-6BE7-445A-50D3FC4C635E}"/>
                </a:ext>
              </a:extLst>
            </p:cNvPr>
            <p:cNvGrpSpPr/>
            <p:nvPr/>
          </p:nvGrpSpPr>
          <p:grpSpPr>
            <a:xfrm>
              <a:off x="6170485" y="4210888"/>
              <a:ext cx="178320" cy="376643"/>
              <a:chOff x="6170485" y="4210888"/>
              <a:chExt cx="178320" cy="376643"/>
            </a:xfrm>
          </p:grpSpPr>
          <p:sp>
            <p:nvSpPr>
              <p:cNvPr id="507" name="Freeform: Shape 506">
                <a:extLst>
                  <a:ext uri="{FF2B5EF4-FFF2-40B4-BE49-F238E27FC236}">
                    <a16:creationId xmlns:a16="http://schemas.microsoft.com/office/drawing/2014/main" id="{CE53389B-CCA8-8F48-E918-38B2C7FC54F3}"/>
                  </a:ext>
                </a:extLst>
              </p:cNvPr>
              <p:cNvSpPr/>
              <p:nvPr/>
            </p:nvSpPr>
            <p:spPr>
              <a:xfrm>
                <a:off x="6170485" y="4210888"/>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2E07A227-31D2-EC89-1E2A-93573F665CBC}"/>
                  </a:ext>
                </a:extLst>
              </p:cNvPr>
              <p:cNvSpPr/>
              <p:nvPr/>
            </p:nvSpPr>
            <p:spPr>
              <a:xfrm>
                <a:off x="6170485" y="4399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8" name="Graphic 5" descr="A city block">
              <a:extLst>
                <a:ext uri="{FF2B5EF4-FFF2-40B4-BE49-F238E27FC236}">
                  <a16:creationId xmlns:a16="http://schemas.microsoft.com/office/drawing/2014/main" id="{CCAE915A-AC80-DF39-D201-1685A89EDAB5}"/>
                </a:ext>
              </a:extLst>
            </p:cNvPr>
            <p:cNvGrpSpPr/>
            <p:nvPr/>
          </p:nvGrpSpPr>
          <p:grpSpPr>
            <a:xfrm>
              <a:off x="5713806" y="4210888"/>
              <a:ext cx="379107" cy="376643"/>
              <a:chOff x="5713806" y="4210888"/>
              <a:chExt cx="379107" cy="376643"/>
            </a:xfrm>
          </p:grpSpPr>
          <p:sp>
            <p:nvSpPr>
              <p:cNvPr id="505" name="Freeform: Shape 504">
                <a:extLst>
                  <a:ext uri="{FF2B5EF4-FFF2-40B4-BE49-F238E27FC236}">
                    <a16:creationId xmlns:a16="http://schemas.microsoft.com/office/drawing/2014/main" id="{4768C5E5-160B-2F06-25AA-F1F24A5759A8}"/>
                  </a:ext>
                </a:extLst>
              </p:cNvPr>
              <p:cNvSpPr/>
              <p:nvPr/>
            </p:nvSpPr>
            <p:spPr>
              <a:xfrm>
                <a:off x="571380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FA652302-EAA1-144F-BB04-0D2CA44BC38B}"/>
                  </a:ext>
                </a:extLst>
              </p:cNvPr>
              <p:cNvSpPr/>
              <p:nvPr/>
            </p:nvSpPr>
            <p:spPr>
              <a:xfrm>
                <a:off x="571380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99" name="Freeform: Shape 498">
              <a:extLst>
                <a:ext uri="{FF2B5EF4-FFF2-40B4-BE49-F238E27FC236}">
                  <a16:creationId xmlns:a16="http://schemas.microsoft.com/office/drawing/2014/main" id="{141FB8A1-ABAE-BE04-09A7-6B5D4C16D148}"/>
                </a:ext>
              </a:extLst>
            </p:cNvPr>
            <p:cNvSpPr/>
            <p:nvPr/>
          </p:nvSpPr>
          <p:spPr>
            <a:xfrm>
              <a:off x="5713806" y="3825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D1DF062-B090-8827-0692-3147B7882ABC}"/>
                </a:ext>
              </a:extLst>
            </p:cNvPr>
            <p:cNvSpPr/>
            <p:nvPr/>
          </p:nvSpPr>
          <p:spPr>
            <a:xfrm>
              <a:off x="5713806" y="3444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7F08F2B0-6568-BD44-3EBD-03A07F66E74B}"/>
                </a:ext>
              </a:extLst>
            </p:cNvPr>
            <p:cNvSpPr/>
            <p:nvPr/>
          </p:nvSpPr>
          <p:spPr>
            <a:xfrm>
              <a:off x="5713806" y="3063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523C37F7-18E0-163D-A1D4-52C3B0C10009}"/>
                </a:ext>
              </a:extLst>
            </p:cNvPr>
            <p:cNvSpPr/>
            <p:nvPr/>
          </p:nvSpPr>
          <p:spPr>
            <a:xfrm>
              <a:off x="5713806" y="2682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B3031EF5-54C4-BC18-12E3-EEFEF539176B}"/>
                </a:ext>
              </a:extLst>
            </p:cNvPr>
            <p:cNvSpPr/>
            <p:nvPr/>
          </p:nvSpPr>
          <p:spPr>
            <a:xfrm>
              <a:off x="533280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6458B70A-D8CF-2481-D174-089B01D3265C}"/>
                </a:ext>
              </a:extLst>
            </p:cNvPr>
            <p:cNvSpPr/>
            <p:nvPr/>
          </p:nvSpPr>
          <p:spPr>
            <a:xfrm>
              <a:off x="533280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5" name="Graphic 5" descr="A city block">
            <a:extLst>
              <a:ext uri="{FF2B5EF4-FFF2-40B4-BE49-F238E27FC236}">
                <a16:creationId xmlns:a16="http://schemas.microsoft.com/office/drawing/2014/main" id="{4A650290-9301-91F4-FEA6-7A93942DB103}"/>
              </a:ext>
            </a:extLst>
          </p:cNvPr>
          <p:cNvGrpSpPr/>
          <p:nvPr/>
        </p:nvGrpSpPr>
        <p:grpSpPr>
          <a:xfrm>
            <a:off x="2284336" y="4993932"/>
            <a:ext cx="1143000" cy="2286000"/>
            <a:chOff x="2284336" y="2301532"/>
            <a:chExt cx="1143000" cy="2286000"/>
          </a:xfrm>
        </p:grpSpPr>
        <p:sp>
          <p:nvSpPr>
            <p:cNvPr id="516" name="Freeform: Shape 515">
              <a:extLst>
                <a:ext uri="{FF2B5EF4-FFF2-40B4-BE49-F238E27FC236}">
                  <a16:creationId xmlns:a16="http://schemas.microsoft.com/office/drawing/2014/main" id="{C7C246E9-6001-AE77-2E7D-BFA8FB89E8B1}"/>
                </a:ext>
              </a:extLst>
            </p:cNvPr>
            <p:cNvSpPr/>
            <p:nvPr/>
          </p:nvSpPr>
          <p:spPr>
            <a:xfrm>
              <a:off x="2284336"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7" name="Graphic 5" descr="A city block">
              <a:extLst>
                <a:ext uri="{FF2B5EF4-FFF2-40B4-BE49-F238E27FC236}">
                  <a16:creationId xmlns:a16="http://schemas.microsoft.com/office/drawing/2014/main" id="{A17C56E5-17FC-E99A-6FFB-D94A5014F199}"/>
                </a:ext>
              </a:extLst>
            </p:cNvPr>
            <p:cNvGrpSpPr/>
            <p:nvPr/>
          </p:nvGrpSpPr>
          <p:grpSpPr>
            <a:xfrm>
              <a:off x="2424036" y="2492032"/>
              <a:ext cx="826109" cy="381000"/>
              <a:chOff x="2424036" y="2492032"/>
              <a:chExt cx="826109" cy="381000"/>
            </a:xfrm>
            <a:solidFill>
              <a:srgbClr val="E6E6E6"/>
            </a:solidFill>
          </p:grpSpPr>
          <p:sp>
            <p:nvSpPr>
              <p:cNvPr id="543" name="Freeform: Shape 542">
                <a:extLst>
                  <a:ext uri="{FF2B5EF4-FFF2-40B4-BE49-F238E27FC236}">
                    <a16:creationId xmlns:a16="http://schemas.microsoft.com/office/drawing/2014/main" id="{C4E50101-5073-D3C3-7045-F9BD4C59DE35}"/>
                  </a:ext>
                </a:extLst>
              </p:cNvPr>
              <p:cNvSpPr/>
              <p:nvPr/>
            </p:nvSpPr>
            <p:spPr>
              <a:xfrm>
                <a:off x="242403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413E532-258E-D501-30C8-41E7CC556D40}"/>
                  </a:ext>
                </a:extLst>
              </p:cNvPr>
              <p:cNvSpPr/>
              <p:nvPr/>
            </p:nvSpPr>
            <p:spPr>
              <a:xfrm>
                <a:off x="286792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7C2E530-C93A-0ABE-10D7-D34374FB5511}"/>
                  </a:ext>
                </a:extLst>
              </p:cNvPr>
              <p:cNvSpPr/>
              <p:nvPr/>
            </p:nvSpPr>
            <p:spPr>
              <a:xfrm>
                <a:off x="307173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8" name="Graphic 5" descr="A city block">
              <a:extLst>
                <a:ext uri="{FF2B5EF4-FFF2-40B4-BE49-F238E27FC236}">
                  <a16:creationId xmlns:a16="http://schemas.microsoft.com/office/drawing/2014/main" id="{25F80CA0-CD97-E4C0-ED7C-0111D189DF0B}"/>
                </a:ext>
              </a:extLst>
            </p:cNvPr>
            <p:cNvGrpSpPr/>
            <p:nvPr/>
          </p:nvGrpSpPr>
          <p:grpSpPr>
            <a:xfrm>
              <a:off x="2423433" y="2961932"/>
              <a:ext cx="826712" cy="101600"/>
              <a:chOff x="2423433" y="2961932"/>
              <a:chExt cx="826712" cy="101600"/>
            </a:xfrm>
            <a:solidFill>
              <a:srgbClr val="E6E6E6"/>
            </a:solidFill>
          </p:grpSpPr>
          <p:sp>
            <p:nvSpPr>
              <p:cNvPr id="540" name="Freeform: Shape 539">
                <a:extLst>
                  <a:ext uri="{FF2B5EF4-FFF2-40B4-BE49-F238E27FC236}">
                    <a16:creationId xmlns:a16="http://schemas.microsoft.com/office/drawing/2014/main" id="{D08EC2B1-8624-D4E1-09B1-6C90BAE911FD}"/>
                  </a:ext>
                </a:extLst>
              </p:cNvPr>
              <p:cNvSpPr/>
              <p:nvPr/>
            </p:nvSpPr>
            <p:spPr>
              <a:xfrm>
                <a:off x="2423433"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66AF925E-AEB1-85C4-C23A-C5A9ED030D51}"/>
                  </a:ext>
                </a:extLst>
              </p:cNvPr>
              <p:cNvSpPr/>
              <p:nvPr/>
            </p:nvSpPr>
            <p:spPr>
              <a:xfrm>
                <a:off x="2868072"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CABDC76-E883-048C-8C48-12559CDDC4BE}"/>
                  </a:ext>
                </a:extLst>
              </p:cNvPr>
              <p:cNvSpPr/>
              <p:nvPr/>
            </p:nvSpPr>
            <p:spPr>
              <a:xfrm>
                <a:off x="3071882"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9" name="Graphic 5" descr="A city block">
              <a:extLst>
                <a:ext uri="{FF2B5EF4-FFF2-40B4-BE49-F238E27FC236}">
                  <a16:creationId xmlns:a16="http://schemas.microsoft.com/office/drawing/2014/main" id="{0904969E-CC57-A935-A665-32CCE2633D2D}"/>
                </a:ext>
              </a:extLst>
            </p:cNvPr>
            <p:cNvGrpSpPr/>
            <p:nvPr/>
          </p:nvGrpSpPr>
          <p:grpSpPr>
            <a:xfrm>
              <a:off x="2424036" y="3152432"/>
              <a:ext cx="826109" cy="101600"/>
              <a:chOff x="2424036" y="3152432"/>
              <a:chExt cx="826109" cy="101600"/>
            </a:xfrm>
            <a:solidFill>
              <a:schemeClr val="accent4"/>
            </a:solidFill>
          </p:grpSpPr>
          <p:sp>
            <p:nvSpPr>
              <p:cNvPr id="537" name="Freeform: Shape 536">
                <a:extLst>
                  <a:ext uri="{FF2B5EF4-FFF2-40B4-BE49-F238E27FC236}">
                    <a16:creationId xmlns:a16="http://schemas.microsoft.com/office/drawing/2014/main" id="{55024901-8C9E-0DA3-63AF-B8CD43628158}"/>
                  </a:ext>
                </a:extLst>
              </p:cNvPr>
              <p:cNvSpPr/>
              <p:nvPr/>
            </p:nvSpPr>
            <p:spPr>
              <a:xfrm>
                <a:off x="2424036"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01A7E60D-50F7-828F-194E-D6F84A16497B}"/>
                  </a:ext>
                </a:extLst>
              </p:cNvPr>
              <p:cNvSpPr/>
              <p:nvPr/>
            </p:nvSpPr>
            <p:spPr>
              <a:xfrm>
                <a:off x="2867926"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516CA426-9063-1352-75F2-EFCDBEEDE3BC}"/>
                  </a:ext>
                </a:extLst>
              </p:cNvPr>
              <p:cNvSpPr/>
              <p:nvPr/>
            </p:nvSpPr>
            <p:spPr>
              <a:xfrm>
                <a:off x="3071882"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0" name="Graphic 5" descr="A city block">
              <a:extLst>
                <a:ext uri="{FF2B5EF4-FFF2-40B4-BE49-F238E27FC236}">
                  <a16:creationId xmlns:a16="http://schemas.microsoft.com/office/drawing/2014/main" id="{915948A4-A7C9-2DDD-DCB9-67153466C458}"/>
                </a:ext>
              </a:extLst>
            </p:cNvPr>
            <p:cNvGrpSpPr/>
            <p:nvPr/>
          </p:nvGrpSpPr>
          <p:grpSpPr>
            <a:xfrm>
              <a:off x="2664383" y="3342932"/>
              <a:ext cx="381952" cy="101600"/>
              <a:chOff x="2664383" y="3342932"/>
              <a:chExt cx="381952" cy="101600"/>
            </a:xfrm>
            <a:solidFill>
              <a:srgbClr val="E6E6E6"/>
            </a:solidFill>
          </p:grpSpPr>
          <p:sp>
            <p:nvSpPr>
              <p:cNvPr id="535" name="Freeform: Shape 534">
                <a:extLst>
                  <a:ext uri="{FF2B5EF4-FFF2-40B4-BE49-F238E27FC236}">
                    <a16:creationId xmlns:a16="http://schemas.microsoft.com/office/drawing/2014/main" id="{081086C6-1598-977A-5FE7-500BCCE47DCD}"/>
                  </a:ext>
                </a:extLst>
              </p:cNvPr>
              <p:cNvSpPr/>
              <p:nvPr/>
            </p:nvSpPr>
            <p:spPr>
              <a:xfrm>
                <a:off x="2664383"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0531F659-341D-2DC8-896C-6B92563DE90A}"/>
                  </a:ext>
                </a:extLst>
              </p:cNvPr>
              <p:cNvSpPr/>
              <p:nvPr/>
            </p:nvSpPr>
            <p:spPr>
              <a:xfrm>
                <a:off x="2868072"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1" name="Graphic 5" descr="A city block">
              <a:extLst>
                <a:ext uri="{FF2B5EF4-FFF2-40B4-BE49-F238E27FC236}">
                  <a16:creationId xmlns:a16="http://schemas.microsoft.com/office/drawing/2014/main" id="{1AB5CAC4-44FD-75B2-B4EA-9F6E1BDA9671}"/>
                </a:ext>
              </a:extLst>
            </p:cNvPr>
            <p:cNvGrpSpPr/>
            <p:nvPr/>
          </p:nvGrpSpPr>
          <p:grpSpPr>
            <a:xfrm>
              <a:off x="2424690" y="3723932"/>
              <a:ext cx="621645" cy="101600"/>
              <a:chOff x="2424690" y="3723932"/>
              <a:chExt cx="621645" cy="101600"/>
            </a:xfrm>
            <a:solidFill>
              <a:srgbClr val="E6E6E6"/>
            </a:solidFill>
          </p:grpSpPr>
          <p:sp>
            <p:nvSpPr>
              <p:cNvPr id="533" name="Freeform: Shape 532">
                <a:extLst>
                  <a:ext uri="{FF2B5EF4-FFF2-40B4-BE49-F238E27FC236}">
                    <a16:creationId xmlns:a16="http://schemas.microsoft.com/office/drawing/2014/main" id="{C3625808-D6D7-4BBD-3F18-D1D292806762}"/>
                  </a:ext>
                </a:extLst>
              </p:cNvPr>
              <p:cNvSpPr/>
              <p:nvPr/>
            </p:nvSpPr>
            <p:spPr>
              <a:xfrm>
                <a:off x="2424690"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09FF70D5-34C8-30AF-9F18-D776D7230E22}"/>
                  </a:ext>
                </a:extLst>
              </p:cNvPr>
              <p:cNvSpPr/>
              <p:nvPr/>
            </p:nvSpPr>
            <p:spPr>
              <a:xfrm>
                <a:off x="2867926" y="3723932"/>
                <a:ext cx="178409" cy="101600"/>
              </a:xfrm>
              <a:custGeom>
                <a:avLst/>
                <a:gdLst>
                  <a:gd name="connsiteX0" fmla="*/ 0 w 178409"/>
                  <a:gd name="connsiteY0" fmla="*/ 0 h 101600"/>
                  <a:gd name="connsiteX1" fmla="*/ 178410 w 178409"/>
                  <a:gd name="connsiteY1" fmla="*/ 0 h 101600"/>
                  <a:gd name="connsiteX2" fmla="*/ 178410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10" y="0"/>
                    </a:lnTo>
                    <a:lnTo>
                      <a:pt x="17841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2" name="Graphic 5" descr="A city block">
              <a:extLst>
                <a:ext uri="{FF2B5EF4-FFF2-40B4-BE49-F238E27FC236}">
                  <a16:creationId xmlns:a16="http://schemas.microsoft.com/office/drawing/2014/main" id="{316B1C84-D04F-A10F-A954-ED28FDB93A3F}"/>
                </a:ext>
              </a:extLst>
            </p:cNvPr>
            <p:cNvGrpSpPr/>
            <p:nvPr/>
          </p:nvGrpSpPr>
          <p:grpSpPr>
            <a:xfrm>
              <a:off x="2664834" y="3533432"/>
              <a:ext cx="585222" cy="101600"/>
              <a:chOff x="2664834" y="3533432"/>
              <a:chExt cx="585222" cy="101600"/>
            </a:xfrm>
            <a:solidFill>
              <a:srgbClr val="E6E6E6"/>
            </a:solidFill>
          </p:grpSpPr>
          <p:sp>
            <p:nvSpPr>
              <p:cNvPr id="530" name="Freeform: Shape 529">
                <a:extLst>
                  <a:ext uri="{FF2B5EF4-FFF2-40B4-BE49-F238E27FC236}">
                    <a16:creationId xmlns:a16="http://schemas.microsoft.com/office/drawing/2014/main" id="{750725C7-8C54-2914-1EB8-9D2AEB2F6E97}"/>
                  </a:ext>
                </a:extLst>
              </p:cNvPr>
              <p:cNvSpPr/>
              <p:nvPr/>
            </p:nvSpPr>
            <p:spPr>
              <a:xfrm>
                <a:off x="2664834"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80E3C553-FF2F-30B5-ACEF-8CA4A58CF1A1}"/>
                  </a:ext>
                </a:extLst>
              </p:cNvPr>
              <p:cNvSpPr/>
              <p:nvPr/>
            </p:nvSpPr>
            <p:spPr>
              <a:xfrm>
                <a:off x="286807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C35D6B20-8B02-354B-6015-28CFEE566D85}"/>
                  </a:ext>
                </a:extLst>
              </p:cNvPr>
              <p:cNvSpPr/>
              <p:nvPr/>
            </p:nvSpPr>
            <p:spPr>
              <a:xfrm>
                <a:off x="3071736"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3" name="Freeform: Shape 522">
              <a:extLst>
                <a:ext uri="{FF2B5EF4-FFF2-40B4-BE49-F238E27FC236}">
                  <a16:creationId xmlns:a16="http://schemas.microsoft.com/office/drawing/2014/main" id="{6DCAC049-B270-828F-48D6-CCA720A380B7}"/>
                </a:ext>
              </a:extLst>
            </p:cNvPr>
            <p:cNvSpPr/>
            <p:nvPr/>
          </p:nvSpPr>
          <p:spPr>
            <a:xfrm>
              <a:off x="286807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3468B263-2F96-4EC0-DF70-5C9A5C936107}"/>
                </a:ext>
              </a:extLst>
            </p:cNvPr>
            <p:cNvSpPr/>
            <p:nvPr/>
          </p:nvSpPr>
          <p:spPr>
            <a:xfrm>
              <a:off x="2664212"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5" name="Graphic 5" descr="A city block">
              <a:extLst>
                <a:ext uri="{FF2B5EF4-FFF2-40B4-BE49-F238E27FC236}">
                  <a16:creationId xmlns:a16="http://schemas.microsoft.com/office/drawing/2014/main" id="{756E9C95-3E24-E9C0-B4E6-F84D5C872F3A}"/>
                </a:ext>
              </a:extLst>
            </p:cNvPr>
            <p:cNvGrpSpPr/>
            <p:nvPr/>
          </p:nvGrpSpPr>
          <p:grpSpPr>
            <a:xfrm>
              <a:off x="2423433" y="4104932"/>
              <a:ext cx="826103" cy="101600"/>
              <a:chOff x="2423433" y="4104932"/>
              <a:chExt cx="826103" cy="101600"/>
            </a:xfrm>
            <a:solidFill>
              <a:srgbClr val="E6E6E6"/>
            </a:solidFill>
          </p:grpSpPr>
          <p:sp>
            <p:nvSpPr>
              <p:cNvPr id="527" name="Freeform: Shape 526">
                <a:extLst>
                  <a:ext uri="{FF2B5EF4-FFF2-40B4-BE49-F238E27FC236}">
                    <a16:creationId xmlns:a16="http://schemas.microsoft.com/office/drawing/2014/main" id="{827203FE-529A-C650-3F58-823D4CBF8D50}"/>
                  </a:ext>
                </a:extLst>
              </p:cNvPr>
              <p:cNvSpPr/>
              <p:nvPr/>
            </p:nvSpPr>
            <p:spPr>
              <a:xfrm>
                <a:off x="2423433"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C665C722-1801-0591-E0E5-86C3C5CE0466}"/>
                  </a:ext>
                </a:extLst>
              </p:cNvPr>
              <p:cNvSpPr/>
              <p:nvPr/>
            </p:nvSpPr>
            <p:spPr>
              <a:xfrm>
                <a:off x="286807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ECE8CA52-1D47-377F-D989-7582C9A3D885}"/>
                  </a:ext>
                </a:extLst>
              </p:cNvPr>
              <p:cNvSpPr/>
              <p:nvPr/>
            </p:nvSpPr>
            <p:spPr>
              <a:xfrm>
                <a:off x="3073533"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6" name="Freeform: Shape 525">
              <a:extLst>
                <a:ext uri="{FF2B5EF4-FFF2-40B4-BE49-F238E27FC236}">
                  <a16:creationId xmlns:a16="http://schemas.microsoft.com/office/drawing/2014/main" id="{27DBDF25-AF0B-677A-4C62-F11535729634}"/>
                </a:ext>
              </a:extLst>
            </p:cNvPr>
            <p:cNvSpPr/>
            <p:nvPr/>
          </p:nvSpPr>
          <p:spPr>
            <a:xfrm>
              <a:off x="286807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6" name="Graphic 5" descr="A city block">
            <a:extLst>
              <a:ext uri="{FF2B5EF4-FFF2-40B4-BE49-F238E27FC236}">
                <a16:creationId xmlns:a16="http://schemas.microsoft.com/office/drawing/2014/main" id="{E31F1DAC-BD02-FE7E-455E-3CB3C46FC3FE}"/>
              </a:ext>
            </a:extLst>
          </p:cNvPr>
          <p:cNvGrpSpPr/>
          <p:nvPr/>
        </p:nvGrpSpPr>
        <p:grpSpPr>
          <a:xfrm>
            <a:off x="0" y="5844832"/>
            <a:ext cx="2286000" cy="1435099"/>
            <a:chOff x="0" y="3152432"/>
            <a:chExt cx="2286000" cy="1435099"/>
          </a:xfrm>
        </p:grpSpPr>
        <p:sp>
          <p:nvSpPr>
            <p:cNvPr id="547" name="Freeform: Shape 546">
              <a:extLst>
                <a:ext uri="{FF2B5EF4-FFF2-40B4-BE49-F238E27FC236}">
                  <a16:creationId xmlns:a16="http://schemas.microsoft.com/office/drawing/2014/main" id="{E0FC268A-0221-D36E-1B71-6A52799C59DC}"/>
                </a:ext>
              </a:extLst>
            </p:cNvPr>
            <p:cNvSpPr/>
            <p:nvPr/>
          </p:nvSpPr>
          <p:spPr>
            <a:xfrm>
              <a:off x="0" y="3152432"/>
              <a:ext cx="2286000" cy="1435099"/>
            </a:xfrm>
            <a:custGeom>
              <a:avLst/>
              <a:gdLst>
                <a:gd name="connsiteX0" fmla="*/ 1143000 w 2286000"/>
                <a:gd name="connsiteY0" fmla="*/ 0 h 1435099"/>
                <a:gd name="connsiteX1" fmla="*/ 1143000 w 2286000"/>
                <a:gd name="connsiteY1" fmla="*/ 292100 h 1435099"/>
                <a:gd name="connsiteX2" fmla="*/ 381000 w 2286000"/>
                <a:gd name="connsiteY2" fmla="*/ 292100 h 1435099"/>
                <a:gd name="connsiteX3" fmla="*/ 381000 w 2286000"/>
                <a:gd name="connsiteY3" fmla="*/ 673100 h 1435099"/>
                <a:gd name="connsiteX4" fmla="*/ 0 w 2286000"/>
                <a:gd name="connsiteY4" fmla="*/ 674109 h 1435099"/>
                <a:gd name="connsiteX5" fmla="*/ 0 w 2286000"/>
                <a:gd name="connsiteY5" fmla="*/ 1434681 h 1435099"/>
                <a:gd name="connsiteX6" fmla="*/ 2286000 w 2286000"/>
                <a:gd name="connsiteY6" fmla="*/ 1435100 h 1435099"/>
                <a:gd name="connsiteX7" fmla="*/ 2286000 w 2286000"/>
                <a:gd name="connsiteY7" fmla="*/ 0 h 143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35099">
                  <a:moveTo>
                    <a:pt x="1143000" y="0"/>
                  </a:moveTo>
                  <a:lnTo>
                    <a:pt x="1143000" y="292100"/>
                  </a:lnTo>
                  <a:lnTo>
                    <a:pt x="381000" y="292100"/>
                  </a:lnTo>
                  <a:lnTo>
                    <a:pt x="381000" y="673100"/>
                  </a:lnTo>
                  <a:lnTo>
                    <a:pt x="0" y="674109"/>
                  </a:lnTo>
                  <a:lnTo>
                    <a:pt x="0" y="1434681"/>
                  </a:lnTo>
                  <a:lnTo>
                    <a:pt x="2286000" y="1435100"/>
                  </a:lnTo>
                  <a:lnTo>
                    <a:pt x="228600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8" name="Graphic 5" descr="A city block">
              <a:extLst>
                <a:ext uri="{FF2B5EF4-FFF2-40B4-BE49-F238E27FC236}">
                  <a16:creationId xmlns:a16="http://schemas.microsoft.com/office/drawing/2014/main" id="{2CCCD4A4-0EFA-FA37-155F-167B45C7202E}"/>
                </a:ext>
              </a:extLst>
            </p:cNvPr>
            <p:cNvGrpSpPr/>
            <p:nvPr/>
          </p:nvGrpSpPr>
          <p:grpSpPr>
            <a:xfrm>
              <a:off x="645521" y="4018210"/>
              <a:ext cx="178320" cy="376643"/>
              <a:chOff x="645521" y="4018210"/>
              <a:chExt cx="178320" cy="376643"/>
            </a:xfrm>
          </p:grpSpPr>
          <p:sp>
            <p:nvSpPr>
              <p:cNvPr id="565" name="Freeform: Shape 564">
                <a:extLst>
                  <a:ext uri="{FF2B5EF4-FFF2-40B4-BE49-F238E27FC236}">
                    <a16:creationId xmlns:a16="http://schemas.microsoft.com/office/drawing/2014/main" id="{0F3AF296-DCD7-2BCB-F2D2-74A77ADB4CAB}"/>
                  </a:ext>
                </a:extLst>
              </p:cNvPr>
              <p:cNvSpPr/>
              <p:nvPr/>
            </p:nvSpPr>
            <p:spPr>
              <a:xfrm>
                <a:off x="645521"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A895CB64-04BF-18F8-0DEC-56E231D7357D}"/>
                  </a:ext>
                </a:extLst>
              </p:cNvPr>
              <p:cNvSpPr/>
              <p:nvPr/>
            </p:nvSpPr>
            <p:spPr>
              <a:xfrm>
                <a:off x="645521"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9" name="Graphic 5" descr="A city block">
              <a:extLst>
                <a:ext uri="{FF2B5EF4-FFF2-40B4-BE49-F238E27FC236}">
                  <a16:creationId xmlns:a16="http://schemas.microsoft.com/office/drawing/2014/main" id="{BEA905C9-A2EB-4536-A6E8-1AD095CFE235}"/>
                </a:ext>
              </a:extLst>
            </p:cNvPr>
            <p:cNvGrpSpPr/>
            <p:nvPr/>
          </p:nvGrpSpPr>
          <p:grpSpPr>
            <a:xfrm>
              <a:off x="379336" y="4018210"/>
              <a:ext cx="188607" cy="376643"/>
              <a:chOff x="379336" y="4018210"/>
              <a:chExt cx="188607" cy="376643"/>
            </a:xfrm>
          </p:grpSpPr>
          <p:sp>
            <p:nvSpPr>
              <p:cNvPr id="563" name="Freeform: Shape 562">
                <a:extLst>
                  <a:ext uri="{FF2B5EF4-FFF2-40B4-BE49-F238E27FC236}">
                    <a16:creationId xmlns:a16="http://schemas.microsoft.com/office/drawing/2014/main" id="{9693640E-125E-72E0-E734-0F1785F5B842}"/>
                  </a:ext>
                </a:extLst>
              </p:cNvPr>
              <p:cNvSpPr/>
              <p:nvPr/>
            </p:nvSpPr>
            <p:spPr>
              <a:xfrm>
                <a:off x="37933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9F141B4D-056B-FFD0-2E2C-B11D80BC061A}"/>
                  </a:ext>
                </a:extLst>
              </p:cNvPr>
              <p:cNvSpPr/>
              <p:nvPr/>
            </p:nvSpPr>
            <p:spPr>
              <a:xfrm>
                <a:off x="37933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0" name="Graphic 5" descr="A city block">
              <a:extLst>
                <a:ext uri="{FF2B5EF4-FFF2-40B4-BE49-F238E27FC236}">
                  <a16:creationId xmlns:a16="http://schemas.microsoft.com/office/drawing/2014/main" id="{DA63D36B-B694-4A61-BFB6-68E73A1A5F6F}"/>
                </a:ext>
              </a:extLst>
            </p:cNvPr>
            <p:cNvGrpSpPr/>
            <p:nvPr/>
          </p:nvGrpSpPr>
          <p:grpSpPr>
            <a:xfrm>
              <a:off x="1852021" y="4210888"/>
              <a:ext cx="178320" cy="376643"/>
              <a:chOff x="1852021" y="4210888"/>
              <a:chExt cx="178320" cy="376643"/>
            </a:xfrm>
          </p:grpSpPr>
          <p:sp>
            <p:nvSpPr>
              <p:cNvPr id="561" name="Freeform: Shape 560">
                <a:extLst>
                  <a:ext uri="{FF2B5EF4-FFF2-40B4-BE49-F238E27FC236}">
                    <a16:creationId xmlns:a16="http://schemas.microsoft.com/office/drawing/2014/main" id="{87E35135-BB9B-4A51-0D24-0DBF2B4E67E9}"/>
                  </a:ext>
                </a:extLst>
              </p:cNvPr>
              <p:cNvSpPr/>
              <p:nvPr/>
            </p:nvSpPr>
            <p:spPr>
              <a:xfrm>
                <a:off x="1852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D806D5FD-57B1-8836-4519-EF9FFD8B3CE8}"/>
                  </a:ext>
                </a:extLst>
              </p:cNvPr>
              <p:cNvSpPr/>
              <p:nvPr/>
            </p:nvSpPr>
            <p:spPr>
              <a:xfrm>
                <a:off x="1852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1" name="Graphic 5" descr="A city block">
              <a:extLst>
                <a:ext uri="{FF2B5EF4-FFF2-40B4-BE49-F238E27FC236}">
                  <a16:creationId xmlns:a16="http://schemas.microsoft.com/office/drawing/2014/main" id="{B25F4F21-BCBA-8BCA-401B-AFD9A0DF6F16}"/>
                </a:ext>
              </a:extLst>
            </p:cNvPr>
            <p:cNvGrpSpPr/>
            <p:nvPr/>
          </p:nvGrpSpPr>
          <p:grpSpPr>
            <a:xfrm>
              <a:off x="1598021" y="4210888"/>
              <a:ext cx="178320" cy="376643"/>
              <a:chOff x="1598021" y="4210888"/>
              <a:chExt cx="178320" cy="376643"/>
            </a:xfrm>
          </p:grpSpPr>
          <p:sp>
            <p:nvSpPr>
              <p:cNvPr id="559" name="Freeform: Shape 558">
                <a:extLst>
                  <a:ext uri="{FF2B5EF4-FFF2-40B4-BE49-F238E27FC236}">
                    <a16:creationId xmlns:a16="http://schemas.microsoft.com/office/drawing/2014/main" id="{34A9AC77-F975-EB4A-8B40-2485A4E53D5A}"/>
                  </a:ext>
                </a:extLst>
              </p:cNvPr>
              <p:cNvSpPr/>
              <p:nvPr/>
            </p:nvSpPr>
            <p:spPr>
              <a:xfrm>
                <a:off x="1598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71972817-4354-164A-63FC-7BF032E79957}"/>
                  </a:ext>
                </a:extLst>
              </p:cNvPr>
              <p:cNvSpPr/>
              <p:nvPr/>
            </p:nvSpPr>
            <p:spPr>
              <a:xfrm>
                <a:off x="1598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2" name="Graphic 5" descr="A city block">
              <a:extLst>
                <a:ext uri="{FF2B5EF4-FFF2-40B4-BE49-F238E27FC236}">
                  <a16:creationId xmlns:a16="http://schemas.microsoft.com/office/drawing/2014/main" id="{07C189D5-2E07-DA75-26EA-DEAA1917FEFA}"/>
                </a:ext>
              </a:extLst>
            </p:cNvPr>
            <p:cNvGrpSpPr/>
            <p:nvPr/>
          </p:nvGrpSpPr>
          <p:grpSpPr>
            <a:xfrm>
              <a:off x="1141336" y="4210888"/>
              <a:ext cx="379107" cy="376643"/>
              <a:chOff x="1141336" y="4210888"/>
              <a:chExt cx="379107" cy="376643"/>
            </a:xfrm>
          </p:grpSpPr>
          <p:sp>
            <p:nvSpPr>
              <p:cNvPr id="557" name="Freeform: Shape 556">
                <a:extLst>
                  <a:ext uri="{FF2B5EF4-FFF2-40B4-BE49-F238E27FC236}">
                    <a16:creationId xmlns:a16="http://schemas.microsoft.com/office/drawing/2014/main" id="{98A83F59-1575-8F8F-0637-D66107FAF847}"/>
                  </a:ext>
                </a:extLst>
              </p:cNvPr>
              <p:cNvSpPr/>
              <p:nvPr/>
            </p:nvSpPr>
            <p:spPr>
              <a:xfrm>
                <a:off x="114133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4101770C-D117-DB02-8397-524D24025ABB}"/>
                  </a:ext>
                </a:extLst>
              </p:cNvPr>
              <p:cNvSpPr/>
              <p:nvPr/>
            </p:nvSpPr>
            <p:spPr>
              <a:xfrm>
                <a:off x="114133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3" name="Freeform: Shape 552">
              <a:extLst>
                <a:ext uri="{FF2B5EF4-FFF2-40B4-BE49-F238E27FC236}">
                  <a16:creationId xmlns:a16="http://schemas.microsoft.com/office/drawing/2014/main" id="{386B639E-7972-7F6D-65E3-6D40D12D5B79}"/>
                </a:ext>
              </a:extLst>
            </p:cNvPr>
            <p:cNvSpPr/>
            <p:nvPr/>
          </p:nvSpPr>
          <p:spPr>
            <a:xfrm>
              <a:off x="1141336" y="3825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A644A153-2984-6E81-3F39-C9E43C18F72C}"/>
                </a:ext>
              </a:extLst>
            </p:cNvPr>
            <p:cNvSpPr/>
            <p:nvPr/>
          </p:nvSpPr>
          <p:spPr>
            <a:xfrm>
              <a:off x="1141336" y="3444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CBC04BCF-07F8-F03B-68DC-40897D2A10D4}"/>
                </a:ext>
              </a:extLst>
            </p:cNvPr>
            <p:cNvSpPr/>
            <p:nvPr/>
          </p:nvSpPr>
          <p:spPr>
            <a:xfrm>
              <a:off x="76033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434FD5C0-DE39-4935-2AD8-D9210FA19421}"/>
                </a:ext>
              </a:extLst>
            </p:cNvPr>
            <p:cNvSpPr/>
            <p:nvPr/>
          </p:nvSpPr>
          <p:spPr>
            <a:xfrm>
              <a:off x="76033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7" name="Graphic 5" descr="A city block">
            <a:extLst>
              <a:ext uri="{FF2B5EF4-FFF2-40B4-BE49-F238E27FC236}">
                <a16:creationId xmlns:a16="http://schemas.microsoft.com/office/drawing/2014/main" id="{AEF1D70A-9015-5069-8317-B2BAEEE7F2E6}"/>
              </a:ext>
            </a:extLst>
          </p:cNvPr>
          <p:cNvGrpSpPr/>
          <p:nvPr/>
        </p:nvGrpSpPr>
        <p:grpSpPr>
          <a:xfrm>
            <a:off x="7999793" y="5755932"/>
            <a:ext cx="1143000" cy="1523999"/>
            <a:chOff x="7999793" y="3063532"/>
            <a:chExt cx="1143000" cy="1523999"/>
          </a:xfrm>
        </p:grpSpPr>
        <p:sp>
          <p:nvSpPr>
            <p:cNvPr id="568" name="Freeform: Shape 567">
              <a:extLst>
                <a:ext uri="{FF2B5EF4-FFF2-40B4-BE49-F238E27FC236}">
                  <a16:creationId xmlns:a16="http://schemas.microsoft.com/office/drawing/2014/main" id="{6F599272-18A8-0FEA-E210-97BA7F3CB056}"/>
                </a:ext>
              </a:extLst>
            </p:cNvPr>
            <p:cNvSpPr/>
            <p:nvPr/>
          </p:nvSpPr>
          <p:spPr>
            <a:xfrm>
              <a:off x="8088693" y="4196010"/>
              <a:ext cx="771709" cy="201021"/>
            </a:xfrm>
            <a:custGeom>
              <a:avLst/>
              <a:gdLst>
                <a:gd name="connsiteX0" fmla="*/ 0 w 771709"/>
                <a:gd name="connsiteY0" fmla="*/ 0 h 201021"/>
                <a:gd name="connsiteX1" fmla="*/ 771710 w 771709"/>
                <a:gd name="connsiteY1" fmla="*/ 0 h 201021"/>
                <a:gd name="connsiteX2" fmla="*/ 771710 w 771709"/>
                <a:gd name="connsiteY2" fmla="*/ 201022 h 201021"/>
                <a:gd name="connsiteX3" fmla="*/ 0 w 771709"/>
                <a:gd name="connsiteY3" fmla="*/ 201022 h 201021"/>
              </a:gdLst>
              <a:ahLst/>
              <a:cxnLst>
                <a:cxn ang="0">
                  <a:pos x="connsiteX0" y="connsiteY0"/>
                </a:cxn>
                <a:cxn ang="0">
                  <a:pos x="connsiteX1" y="connsiteY1"/>
                </a:cxn>
                <a:cxn ang="0">
                  <a:pos x="connsiteX2" y="connsiteY2"/>
                </a:cxn>
                <a:cxn ang="0">
                  <a:pos x="connsiteX3" y="connsiteY3"/>
                </a:cxn>
              </a:cxnLst>
              <a:rect l="l" t="t" r="r" b="b"/>
              <a:pathLst>
                <a:path w="771709" h="201021">
                  <a:moveTo>
                    <a:pt x="0" y="0"/>
                  </a:moveTo>
                  <a:lnTo>
                    <a:pt x="771710" y="0"/>
                  </a:lnTo>
                  <a:lnTo>
                    <a:pt x="771710" y="201022"/>
                  </a:lnTo>
                  <a:lnTo>
                    <a:pt x="0" y="2010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A60ECCE-FEA3-06D5-B59D-C8FF949BC3B2}"/>
                </a:ext>
              </a:extLst>
            </p:cNvPr>
            <p:cNvSpPr/>
            <p:nvPr/>
          </p:nvSpPr>
          <p:spPr>
            <a:xfrm>
              <a:off x="7999793" y="3063532"/>
              <a:ext cx="1143000" cy="1523999"/>
            </a:xfrm>
            <a:custGeom>
              <a:avLst/>
              <a:gdLst>
                <a:gd name="connsiteX0" fmla="*/ 1143000 w 1143000"/>
                <a:gd name="connsiteY0" fmla="*/ 0 h 1523999"/>
                <a:gd name="connsiteX1" fmla="*/ 0 w 1143000"/>
                <a:gd name="connsiteY1" fmla="*/ 0 h 1523999"/>
                <a:gd name="connsiteX2" fmla="*/ 0 w 1143000"/>
                <a:gd name="connsiteY2" fmla="*/ 1524000 h 1523999"/>
                <a:gd name="connsiteX3" fmla="*/ 103949 w 1143000"/>
                <a:gd name="connsiteY3" fmla="*/ 1524000 h 1523999"/>
                <a:gd name="connsiteX4" fmla="*/ 103949 w 1143000"/>
                <a:gd name="connsiteY4" fmla="*/ 1143000 h 1523999"/>
                <a:gd name="connsiteX5" fmla="*/ 660400 w 1143000"/>
                <a:gd name="connsiteY5" fmla="*/ 1143000 h 1523999"/>
                <a:gd name="connsiteX6" fmla="*/ 660400 w 1143000"/>
                <a:gd name="connsiteY6" fmla="*/ 1524000 h 1523999"/>
                <a:gd name="connsiteX7" fmla="*/ 764350 w 1143000"/>
                <a:gd name="connsiteY7" fmla="*/ 1524000 h 1523999"/>
                <a:gd name="connsiteX8" fmla="*/ 764350 w 1143000"/>
                <a:gd name="connsiteY8" fmla="*/ 1143000 h 1523999"/>
                <a:gd name="connsiteX9" fmla="*/ 848550 w 1143000"/>
                <a:gd name="connsiteY9" fmla="*/ 1143000 h 1523999"/>
                <a:gd name="connsiteX10" fmla="*/ 848550 w 1143000"/>
                <a:gd name="connsiteY10" fmla="*/ 1524000 h 1523999"/>
                <a:gd name="connsiteX11" fmla="*/ 952500 w 1143000"/>
                <a:gd name="connsiteY11" fmla="*/ 1524000 h 1523999"/>
                <a:gd name="connsiteX12" fmla="*/ 952500 w 1143000"/>
                <a:gd name="connsiteY12" fmla="*/ 1143000 h 1523999"/>
                <a:gd name="connsiteX13" fmla="*/ 1141349 w 1143000"/>
                <a:gd name="connsiteY13" fmla="*/ 1143000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523999">
                  <a:moveTo>
                    <a:pt x="1143000" y="0"/>
                  </a:moveTo>
                  <a:lnTo>
                    <a:pt x="0" y="0"/>
                  </a:lnTo>
                  <a:lnTo>
                    <a:pt x="0" y="1524000"/>
                  </a:lnTo>
                  <a:lnTo>
                    <a:pt x="103949" y="1524000"/>
                  </a:lnTo>
                  <a:lnTo>
                    <a:pt x="103949" y="1143000"/>
                  </a:lnTo>
                  <a:lnTo>
                    <a:pt x="660400" y="1143000"/>
                  </a:lnTo>
                  <a:lnTo>
                    <a:pt x="660400" y="1524000"/>
                  </a:lnTo>
                  <a:lnTo>
                    <a:pt x="764350" y="1524000"/>
                  </a:lnTo>
                  <a:lnTo>
                    <a:pt x="764350" y="1143000"/>
                  </a:lnTo>
                  <a:lnTo>
                    <a:pt x="848550" y="1143000"/>
                  </a:lnTo>
                  <a:lnTo>
                    <a:pt x="848550" y="1524000"/>
                  </a:lnTo>
                  <a:lnTo>
                    <a:pt x="952500" y="1524000"/>
                  </a:lnTo>
                  <a:lnTo>
                    <a:pt x="952500" y="1143000"/>
                  </a:lnTo>
                  <a:lnTo>
                    <a:pt x="1141349" y="1143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81FBD484-28FA-E3BD-898F-DD4375593BD4}"/>
                </a:ext>
              </a:extLst>
            </p:cNvPr>
            <p:cNvSpPr/>
            <p:nvPr/>
          </p:nvSpPr>
          <p:spPr>
            <a:xfrm>
              <a:off x="7999793"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4D261566-061A-29E2-73CF-271258FEAE83}"/>
                </a:ext>
              </a:extLst>
            </p:cNvPr>
            <p:cNvSpPr/>
            <p:nvPr/>
          </p:nvSpPr>
          <p:spPr>
            <a:xfrm>
              <a:off x="7999793"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CDCF9050-0F85-9F9C-A655-DFF3958AC4E4}"/>
                </a:ext>
              </a:extLst>
            </p:cNvPr>
            <p:cNvSpPr/>
            <p:nvPr/>
          </p:nvSpPr>
          <p:spPr>
            <a:xfrm>
              <a:off x="7999793"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202DD3F8-DB94-A129-2A4A-28D866A516B2}"/>
                </a:ext>
              </a:extLst>
            </p:cNvPr>
            <p:cNvSpPr/>
            <p:nvPr/>
          </p:nvSpPr>
          <p:spPr>
            <a:xfrm>
              <a:off x="8253983"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18A00CA3-B479-0985-644E-615AB69CC579}"/>
                </a:ext>
              </a:extLst>
            </p:cNvPr>
            <p:cNvSpPr/>
            <p:nvPr/>
          </p:nvSpPr>
          <p:spPr>
            <a:xfrm>
              <a:off x="8253983"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5" name="Graphic 5" descr="A city block">
            <a:extLst>
              <a:ext uri="{FF2B5EF4-FFF2-40B4-BE49-F238E27FC236}">
                <a16:creationId xmlns:a16="http://schemas.microsoft.com/office/drawing/2014/main" id="{6D38F764-165B-F934-599C-4675EDEE9DAD}"/>
              </a:ext>
            </a:extLst>
          </p:cNvPr>
          <p:cNvGrpSpPr/>
          <p:nvPr/>
        </p:nvGrpSpPr>
        <p:grpSpPr>
          <a:xfrm>
            <a:off x="11430000" y="4993919"/>
            <a:ext cx="762000" cy="2286000"/>
            <a:chOff x="11430000" y="2301519"/>
            <a:chExt cx="762000" cy="2286000"/>
          </a:xfrm>
        </p:grpSpPr>
        <p:sp>
          <p:nvSpPr>
            <p:cNvPr id="576" name="Freeform: Shape 575">
              <a:extLst>
                <a:ext uri="{FF2B5EF4-FFF2-40B4-BE49-F238E27FC236}">
                  <a16:creationId xmlns:a16="http://schemas.microsoft.com/office/drawing/2014/main" id="{3FD7CEF4-5CAC-4973-89A4-D550E05BCFC1}"/>
                </a:ext>
              </a:extLst>
            </p:cNvPr>
            <p:cNvSpPr/>
            <p:nvPr/>
          </p:nvSpPr>
          <p:spPr>
            <a:xfrm rot="-10800000">
              <a:off x="11430000" y="2301519"/>
              <a:ext cx="762000" cy="2286000"/>
            </a:xfrm>
            <a:custGeom>
              <a:avLst/>
              <a:gdLst>
                <a:gd name="connsiteX0" fmla="*/ 0 w 762000"/>
                <a:gd name="connsiteY0" fmla="*/ 0 h 2286000"/>
                <a:gd name="connsiteX1" fmla="*/ 762000 w 762000"/>
                <a:gd name="connsiteY1" fmla="*/ 0 h 2286000"/>
                <a:gd name="connsiteX2" fmla="*/ 762000 w 762000"/>
                <a:gd name="connsiteY2" fmla="*/ 2286000 h 2286000"/>
                <a:gd name="connsiteX3" fmla="*/ 0 w 76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762000" h="2286000">
                  <a:moveTo>
                    <a:pt x="0" y="0"/>
                  </a:moveTo>
                  <a:lnTo>
                    <a:pt x="762000" y="0"/>
                  </a:lnTo>
                  <a:lnTo>
                    <a:pt x="762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7" name="Graphic 5" descr="A city block">
              <a:extLst>
                <a:ext uri="{FF2B5EF4-FFF2-40B4-BE49-F238E27FC236}">
                  <a16:creationId xmlns:a16="http://schemas.microsoft.com/office/drawing/2014/main" id="{A167E715-CBE3-D542-1DF1-BD3DE568129C}"/>
                </a:ext>
              </a:extLst>
            </p:cNvPr>
            <p:cNvGrpSpPr/>
            <p:nvPr/>
          </p:nvGrpSpPr>
          <p:grpSpPr>
            <a:xfrm>
              <a:off x="11695049" y="2682525"/>
              <a:ext cx="495300" cy="476250"/>
              <a:chOff x="11695049" y="2682525"/>
              <a:chExt cx="495300" cy="476250"/>
            </a:xfrm>
            <a:solidFill>
              <a:srgbClr val="D2D2D2"/>
            </a:solidFill>
          </p:grpSpPr>
          <p:sp>
            <p:nvSpPr>
              <p:cNvPr id="578" name="Freeform: Shape 577">
                <a:extLst>
                  <a:ext uri="{FF2B5EF4-FFF2-40B4-BE49-F238E27FC236}">
                    <a16:creationId xmlns:a16="http://schemas.microsoft.com/office/drawing/2014/main" id="{56B18F84-8306-402F-B39B-EC14755CDFD3}"/>
                  </a:ext>
                </a:extLst>
              </p:cNvPr>
              <p:cNvSpPr/>
              <p:nvPr/>
            </p:nvSpPr>
            <p:spPr>
              <a:xfrm>
                <a:off x="11695049" y="26825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BE83561E-505D-F009-F96C-7E2ED3EE3B8F}"/>
                  </a:ext>
                </a:extLst>
              </p:cNvPr>
              <p:cNvSpPr/>
              <p:nvPr/>
            </p:nvSpPr>
            <p:spPr>
              <a:xfrm>
                <a:off x="11695049" y="27587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28313B9-922F-B690-B6F0-331B0E688679}"/>
                  </a:ext>
                </a:extLst>
              </p:cNvPr>
              <p:cNvSpPr/>
              <p:nvPr/>
            </p:nvSpPr>
            <p:spPr>
              <a:xfrm>
                <a:off x="11695049" y="28349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4BF38002-8C82-E422-1538-A7ECC45C1855}"/>
                  </a:ext>
                </a:extLst>
              </p:cNvPr>
              <p:cNvSpPr/>
              <p:nvPr/>
            </p:nvSpPr>
            <p:spPr>
              <a:xfrm>
                <a:off x="11695049"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EB660BD4-2C5F-0DE5-DFD1-3DB32332C4D0}"/>
                  </a:ext>
                </a:extLst>
              </p:cNvPr>
              <p:cNvSpPr/>
              <p:nvPr/>
            </p:nvSpPr>
            <p:spPr>
              <a:xfrm>
                <a:off x="11695049"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B8E11CEE-3967-5BBD-C7AC-A1E51D88452D}"/>
                  </a:ext>
                </a:extLst>
              </p:cNvPr>
              <p:cNvSpPr/>
              <p:nvPr/>
            </p:nvSpPr>
            <p:spPr>
              <a:xfrm>
                <a:off x="11695049"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AC241A75-D0E2-06C4-47D2-9024D13D849B}"/>
                  </a:ext>
                </a:extLst>
              </p:cNvPr>
              <p:cNvSpPr/>
              <p:nvPr/>
            </p:nvSpPr>
            <p:spPr>
              <a:xfrm>
                <a:off x="11695049"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85" name="Graphic 5" descr="A city block">
            <a:extLst>
              <a:ext uri="{FF2B5EF4-FFF2-40B4-BE49-F238E27FC236}">
                <a16:creationId xmlns:a16="http://schemas.microsoft.com/office/drawing/2014/main" id="{2DF50363-1215-B527-EBA6-D55CAD10764F}"/>
              </a:ext>
            </a:extLst>
          </p:cNvPr>
          <p:cNvGrpSpPr/>
          <p:nvPr/>
        </p:nvGrpSpPr>
        <p:grpSpPr>
          <a:xfrm>
            <a:off x="9142349" y="4993919"/>
            <a:ext cx="1143000" cy="2286012"/>
            <a:chOff x="9142349" y="2301519"/>
            <a:chExt cx="1143000" cy="2286012"/>
          </a:xfrm>
        </p:grpSpPr>
        <p:sp>
          <p:nvSpPr>
            <p:cNvPr id="586" name="Freeform: Shape 585">
              <a:extLst>
                <a:ext uri="{FF2B5EF4-FFF2-40B4-BE49-F238E27FC236}">
                  <a16:creationId xmlns:a16="http://schemas.microsoft.com/office/drawing/2014/main" id="{9AB1A577-E4DF-042E-2151-8AD560547BD1}"/>
                </a:ext>
              </a:extLst>
            </p:cNvPr>
            <p:cNvSpPr/>
            <p:nvPr/>
          </p:nvSpPr>
          <p:spPr>
            <a:xfrm rot="-10800000">
              <a:off x="9142349" y="2301519"/>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7" name="Graphic 5" descr="A city block">
              <a:extLst>
                <a:ext uri="{FF2B5EF4-FFF2-40B4-BE49-F238E27FC236}">
                  <a16:creationId xmlns:a16="http://schemas.microsoft.com/office/drawing/2014/main" id="{63466D58-71DF-FE37-EAC5-99FBBCABE2B0}"/>
                </a:ext>
              </a:extLst>
            </p:cNvPr>
            <p:cNvGrpSpPr/>
            <p:nvPr/>
          </p:nvGrpSpPr>
          <p:grpSpPr>
            <a:xfrm>
              <a:off x="9307004" y="2492032"/>
              <a:ext cx="826071" cy="381000"/>
              <a:chOff x="9307004" y="2492032"/>
              <a:chExt cx="826071" cy="381000"/>
            </a:xfrm>
            <a:solidFill>
              <a:srgbClr val="E6E6E6"/>
            </a:solidFill>
          </p:grpSpPr>
          <p:sp>
            <p:nvSpPr>
              <p:cNvPr id="613" name="Freeform: Shape 612">
                <a:extLst>
                  <a:ext uri="{FF2B5EF4-FFF2-40B4-BE49-F238E27FC236}">
                    <a16:creationId xmlns:a16="http://schemas.microsoft.com/office/drawing/2014/main" id="{5AB1AC71-5329-5106-49CA-38AC1EFF4509}"/>
                  </a:ext>
                </a:extLst>
              </p:cNvPr>
              <p:cNvSpPr/>
              <p:nvPr/>
            </p:nvSpPr>
            <p:spPr>
              <a:xfrm>
                <a:off x="971397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9B0ED6C0-BF44-A2F8-0B48-10E6E3B4F7E9}"/>
                  </a:ext>
                </a:extLst>
              </p:cNvPr>
              <p:cNvSpPr/>
              <p:nvPr/>
            </p:nvSpPr>
            <p:spPr>
              <a:xfrm>
                <a:off x="9510776"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1A0AFD-22B7-2523-971F-C6325FB534AA}"/>
                  </a:ext>
                </a:extLst>
              </p:cNvPr>
              <p:cNvSpPr/>
              <p:nvPr/>
            </p:nvSpPr>
            <p:spPr>
              <a:xfrm>
                <a:off x="9307004"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8" name="Graphic 5" descr="A city block">
              <a:extLst>
                <a:ext uri="{FF2B5EF4-FFF2-40B4-BE49-F238E27FC236}">
                  <a16:creationId xmlns:a16="http://schemas.microsoft.com/office/drawing/2014/main" id="{C032C4E3-FD03-F186-6D5C-2898016513D9}"/>
                </a:ext>
              </a:extLst>
            </p:cNvPr>
            <p:cNvGrpSpPr/>
            <p:nvPr/>
          </p:nvGrpSpPr>
          <p:grpSpPr>
            <a:xfrm>
              <a:off x="9307004" y="2961932"/>
              <a:ext cx="826674" cy="101600"/>
              <a:chOff x="9307004" y="2961932"/>
              <a:chExt cx="826674" cy="101600"/>
            </a:xfrm>
            <a:solidFill>
              <a:srgbClr val="E6E6E6"/>
            </a:solidFill>
          </p:grpSpPr>
          <p:sp>
            <p:nvSpPr>
              <p:cNvPr id="610" name="Freeform: Shape 609">
                <a:extLst>
                  <a:ext uri="{FF2B5EF4-FFF2-40B4-BE49-F238E27FC236}">
                    <a16:creationId xmlns:a16="http://schemas.microsoft.com/office/drawing/2014/main" id="{4F7DA728-1477-FC86-B514-1769A860990C}"/>
                  </a:ext>
                </a:extLst>
              </p:cNvPr>
              <p:cNvSpPr/>
              <p:nvPr/>
            </p:nvSpPr>
            <p:spPr>
              <a:xfrm>
                <a:off x="9712388"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BA3FD5E1-36C4-C027-4B99-F7C1A4F3AFE7}"/>
                  </a:ext>
                </a:extLst>
              </p:cNvPr>
              <p:cNvSpPr/>
              <p:nvPr/>
            </p:nvSpPr>
            <p:spPr>
              <a:xfrm>
                <a:off x="9510776"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6894F019-892D-01A8-CC05-749DE90442B8}"/>
                  </a:ext>
                </a:extLst>
              </p:cNvPr>
              <p:cNvSpPr/>
              <p:nvPr/>
            </p:nvSpPr>
            <p:spPr>
              <a:xfrm>
                <a:off x="9307004"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9" name="Graphic 5" descr="A city block">
              <a:extLst>
                <a:ext uri="{FF2B5EF4-FFF2-40B4-BE49-F238E27FC236}">
                  <a16:creationId xmlns:a16="http://schemas.microsoft.com/office/drawing/2014/main" id="{0F5BCF6E-C61A-D886-A680-8EE36DF23D69}"/>
                </a:ext>
              </a:extLst>
            </p:cNvPr>
            <p:cNvGrpSpPr/>
            <p:nvPr/>
          </p:nvGrpSpPr>
          <p:grpSpPr>
            <a:xfrm>
              <a:off x="9307004" y="3152432"/>
              <a:ext cx="826084" cy="101600"/>
              <a:chOff x="9307004" y="3152432"/>
              <a:chExt cx="826084" cy="101600"/>
            </a:xfrm>
            <a:solidFill>
              <a:srgbClr val="FFFFFF"/>
            </a:solidFill>
          </p:grpSpPr>
          <p:sp>
            <p:nvSpPr>
              <p:cNvPr id="607" name="Freeform: Shape 606">
                <a:extLst>
                  <a:ext uri="{FF2B5EF4-FFF2-40B4-BE49-F238E27FC236}">
                    <a16:creationId xmlns:a16="http://schemas.microsoft.com/office/drawing/2014/main" id="{00D6C551-79EA-264C-FF6F-1B696A4ED430}"/>
                  </a:ext>
                </a:extLst>
              </p:cNvPr>
              <p:cNvSpPr/>
              <p:nvPr/>
            </p:nvSpPr>
            <p:spPr>
              <a:xfrm>
                <a:off x="9714611" y="3152432"/>
                <a:ext cx="418477" cy="101600"/>
              </a:xfrm>
              <a:custGeom>
                <a:avLst/>
                <a:gdLst>
                  <a:gd name="connsiteX0" fmla="*/ 0 w 418477"/>
                  <a:gd name="connsiteY0" fmla="*/ 0 h 101600"/>
                  <a:gd name="connsiteX1" fmla="*/ 418477 w 418477"/>
                  <a:gd name="connsiteY1" fmla="*/ 0 h 101600"/>
                  <a:gd name="connsiteX2" fmla="*/ 418477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7" y="0"/>
                    </a:lnTo>
                    <a:lnTo>
                      <a:pt x="418477"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C588605A-42AC-36BB-1386-BCF475848B8C}"/>
                  </a:ext>
                </a:extLst>
              </p:cNvPr>
              <p:cNvSpPr/>
              <p:nvPr/>
            </p:nvSpPr>
            <p:spPr>
              <a:xfrm>
                <a:off x="9512617"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8D1653E-1C6F-2896-10EA-172F402F47F9}"/>
                  </a:ext>
                </a:extLst>
              </p:cNvPr>
              <p:cNvSpPr/>
              <p:nvPr/>
            </p:nvSpPr>
            <p:spPr>
              <a:xfrm>
                <a:off x="9307004" y="31524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0" name="Graphic 5" descr="A city block">
              <a:extLst>
                <a:ext uri="{FF2B5EF4-FFF2-40B4-BE49-F238E27FC236}">
                  <a16:creationId xmlns:a16="http://schemas.microsoft.com/office/drawing/2014/main" id="{6F34D197-EA6C-D6A6-3198-9F7B918610A6}"/>
                </a:ext>
              </a:extLst>
            </p:cNvPr>
            <p:cNvGrpSpPr/>
            <p:nvPr/>
          </p:nvGrpSpPr>
          <p:grpSpPr>
            <a:xfrm>
              <a:off x="9510776" y="3342932"/>
              <a:ext cx="381958" cy="101600"/>
              <a:chOff x="9510776" y="3342932"/>
              <a:chExt cx="381958" cy="101600"/>
            </a:xfrm>
            <a:solidFill>
              <a:srgbClr val="E6E6E6"/>
            </a:solidFill>
          </p:grpSpPr>
          <p:sp>
            <p:nvSpPr>
              <p:cNvPr id="605" name="Freeform: Shape 604">
                <a:extLst>
                  <a:ext uri="{FF2B5EF4-FFF2-40B4-BE49-F238E27FC236}">
                    <a16:creationId xmlns:a16="http://schemas.microsoft.com/office/drawing/2014/main" id="{B2909703-3BCB-3C65-CB64-FD633A328E05}"/>
                  </a:ext>
                </a:extLst>
              </p:cNvPr>
              <p:cNvSpPr/>
              <p:nvPr/>
            </p:nvSpPr>
            <p:spPr>
              <a:xfrm>
                <a:off x="9712388"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FF8468F-01B5-95FA-AB9C-F1CC99D98249}"/>
                  </a:ext>
                </a:extLst>
              </p:cNvPr>
              <p:cNvSpPr/>
              <p:nvPr/>
            </p:nvSpPr>
            <p:spPr>
              <a:xfrm>
                <a:off x="9510776"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1" name="Graphic 5" descr="A city block">
              <a:extLst>
                <a:ext uri="{FF2B5EF4-FFF2-40B4-BE49-F238E27FC236}">
                  <a16:creationId xmlns:a16="http://schemas.microsoft.com/office/drawing/2014/main" id="{884C046C-E390-457E-841D-53B868AA0921}"/>
                </a:ext>
              </a:extLst>
            </p:cNvPr>
            <p:cNvGrpSpPr/>
            <p:nvPr/>
          </p:nvGrpSpPr>
          <p:grpSpPr>
            <a:xfrm>
              <a:off x="9510776" y="3723932"/>
              <a:ext cx="621658" cy="101600"/>
              <a:chOff x="9510776" y="3723932"/>
              <a:chExt cx="621658" cy="101600"/>
            </a:xfrm>
            <a:solidFill>
              <a:srgbClr val="E6E6E6"/>
            </a:solidFill>
          </p:grpSpPr>
          <p:sp>
            <p:nvSpPr>
              <p:cNvPr id="603" name="Freeform: Shape 602">
                <a:extLst>
                  <a:ext uri="{FF2B5EF4-FFF2-40B4-BE49-F238E27FC236}">
                    <a16:creationId xmlns:a16="http://schemas.microsoft.com/office/drawing/2014/main" id="{D9AE6FB0-E67E-EA52-7CE6-DC95AF69BD08}"/>
                  </a:ext>
                </a:extLst>
              </p:cNvPr>
              <p:cNvSpPr/>
              <p:nvPr/>
            </p:nvSpPr>
            <p:spPr>
              <a:xfrm>
                <a:off x="9714611" y="3723932"/>
                <a:ext cx="417823" cy="101600"/>
              </a:xfrm>
              <a:custGeom>
                <a:avLst/>
                <a:gdLst>
                  <a:gd name="connsiteX0" fmla="*/ 0 w 417823"/>
                  <a:gd name="connsiteY0" fmla="*/ 0 h 101600"/>
                  <a:gd name="connsiteX1" fmla="*/ 417823 w 417823"/>
                  <a:gd name="connsiteY1" fmla="*/ 0 h 101600"/>
                  <a:gd name="connsiteX2" fmla="*/ 417823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3" y="0"/>
                    </a:lnTo>
                    <a:lnTo>
                      <a:pt x="41782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95B877E6-BAE4-34B6-82FA-2C07F1596315}"/>
                  </a:ext>
                </a:extLst>
              </p:cNvPr>
              <p:cNvSpPr/>
              <p:nvPr/>
            </p:nvSpPr>
            <p:spPr>
              <a:xfrm>
                <a:off x="9510776"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2" name="Graphic 5" descr="A city block">
              <a:extLst>
                <a:ext uri="{FF2B5EF4-FFF2-40B4-BE49-F238E27FC236}">
                  <a16:creationId xmlns:a16="http://schemas.microsoft.com/office/drawing/2014/main" id="{A5FF1783-5046-D355-B2CE-14005D5D6F0F}"/>
                </a:ext>
              </a:extLst>
            </p:cNvPr>
            <p:cNvGrpSpPr/>
            <p:nvPr/>
          </p:nvGrpSpPr>
          <p:grpSpPr>
            <a:xfrm>
              <a:off x="9307068" y="3533432"/>
              <a:ext cx="585209" cy="101600"/>
              <a:chOff x="9307068" y="3533432"/>
              <a:chExt cx="585209" cy="101600"/>
            </a:xfrm>
            <a:solidFill>
              <a:srgbClr val="E6E6E6"/>
            </a:solidFill>
          </p:grpSpPr>
          <p:sp>
            <p:nvSpPr>
              <p:cNvPr id="600" name="Freeform: Shape 599">
                <a:extLst>
                  <a:ext uri="{FF2B5EF4-FFF2-40B4-BE49-F238E27FC236}">
                    <a16:creationId xmlns:a16="http://schemas.microsoft.com/office/drawing/2014/main" id="{6E0C42C9-936E-2189-CEC8-78F5378DFDDA}"/>
                  </a:ext>
                </a:extLst>
              </p:cNvPr>
              <p:cNvSpPr/>
              <p:nvPr/>
            </p:nvSpPr>
            <p:spPr>
              <a:xfrm>
                <a:off x="9712388"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83FB5A57-069D-BFD6-3465-786BAF2DD305}"/>
                  </a:ext>
                </a:extLst>
              </p:cNvPr>
              <p:cNvSpPr/>
              <p:nvPr/>
            </p:nvSpPr>
            <p:spPr>
              <a:xfrm>
                <a:off x="951071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3673268C-958A-2E41-CE86-3671A71F06A1}"/>
                  </a:ext>
                </a:extLst>
              </p:cNvPr>
              <p:cNvSpPr/>
              <p:nvPr/>
            </p:nvSpPr>
            <p:spPr>
              <a:xfrm>
                <a:off x="9307068"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3" name="Freeform: Shape 592">
              <a:extLst>
                <a:ext uri="{FF2B5EF4-FFF2-40B4-BE49-F238E27FC236}">
                  <a16:creationId xmlns:a16="http://schemas.microsoft.com/office/drawing/2014/main" id="{6031AB56-4602-BF87-8E09-F9957D3244FC}"/>
                </a:ext>
              </a:extLst>
            </p:cNvPr>
            <p:cNvSpPr/>
            <p:nvPr/>
          </p:nvSpPr>
          <p:spPr>
            <a:xfrm>
              <a:off x="951306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A926B1CE-C3F6-E34D-2D66-9B0506F25E0F}"/>
                </a:ext>
              </a:extLst>
            </p:cNvPr>
            <p:cNvSpPr/>
            <p:nvPr/>
          </p:nvSpPr>
          <p:spPr>
            <a:xfrm>
              <a:off x="9714611" y="4295432"/>
              <a:ext cx="178301" cy="101600"/>
            </a:xfrm>
            <a:custGeom>
              <a:avLst/>
              <a:gdLst>
                <a:gd name="connsiteX0" fmla="*/ 0 w 178301"/>
                <a:gd name="connsiteY0" fmla="*/ 0 h 101600"/>
                <a:gd name="connsiteX1" fmla="*/ 178301 w 178301"/>
                <a:gd name="connsiteY1" fmla="*/ 0 h 101600"/>
                <a:gd name="connsiteX2" fmla="*/ 178301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1" y="0"/>
                  </a:lnTo>
                  <a:lnTo>
                    <a:pt x="17830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95" name="Graphic 5" descr="A city block">
              <a:extLst>
                <a:ext uri="{FF2B5EF4-FFF2-40B4-BE49-F238E27FC236}">
                  <a16:creationId xmlns:a16="http://schemas.microsoft.com/office/drawing/2014/main" id="{B43515DE-CA5A-0574-5857-171D495C6516}"/>
                </a:ext>
              </a:extLst>
            </p:cNvPr>
            <p:cNvGrpSpPr/>
            <p:nvPr/>
          </p:nvGrpSpPr>
          <p:grpSpPr>
            <a:xfrm>
              <a:off x="9307576" y="4104932"/>
              <a:ext cx="826103" cy="101600"/>
              <a:chOff x="9307576" y="4104932"/>
              <a:chExt cx="826103" cy="101600"/>
            </a:xfrm>
            <a:solidFill>
              <a:srgbClr val="E6E6E6"/>
            </a:solidFill>
          </p:grpSpPr>
          <p:sp>
            <p:nvSpPr>
              <p:cNvPr id="597" name="Freeform: Shape 596">
                <a:extLst>
                  <a:ext uri="{FF2B5EF4-FFF2-40B4-BE49-F238E27FC236}">
                    <a16:creationId xmlns:a16="http://schemas.microsoft.com/office/drawing/2014/main" id="{B0D52741-DEC4-67DC-51B0-32C8D836EC77}"/>
                  </a:ext>
                </a:extLst>
              </p:cNvPr>
              <p:cNvSpPr/>
              <p:nvPr/>
            </p:nvSpPr>
            <p:spPr>
              <a:xfrm>
                <a:off x="9712388"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0F87F279-66E9-7346-D323-1D09EE8C9F96}"/>
                  </a:ext>
                </a:extLst>
              </p:cNvPr>
              <p:cNvSpPr/>
              <p:nvPr/>
            </p:nvSpPr>
            <p:spPr>
              <a:xfrm>
                <a:off x="951306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5C7C260-86E1-3008-631D-27F0A493DE6B}"/>
                  </a:ext>
                </a:extLst>
              </p:cNvPr>
              <p:cNvSpPr/>
              <p:nvPr/>
            </p:nvSpPr>
            <p:spPr>
              <a:xfrm>
                <a:off x="9307576"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6" name="Freeform: Shape 595">
              <a:extLst>
                <a:ext uri="{FF2B5EF4-FFF2-40B4-BE49-F238E27FC236}">
                  <a16:creationId xmlns:a16="http://schemas.microsoft.com/office/drawing/2014/main" id="{B40D0638-C642-6B11-06CA-F109512AE842}"/>
                </a:ext>
              </a:extLst>
            </p:cNvPr>
            <p:cNvSpPr/>
            <p:nvPr/>
          </p:nvSpPr>
          <p:spPr>
            <a:xfrm>
              <a:off x="951071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6" name="Graphic 5" descr="A city block">
            <a:extLst>
              <a:ext uri="{FF2B5EF4-FFF2-40B4-BE49-F238E27FC236}">
                <a16:creationId xmlns:a16="http://schemas.microsoft.com/office/drawing/2014/main" id="{9F24DEA8-B043-DDE0-FA38-0C7959371581}"/>
              </a:ext>
            </a:extLst>
          </p:cNvPr>
          <p:cNvGrpSpPr/>
          <p:nvPr/>
        </p:nvGrpSpPr>
        <p:grpSpPr>
          <a:xfrm>
            <a:off x="10284904" y="5187842"/>
            <a:ext cx="1905000" cy="2092090"/>
            <a:chOff x="10284904" y="2495442"/>
            <a:chExt cx="1905000" cy="2092090"/>
          </a:xfrm>
        </p:grpSpPr>
        <p:sp>
          <p:nvSpPr>
            <p:cNvPr id="617" name="Freeform: Shape 616">
              <a:extLst>
                <a:ext uri="{FF2B5EF4-FFF2-40B4-BE49-F238E27FC236}">
                  <a16:creationId xmlns:a16="http://schemas.microsoft.com/office/drawing/2014/main" id="{0373867E-468D-D4C9-842C-DCDFC622A3A9}"/>
                </a:ext>
              </a:extLst>
            </p:cNvPr>
            <p:cNvSpPr/>
            <p:nvPr/>
          </p:nvSpPr>
          <p:spPr>
            <a:xfrm>
              <a:off x="10284904" y="2495442"/>
              <a:ext cx="1905000" cy="2092089"/>
            </a:xfrm>
            <a:custGeom>
              <a:avLst/>
              <a:gdLst>
                <a:gd name="connsiteX0" fmla="*/ 1145603 w 1905000"/>
                <a:gd name="connsiteY0" fmla="*/ 0 h 2092089"/>
                <a:gd name="connsiteX1" fmla="*/ 1145603 w 1905000"/>
                <a:gd name="connsiteY1" fmla="*/ 949090 h 2092089"/>
                <a:gd name="connsiteX2" fmla="*/ 1905000 w 1905000"/>
                <a:gd name="connsiteY2" fmla="*/ 949090 h 2092089"/>
                <a:gd name="connsiteX3" fmla="*/ 1905000 w 1905000"/>
                <a:gd name="connsiteY3" fmla="*/ 2092090 h 2092089"/>
                <a:gd name="connsiteX4" fmla="*/ 0 w 1905000"/>
                <a:gd name="connsiteY4" fmla="*/ 2092090 h 2092089"/>
                <a:gd name="connsiteX5" fmla="*/ 0 w 1905000"/>
                <a:gd name="connsiteY5" fmla="*/ 0 h 20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2092089">
                  <a:moveTo>
                    <a:pt x="1145603" y="0"/>
                  </a:moveTo>
                  <a:lnTo>
                    <a:pt x="1145603" y="949090"/>
                  </a:lnTo>
                  <a:lnTo>
                    <a:pt x="1905000" y="949090"/>
                  </a:lnTo>
                  <a:lnTo>
                    <a:pt x="1905000" y="2092090"/>
                  </a:lnTo>
                  <a:lnTo>
                    <a:pt x="0" y="2092090"/>
                  </a:lnTo>
                  <a:lnTo>
                    <a:pt x="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18" name="Graphic 5" descr="A city block">
              <a:extLst>
                <a:ext uri="{FF2B5EF4-FFF2-40B4-BE49-F238E27FC236}">
                  <a16:creationId xmlns:a16="http://schemas.microsoft.com/office/drawing/2014/main" id="{C9A1B0BC-2E8A-36AD-3D3F-F7F8CF7B2CC5}"/>
                </a:ext>
              </a:extLst>
            </p:cNvPr>
            <p:cNvGrpSpPr/>
            <p:nvPr/>
          </p:nvGrpSpPr>
          <p:grpSpPr>
            <a:xfrm>
              <a:off x="10538841" y="2961932"/>
              <a:ext cx="889012" cy="188321"/>
              <a:chOff x="10538841" y="2961932"/>
              <a:chExt cx="889012" cy="188321"/>
            </a:xfrm>
            <a:solidFill>
              <a:srgbClr val="D2D2D2"/>
            </a:solidFill>
          </p:grpSpPr>
          <p:sp>
            <p:nvSpPr>
              <p:cNvPr id="638" name="Freeform: Shape 637">
                <a:extLst>
                  <a:ext uri="{FF2B5EF4-FFF2-40B4-BE49-F238E27FC236}">
                    <a16:creationId xmlns:a16="http://schemas.microsoft.com/office/drawing/2014/main" id="{BC325BC1-CF50-6ABC-F74B-84142C9DA8C9}"/>
                  </a:ext>
                </a:extLst>
              </p:cNvPr>
              <p:cNvSpPr/>
              <p:nvPr/>
            </p:nvSpPr>
            <p:spPr>
              <a:xfrm>
                <a:off x="10538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0E95792B-D759-879B-5A74-0877DDCCDA33}"/>
                  </a:ext>
                </a:extLst>
              </p:cNvPr>
              <p:cNvSpPr/>
              <p:nvPr/>
            </p:nvSpPr>
            <p:spPr>
              <a:xfrm>
                <a:off x="10792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7A8BAD8D-6F6D-C2F2-B0DE-15C1FE5819AD}"/>
                  </a:ext>
                </a:extLst>
              </p:cNvPr>
              <p:cNvSpPr/>
              <p:nvPr/>
            </p:nvSpPr>
            <p:spPr>
              <a:xfrm>
                <a:off x="11048746" y="2961932"/>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9" name="Graphic 5" descr="A city block">
              <a:extLst>
                <a:ext uri="{FF2B5EF4-FFF2-40B4-BE49-F238E27FC236}">
                  <a16:creationId xmlns:a16="http://schemas.microsoft.com/office/drawing/2014/main" id="{9BF085B0-27AC-C7A7-6347-45E128259CFE}"/>
                </a:ext>
              </a:extLst>
            </p:cNvPr>
            <p:cNvGrpSpPr/>
            <p:nvPr/>
          </p:nvGrpSpPr>
          <p:grpSpPr>
            <a:xfrm>
              <a:off x="11631549" y="4018210"/>
              <a:ext cx="178320" cy="376643"/>
              <a:chOff x="11631549" y="4018210"/>
              <a:chExt cx="178320" cy="376643"/>
            </a:xfrm>
          </p:grpSpPr>
          <p:sp>
            <p:nvSpPr>
              <p:cNvPr id="636" name="Freeform: Shape 635">
                <a:extLst>
                  <a:ext uri="{FF2B5EF4-FFF2-40B4-BE49-F238E27FC236}">
                    <a16:creationId xmlns:a16="http://schemas.microsoft.com/office/drawing/2014/main" id="{0CB56DF5-13A5-B5F3-9CED-9132B3B85AB8}"/>
                  </a:ext>
                </a:extLst>
              </p:cNvPr>
              <p:cNvSpPr/>
              <p:nvPr/>
            </p:nvSpPr>
            <p:spPr>
              <a:xfrm>
                <a:off x="11631549"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B47EA70A-73D4-3BAB-D159-48D71BC80CD3}"/>
                  </a:ext>
                </a:extLst>
              </p:cNvPr>
              <p:cNvSpPr/>
              <p:nvPr/>
            </p:nvSpPr>
            <p:spPr>
              <a:xfrm>
                <a:off x="11631549"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0" name="Graphic 5" descr="A city block">
              <a:extLst>
                <a:ext uri="{FF2B5EF4-FFF2-40B4-BE49-F238E27FC236}">
                  <a16:creationId xmlns:a16="http://schemas.microsoft.com/office/drawing/2014/main" id="{2AA8E42B-67A4-891E-FCAB-7A91FC5AD2FB}"/>
                </a:ext>
              </a:extLst>
            </p:cNvPr>
            <p:cNvGrpSpPr/>
            <p:nvPr/>
          </p:nvGrpSpPr>
          <p:grpSpPr>
            <a:xfrm>
              <a:off x="11887454" y="4018210"/>
              <a:ext cx="188607" cy="376643"/>
              <a:chOff x="11887454" y="4018210"/>
              <a:chExt cx="188607" cy="376643"/>
            </a:xfrm>
          </p:grpSpPr>
          <p:sp>
            <p:nvSpPr>
              <p:cNvPr id="634" name="Freeform: Shape 633">
                <a:extLst>
                  <a:ext uri="{FF2B5EF4-FFF2-40B4-BE49-F238E27FC236}">
                    <a16:creationId xmlns:a16="http://schemas.microsoft.com/office/drawing/2014/main" id="{5482C46E-18C1-7D32-F20F-DA631FCF789E}"/>
                  </a:ext>
                </a:extLst>
              </p:cNvPr>
              <p:cNvSpPr/>
              <p:nvPr/>
            </p:nvSpPr>
            <p:spPr>
              <a:xfrm>
                <a:off x="11887454"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9C176B65-7302-F5A3-F690-A46059E68A91}"/>
                  </a:ext>
                </a:extLst>
              </p:cNvPr>
              <p:cNvSpPr/>
              <p:nvPr/>
            </p:nvSpPr>
            <p:spPr>
              <a:xfrm>
                <a:off x="11887454"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1" name="Graphic 5" descr="A city block">
              <a:extLst>
                <a:ext uri="{FF2B5EF4-FFF2-40B4-BE49-F238E27FC236}">
                  <a16:creationId xmlns:a16="http://schemas.microsoft.com/office/drawing/2014/main" id="{F9CC95AC-6584-FCFB-4FF0-012C91E06E46}"/>
                </a:ext>
              </a:extLst>
            </p:cNvPr>
            <p:cNvGrpSpPr/>
            <p:nvPr/>
          </p:nvGrpSpPr>
          <p:grpSpPr>
            <a:xfrm>
              <a:off x="10538841" y="4210888"/>
              <a:ext cx="178320" cy="376643"/>
              <a:chOff x="10538841" y="4210888"/>
              <a:chExt cx="178320" cy="376643"/>
            </a:xfrm>
          </p:grpSpPr>
          <p:sp>
            <p:nvSpPr>
              <p:cNvPr id="632" name="Freeform: Shape 631">
                <a:extLst>
                  <a:ext uri="{FF2B5EF4-FFF2-40B4-BE49-F238E27FC236}">
                    <a16:creationId xmlns:a16="http://schemas.microsoft.com/office/drawing/2014/main" id="{BEE1DF60-8DA7-8CB8-4116-71A217FB4004}"/>
                  </a:ext>
                </a:extLst>
              </p:cNvPr>
              <p:cNvSpPr/>
              <p:nvPr/>
            </p:nvSpPr>
            <p:spPr>
              <a:xfrm>
                <a:off x="10538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B26ADE7D-41DE-CB6E-71D7-97EE2F9C830F}"/>
                  </a:ext>
                </a:extLst>
              </p:cNvPr>
              <p:cNvSpPr/>
              <p:nvPr/>
            </p:nvSpPr>
            <p:spPr>
              <a:xfrm>
                <a:off x="10538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2" name="Graphic 5" descr="A city block">
              <a:extLst>
                <a:ext uri="{FF2B5EF4-FFF2-40B4-BE49-F238E27FC236}">
                  <a16:creationId xmlns:a16="http://schemas.microsoft.com/office/drawing/2014/main" id="{73EBCF3A-11EF-0E0D-25AC-10DA3A896FF5}"/>
                </a:ext>
              </a:extLst>
            </p:cNvPr>
            <p:cNvGrpSpPr/>
            <p:nvPr/>
          </p:nvGrpSpPr>
          <p:grpSpPr>
            <a:xfrm>
              <a:off x="10792841" y="4210888"/>
              <a:ext cx="178320" cy="376643"/>
              <a:chOff x="10792841" y="4210888"/>
              <a:chExt cx="178320" cy="376643"/>
            </a:xfrm>
          </p:grpSpPr>
          <p:sp>
            <p:nvSpPr>
              <p:cNvPr id="630" name="Freeform: Shape 629">
                <a:extLst>
                  <a:ext uri="{FF2B5EF4-FFF2-40B4-BE49-F238E27FC236}">
                    <a16:creationId xmlns:a16="http://schemas.microsoft.com/office/drawing/2014/main" id="{9BE510BD-7358-84D6-7356-685F811DDC8A}"/>
                  </a:ext>
                </a:extLst>
              </p:cNvPr>
              <p:cNvSpPr/>
              <p:nvPr/>
            </p:nvSpPr>
            <p:spPr>
              <a:xfrm>
                <a:off x="10792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C0C0250D-FA48-9962-361C-2540ADBA7935}"/>
                  </a:ext>
                </a:extLst>
              </p:cNvPr>
              <p:cNvSpPr/>
              <p:nvPr/>
            </p:nvSpPr>
            <p:spPr>
              <a:xfrm>
                <a:off x="10792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3" name="Graphic 5" descr="A city block">
              <a:extLst>
                <a:ext uri="{FF2B5EF4-FFF2-40B4-BE49-F238E27FC236}">
                  <a16:creationId xmlns:a16="http://schemas.microsoft.com/office/drawing/2014/main" id="{086E679B-E6B6-68AF-4C9A-863146663880}"/>
                </a:ext>
              </a:extLst>
            </p:cNvPr>
            <p:cNvGrpSpPr/>
            <p:nvPr/>
          </p:nvGrpSpPr>
          <p:grpSpPr>
            <a:xfrm>
              <a:off x="11048746" y="4210888"/>
              <a:ext cx="379107" cy="376643"/>
              <a:chOff x="11048746" y="4210888"/>
              <a:chExt cx="379107" cy="376643"/>
            </a:xfrm>
          </p:grpSpPr>
          <p:sp>
            <p:nvSpPr>
              <p:cNvPr id="628" name="Freeform: Shape 627">
                <a:extLst>
                  <a:ext uri="{FF2B5EF4-FFF2-40B4-BE49-F238E27FC236}">
                    <a16:creationId xmlns:a16="http://schemas.microsoft.com/office/drawing/2014/main" id="{43B10858-9B2A-6032-06F0-B8C46EC17395}"/>
                  </a:ext>
                </a:extLst>
              </p:cNvPr>
              <p:cNvSpPr/>
              <p:nvPr/>
            </p:nvSpPr>
            <p:spPr>
              <a:xfrm>
                <a:off x="1104874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B6189BD7-E325-A637-741F-21A5A067A87D}"/>
                  </a:ext>
                </a:extLst>
              </p:cNvPr>
              <p:cNvSpPr/>
              <p:nvPr/>
            </p:nvSpPr>
            <p:spPr>
              <a:xfrm>
                <a:off x="1104874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4" name="Freeform: Shape 623">
              <a:extLst>
                <a:ext uri="{FF2B5EF4-FFF2-40B4-BE49-F238E27FC236}">
                  <a16:creationId xmlns:a16="http://schemas.microsoft.com/office/drawing/2014/main" id="{4231660F-7A5F-6AD2-6CAD-D6E7D455B70F}"/>
                </a:ext>
              </a:extLst>
            </p:cNvPr>
            <p:cNvSpPr/>
            <p:nvPr/>
          </p:nvSpPr>
          <p:spPr>
            <a:xfrm rot="-10800000">
              <a:off x="10538904" y="3825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86D5A68B-312C-3AEC-9D13-9CF9CEADDEFD}"/>
                </a:ext>
              </a:extLst>
            </p:cNvPr>
            <p:cNvSpPr/>
            <p:nvPr/>
          </p:nvSpPr>
          <p:spPr>
            <a:xfrm rot="-10800000">
              <a:off x="10538904" y="3444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E81F219-F531-5A9C-3B21-17827E2F36E7}"/>
                </a:ext>
              </a:extLst>
            </p:cNvPr>
            <p:cNvSpPr/>
            <p:nvPr/>
          </p:nvSpPr>
          <p:spPr>
            <a:xfrm rot="-10800000">
              <a:off x="10919904" y="3762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B5ED71EC-2172-69E1-E549-5159119B400D}"/>
                </a:ext>
              </a:extLst>
            </p:cNvPr>
            <p:cNvSpPr/>
            <p:nvPr/>
          </p:nvSpPr>
          <p:spPr>
            <a:xfrm rot="-10800000">
              <a:off x="10919904" y="3381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2" name="TextBox 641">
            <a:extLst>
              <a:ext uri="{FF2B5EF4-FFF2-40B4-BE49-F238E27FC236}">
                <a16:creationId xmlns:a16="http://schemas.microsoft.com/office/drawing/2014/main" id="{838772B5-38A7-97BF-764E-BA5A568CD2B1}"/>
              </a:ext>
            </a:extLst>
          </p:cNvPr>
          <p:cNvSpPr txBox="1"/>
          <p:nvPr/>
        </p:nvSpPr>
        <p:spPr>
          <a:xfrm>
            <a:off x="1017852" y="-88014"/>
            <a:ext cx="123757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Why L&amp;D Matters?</a:t>
            </a:r>
          </a:p>
        </p:txBody>
      </p:sp>
      <p:sp>
        <p:nvSpPr>
          <p:cNvPr id="4" name="TextBox 3">
            <a:extLst>
              <a:ext uri="{FF2B5EF4-FFF2-40B4-BE49-F238E27FC236}">
                <a16:creationId xmlns:a16="http://schemas.microsoft.com/office/drawing/2014/main" id="{B070503A-103C-A23A-C2A6-9199556DED44}"/>
              </a:ext>
            </a:extLst>
          </p:cNvPr>
          <p:cNvSpPr txBox="1"/>
          <p:nvPr/>
        </p:nvSpPr>
        <p:spPr>
          <a:xfrm>
            <a:off x="1776341" y="1741507"/>
            <a:ext cx="8508563"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The average number of vacancies in construction for each over-lapping quarter in the past 12 months is </a:t>
            </a:r>
            <a:r>
              <a:rPr kumimoji="0" lang="en-GB" sz="2800" b="1"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38,000</a:t>
            </a: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 which is higher than for any period since ONS records began in 2001</a:t>
            </a:r>
          </a:p>
        </p:txBody>
      </p:sp>
    </p:spTree>
    <p:extLst>
      <p:ext uri="{BB962C8B-B14F-4D97-AF65-F5344CB8AC3E}">
        <p14:creationId xmlns:p14="http://schemas.microsoft.com/office/powerpoint/2010/main" val="628561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642" name="TextBox 641">
            <a:extLst>
              <a:ext uri="{FF2B5EF4-FFF2-40B4-BE49-F238E27FC236}">
                <a16:creationId xmlns:a16="http://schemas.microsoft.com/office/drawing/2014/main" id="{838772B5-38A7-97BF-764E-BA5A568CD2B1}"/>
              </a:ext>
            </a:extLst>
          </p:cNvPr>
          <p:cNvSpPr txBox="1"/>
          <p:nvPr/>
        </p:nvSpPr>
        <p:spPr>
          <a:xfrm>
            <a:off x="0" y="0"/>
            <a:ext cx="1237575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How Can We Promote Construction?</a:t>
            </a:r>
          </a:p>
        </p:txBody>
      </p:sp>
    </p:spTree>
    <p:extLst>
      <p:ext uri="{BB962C8B-B14F-4D97-AF65-F5344CB8AC3E}">
        <p14:creationId xmlns:p14="http://schemas.microsoft.com/office/powerpoint/2010/main" val="180320734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642" name="TextBox 641">
            <a:extLst>
              <a:ext uri="{FF2B5EF4-FFF2-40B4-BE49-F238E27FC236}">
                <a16:creationId xmlns:a16="http://schemas.microsoft.com/office/drawing/2014/main" id="{838772B5-38A7-97BF-764E-BA5A568CD2B1}"/>
              </a:ext>
            </a:extLst>
          </p:cNvPr>
          <p:cNvSpPr txBox="1"/>
          <p:nvPr/>
        </p:nvSpPr>
        <p:spPr>
          <a:xfrm>
            <a:off x="0" y="0"/>
            <a:ext cx="1237575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How Can We Promote Construction?</a:t>
            </a:r>
          </a:p>
        </p:txBody>
      </p:sp>
      <p:sp>
        <p:nvSpPr>
          <p:cNvPr id="3" name="TextBox 2">
            <a:extLst>
              <a:ext uri="{FF2B5EF4-FFF2-40B4-BE49-F238E27FC236}">
                <a16:creationId xmlns:a16="http://schemas.microsoft.com/office/drawing/2014/main" id="{D53D2E57-8980-62A7-54B2-97A072BA6061}"/>
              </a:ext>
            </a:extLst>
          </p:cNvPr>
          <p:cNvSpPr txBox="1"/>
          <p:nvPr/>
        </p:nvSpPr>
        <p:spPr>
          <a:xfrm>
            <a:off x="246403" y="2848160"/>
            <a:ext cx="11699193"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 Engage with the future workforce by attending Speakers for Schools events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422749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642" name="TextBox 641">
            <a:extLst>
              <a:ext uri="{FF2B5EF4-FFF2-40B4-BE49-F238E27FC236}">
                <a16:creationId xmlns:a16="http://schemas.microsoft.com/office/drawing/2014/main" id="{838772B5-38A7-97BF-764E-BA5A568CD2B1}"/>
              </a:ext>
            </a:extLst>
          </p:cNvPr>
          <p:cNvSpPr txBox="1"/>
          <p:nvPr/>
        </p:nvSpPr>
        <p:spPr>
          <a:xfrm>
            <a:off x="0" y="0"/>
            <a:ext cx="1237575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How Can We Promote Construction?</a:t>
            </a:r>
          </a:p>
        </p:txBody>
      </p:sp>
      <p:sp>
        <p:nvSpPr>
          <p:cNvPr id="3" name="TextBox 2">
            <a:extLst>
              <a:ext uri="{FF2B5EF4-FFF2-40B4-BE49-F238E27FC236}">
                <a16:creationId xmlns:a16="http://schemas.microsoft.com/office/drawing/2014/main" id="{D53D2E57-8980-62A7-54B2-97A072BA6061}"/>
              </a:ext>
            </a:extLst>
          </p:cNvPr>
          <p:cNvSpPr txBox="1"/>
          <p:nvPr/>
        </p:nvSpPr>
        <p:spPr>
          <a:xfrm>
            <a:off x="246403" y="2848160"/>
            <a:ext cx="11699193"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 </a:t>
            </a: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Engage with the future workforce by attending Speakers for Schools events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 Provide exposure to the industry and the carers available via offering work experience</a:t>
            </a:r>
          </a:p>
        </p:txBody>
      </p:sp>
    </p:spTree>
    <p:extLst>
      <p:ext uri="{BB962C8B-B14F-4D97-AF65-F5344CB8AC3E}">
        <p14:creationId xmlns:p14="http://schemas.microsoft.com/office/powerpoint/2010/main" val="3502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642" name="TextBox 641">
            <a:extLst>
              <a:ext uri="{FF2B5EF4-FFF2-40B4-BE49-F238E27FC236}">
                <a16:creationId xmlns:a16="http://schemas.microsoft.com/office/drawing/2014/main" id="{838772B5-38A7-97BF-764E-BA5A568CD2B1}"/>
              </a:ext>
            </a:extLst>
          </p:cNvPr>
          <p:cNvSpPr txBox="1"/>
          <p:nvPr/>
        </p:nvSpPr>
        <p:spPr>
          <a:xfrm>
            <a:off x="0" y="0"/>
            <a:ext cx="1237575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How Can We Promote Construction?</a:t>
            </a:r>
          </a:p>
        </p:txBody>
      </p:sp>
      <p:sp>
        <p:nvSpPr>
          <p:cNvPr id="3" name="TextBox 2">
            <a:extLst>
              <a:ext uri="{FF2B5EF4-FFF2-40B4-BE49-F238E27FC236}">
                <a16:creationId xmlns:a16="http://schemas.microsoft.com/office/drawing/2014/main" id="{D53D2E57-8980-62A7-54B2-97A072BA6061}"/>
              </a:ext>
            </a:extLst>
          </p:cNvPr>
          <p:cNvSpPr txBox="1"/>
          <p:nvPr/>
        </p:nvSpPr>
        <p:spPr>
          <a:xfrm>
            <a:off x="246403" y="2848160"/>
            <a:ext cx="11699193"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 </a:t>
            </a:r>
            <a:r>
              <a:rPr kumimoji="0" lang="en-GB" sz="2800" b="0" i="1" u="none" strike="noStrike" kern="1200" cap="none" spc="0" normalizeH="0" baseline="0" noProof="0">
                <a:ln w="28575">
                  <a:solidFill>
                    <a:prstClr val="black"/>
                  </a:solidFill>
                </a:ln>
                <a:solidFill>
                  <a:prstClr val="black"/>
                </a:solidFill>
                <a:effectLst/>
                <a:uLnTx/>
                <a:uFillTx/>
                <a:latin typeface="Montserrat" panose="00000500000000000000" pitchFamily="2" charset="0"/>
                <a:ea typeface="+mn-ea"/>
                <a:cs typeface="+mn-cs"/>
              </a:rPr>
              <a:t>Engage with the future workforce by attending Speakers for Schools events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28575">
                <a:solidFill>
                  <a:prstClr val="black"/>
                </a:solidFill>
              </a:ln>
              <a:solidFill>
                <a:prstClr val="black"/>
              </a:solidFill>
              <a:effectLst/>
              <a:uLnTx/>
              <a:uFillTx/>
              <a:latin typeface="Montserrat" panose="000005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8575">
                  <a:solidFill>
                    <a:prstClr val="black"/>
                  </a:solidFill>
                </a:ln>
                <a:solidFill>
                  <a:prstClr val="black"/>
                </a:solidFill>
                <a:effectLst/>
                <a:uLnTx/>
                <a:uFillTx/>
                <a:latin typeface="Montserrat" panose="00000500000000000000" pitchFamily="2" charset="0"/>
                <a:ea typeface="+mn-ea"/>
                <a:cs typeface="+mn-cs"/>
              </a:rPr>
              <a:t>. Provide exposure to the industry and the carers available via offering work experience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a:ln w="28575">
                <a:solidFill>
                  <a:prstClr val="black"/>
                </a:solidFill>
              </a:ln>
              <a:solidFill>
                <a:prstClr val="black"/>
              </a:solidFill>
              <a:effectLst/>
              <a:uLnTx/>
              <a:uFillTx/>
              <a:latin typeface="Montserrat" panose="000005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w="28575">
                  <a:solidFill>
                    <a:prstClr val="black"/>
                  </a:solidFill>
                </a:ln>
                <a:solidFill>
                  <a:prstClr val="black"/>
                </a:solidFill>
                <a:effectLst/>
                <a:uLnTx/>
                <a:uFillTx/>
                <a:latin typeface="Montserrat" panose="00000500000000000000" pitchFamily="2" charset="0"/>
                <a:ea typeface="+mn-ea"/>
                <a:cs typeface="+mn-cs"/>
              </a:rPr>
              <a:t>. Attend industry events such as CE Midlands and the Building the Future Awards to celebrate success in young professionals</a:t>
            </a:r>
          </a:p>
        </p:txBody>
      </p:sp>
    </p:spTree>
    <p:extLst>
      <p:ext uri="{BB962C8B-B14F-4D97-AF65-F5344CB8AC3E}">
        <p14:creationId xmlns:p14="http://schemas.microsoft.com/office/powerpoint/2010/main" val="35409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642" name="TextBox 641">
            <a:extLst>
              <a:ext uri="{FF2B5EF4-FFF2-40B4-BE49-F238E27FC236}">
                <a16:creationId xmlns:a16="http://schemas.microsoft.com/office/drawing/2014/main" id="{838772B5-38A7-97BF-764E-BA5A568CD2B1}"/>
              </a:ext>
            </a:extLst>
          </p:cNvPr>
          <p:cNvSpPr txBox="1"/>
          <p:nvPr/>
        </p:nvSpPr>
        <p:spPr>
          <a:xfrm>
            <a:off x="0" y="-32211"/>
            <a:ext cx="1237575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My Apprenticeship Journey </a:t>
            </a:r>
          </a:p>
        </p:txBody>
      </p:sp>
      <p:sp>
        <p:nvSpPr>
          <p:cNvPr id="2" name="TextBox 1">
            <a:extLst>
              <a:ext uri="{FF2B5EF4-FFF2-40B4-BE49-F238E27FC236}">
                <a16:creationId xmlns:a16="http://schemas.microsoft.com/office/drawing/2014/main" id="{9780E723-6491-4618-FA2A-0D93E3E6769C}"/>
              </a:ext>
            </a:extLst>
          </p:cNvPr>
          <p:cNvSpPr txBox="1"/>
          <p:nvPr/>
        </p:nvSpPr>
        <p:spPr>
          <a:xfrm>
            <a:off x="5827143" y="2918601"/>
            <a:ext cx="914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FC0BD0-0A1E-F5B2-5467-485907DAEE0A}"/>
              </a:ext>
            </a:extLst>
          </p:cNvPr>
          <p:cNvSpPr txBox="1"/>
          <p:nvPr/>
        </p:nvSpPr>
        <p:spPr>
          <a:xfrm>
            <a:off x="253044" y="2429109"/>
            <a:ext cx="619807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 Joined Acivico Group in November 2022 as a FM Finance &amp; Administration Apprentice with little knowledge of the career's paths available in construction</a:t>
            </a:r>
          </a:p>
        </p:txBody>
      </p:sp>
      <p:sp>
        <p:nvSpPr>
          <p:cNvPr id="11" name="TextBox 10">
            <a:extLst>
              <a:ext uri="{FF2B5EF4-FFF2-40B4-BE49-F238E27FC236}">
                <a16:creationId xmlns:a16="http://schemas.microsoft.com/office/drawing/2014/main" id="{7BBB309E-0ABF-ABD4-F4DF-652B4A83C3FC}"/>
              </a:ext>
            </a:extLst>
          </p:cNvPr>
          <p:cNvSpPr txBox="1"/>
          <p:nvPr/>
        </p:nvSpPr>
        <p:spPr>
          <a:xfrm>
            <a:off x="5913408" y="3413300"/>
            <a:ext cx="619807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 Consistently sought out further development and was supported strongly by the organisation working  closely with our industry professionals to learn from their expertise</a:t>
            </a:r>
          </a:p>
        </p:txBody>
      </p:sp>
      <p:sp>
        <p:nvSpPr>
          <p:cNvPr id="12" name="TextBox 11">
            <a:extLst>
              <a:ext uri="{FF2B5EF4-FFF2-40B4-BE49-F238E27FC236}">
                <a16:creationId xmlns:a16="http://schemas.microsoft.com/office/drawing/2014/main" id="{DFA3781F-E5B9-95C7-B5CC-9BE50281D563}"/>
              </a:ext>
            </a:extLst>
          </p:cNvPr>
          <p:cNvSpPr txBox="1"/>
          <p:nvPr/>
        </p:nvSpPr>
        <p:spPr>
          <a:xfrm>
            <a:off x="172530" y="4744087"/>
            <a:ext cx="619807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 Identified opportunities for improvement in the invoicing process and was given the freedom and support to make changes to business processes and take pride in my work</a:t>
            </a:r>
          </a:p>
        </p:txBody>
      </p:sp>
      <p:sp>
        <p:nvSpPr>
          <p:cNvPr id="3" name="TextBox 2">
            <a:extLst>
              <a:ext uri="{FF2B5EF4-FFF2-40B4-BE49-F238E27FC236}">
                <a16:creationId xmlns:a16="http://schemas.microsoft.com/office/drawing/2014/main" id="{6DC2727B-6553-B76F-BBC4-2CDA9E0482C2}"/>
              </a:ext>
            </a:extLst>
          </p:cNvPr>
          <p:cNvSpPr txBox="1"/>
          <p:nvPr/>
        </p:nvSpPr>
        <p:spPr>
          <a:xfrm>
            <a:off x="5993922" y="5842337"/>
            <a:ext cx="6198078"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w="31750">
                  <a:solidFill>
                    <a:prstClr val="black"/>
                  </a:solidFill>
                </a:ln>
                <a:solidFill>
                  <a:prstClr val="black"/>
                </a:solidFill>
                <a:effectLst/>
                <a:uLnTx/>
                <a:uFillTx/>
                <a:latin typeface="Montserrat" panose="00000500000000000000" pitchFamily="2" charset="0"/>
                <a:ea typeface="+mn-ea"/>
                <a:cs typeface="+mn-cs"/>
              </a:rPr>
              <a:t>. Attended industry events to promote the organisation and expand my knowledge of  factors impacting upon decisions</a:t>
            </a:r>
          </a:p>
        </p:txBody>
      </p:sp>
    </p:spTree>
    <p:extLst>
      <p:ext uri="{BB962C8B-B14F-4D97-AF65-F5344CB8AC3E}">
        <p14:creationId xmlns:p14="http://schemas.microsoft.com/office/powerpoint/2010/main" val="32447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D729E371-6A41-1C26-F64F-FAEE8B8943A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84214" y="152742"/>
            <a:ext cx="1453141" cy="744426"/>
          </a:xfrm>
          <a:prstGeom prst="rect">
            <a:avLst/>
          </a:prstGeom>
        </p:spPr>
      </p:pic>
      <p:pic>
        <p:nvPicPr>
          <p:cNvPr id="1026" name="Picture 2" descr="Top Safety Tips For On-Site Construction Projects - MH Williams">
            <a:extLst>
              <a:ext uri="{FF2B5EF4-FFF2-40B4-BE49-F238E27FC236}">
                <a16:creationId xmlns:a16="http://schemas.microsoft.com/office/drawing/2014/main" id="{C6166AAF-855B-6D37-003A-4573E21F69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89"/>
          <a:stretch/>
        </p:blipFill>
        <p:spPr bwMode="auto">
          <a:xfrm>
            <a:off x="812799" y="1594085"/>
            <a:ext cx="4696177" cy="3669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siness 101: What happens in the boardroom, should stay there - The  Economic Times">
            <a:extLst>
              <a:ext uri="{FF2B5EF4-FFF2-40B4-BE49-F238E27FC236}">
                <a16:creationId xmlns:a16="http://schemas.microsoft.com/office/drawing/2014/main" id="{8598AB9B-7AC0-AB1E-9DDC-DE70E6381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94085"/>
            <a:ext cx="4893105" cy="3669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F11B9A-17FF-785B-B7B3-F65A76335158}"/>
              </a:ext>
            </a:extLst>
          </p:cNvPr>
          <p:cNvSpPr txBox="1"/>
          <p:nvPr/>
        </p:nvSpPr>
        <p:spPr>
          <a:xfrm>
            <a:off x="872005" y="524955"/>
            <a:ext cx="7366119" cy="646331"/>
          </a:xfrm>
          <a:prstGeom prst="rect">
            <a:avLst/>
          </a:prstGeom>
          <a:noFill/>
        </p:spPr>
        <p:txBody>
          <a:bodyPr wrap="none" rtlCol="0">
            <a:spAutoFit/>
          </a:bodyPr>
          <a:lstStyle/>
          <a:p>
            <a:r>
              <a:rPr lang="en-US" sz="3600" b="1" i="1">
                <a:solidFill>
                  <a:schemeClr val="accent4">
                    <a:lumMod val="75000"/>
                  </a:schemeClr>
                </a:solidFill>
                <a:latin typeface="Montserrat" pitchFamily="2" charset="77"/>
              </a:rPr>
              <a:t>Skills: from site to boardroom</a:t>
            </a:r>
          </a:p>
        </p:txBody>
      </p:sp>
    </p:spTree>
    <p:extLst>
      <p:ext uri="{BB962C8B-B14F-4D97-AF65-F5344CB8AC3E}">
        <p14:creationId xmlns:p14="http://schemas.microsoft.com/office/powerpoint/2010/main" val="999934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642" name="TextBox 641">
            <a:extLst>
              <a:ext uri="{FF2B5EF4-FFF2-40B4-BE49-F238E27FC236}">
                <a16:creationId xmlns:a16="http://schemas.microsoft.com/office/drawing/2014/main" id="{838772B5-38A7-97BF-764E-BA5A568CD2B1}"/>
              </a:ext>
            </a:extLst>
          </p:cNvPr>
          <p:cNvSpPr txBox="1"/>
          <p:nvPr/>
        </p:nvSpPr>
        <p:spPr>
          <a:xfrm>
            <a:off x="0" y="0"/>
            <a:ext cx="1237575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Building The Skills Of The Future</a:t>
            </a:r>
          </a:p>
        </p:txBody>
      </p:sp>
      <p:sp>
        <p:nvSpPr>
          <p:cNvPr id="2" name="TextBox 1">
            <a:extLst>
              <a:ext uri="{FF2B5EF4-FFF2-40B4-BE49-F238E27FC236}">
                <a16:creationId xmlns:a16="http://schemas.microsoft.com/office/drawing/2014/main" id="{93193B3B-6710-87CE-4A86-98052E1941E0}"/>
              </a:ext>
            </a:extLst>
          </p:cNvPr>
          <p:cNvSpPr txBox="1"/>
          <p:nvPr/>
        </p:nvSpPr>
        <p:spPr>
          <a:xfrm>
            <a:off x="220839" y="2288796"/>
            <a:ext cx="11563710" cy="477053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 Commercial awareness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As technologies such as AI develop markets will continue to become increasingly volatile to change and therefore a focus of the future should be being knowledgeable of these factors to make strong decisions.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 Self-Management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Young professionals need to be able to take initiative, manage priorities and be aware of where they can seek out support where needed.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 Proactive Professional Development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w="25400">
                  <a:solidFill>
                    <a:prstClr val="black"/>
                  </a:solidFill>
                </a:ln>
                <a:solidFill>
                  <a:prstClr val="black"/>
                </a:solidFill>
                <a:effectLst/>
                <a:uLnTx/>
                <a:uFillTx/>
                <a:latin typeface="Montserrat" panose="00000500000000000000" pitchFamily="2" charset="0"/>
                <a:ea typeface="+mn-ea"/>
                <a:cs typeface="+mn-cs"/>
              </a:rPr>
              <a:t>The future workforce should take ownership of their own professional development and actively seek out development where needed to be equipped for when opportunities arise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73628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pattFill prst="wdDnDiag">
          <a:fgClr>
            <a:srgbClr val="ECE4CA"/>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F73F03-C46D-F6C1-AFA4-5CA6DBE1D8F3}"/>
              </a:ext>
            </a:extLst>
          </p:cNvPr>
          <p:cNvSpPr txBox="1"/>
          <p:nvPr/>
        </p:nvSpPr>
        <p:spPr>
          <a:xfrm>
            <a:off x="3112899" y="2105561"/>
            <a:ext cx="596002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1" u="none" strike="noStrike" kern="1200" cap="none" spc="0" normalizeH="0" baseline="0" noProof="0">
                <a:ln w="38100">
                  <a:solidFill>
                    <a:prstClr val="black"/>
                  </a:solidFill>
                </a:ln>
                <a:solidFill>
                  <a:prstClr val="black"/>
                </a:solidFill>
                <a:effectLst/>
                <a:uLnTx/>
                <a:uFillTx/>
                <a:latin typeface="Montserrat" panose="00000500000000000000" pitchFamily="2" charset="0"/>
                <a:ea typeface="+mn-ea"/>
                <a:cs typeface="+mn-cs"/>
              </a:rPr>
              <a:t>Thank You</a:t>
            </a:r>
          </a:p>
        </p:txBody>
      </p:sp>
      <p:grpSp>
        <p:nvGrpSpPr>
          <p:cNvPr id="5" name="Graphic 5" descr="A city block">
            <a:extLst>
              <a:ext uri="{FF2B5EF4-FFF2-40B4-BE49-F238E27FC236}">
                <a16:creationId xmlns:a16="http://schemas.microsoft.com/office/drawing/2014/main" id="{78A543B6-4584-A95B-F3AC-7C83E6414582}"/>
              </a:ext>
            </a:extLst>
          </p:cNvPr>
          <p:cNvGrpSpPr/>
          <p:nvPr/>
        </p:nvGrpSpPr>
        <p:grpSpPr>
          <a:xfrm>
            <a:off x="0" y="5184432"/>
            <a:ext cx="1143647" cy="2095500"/>
            <a:chOff x="0" y="2492032"/>
            <a:chExt cx="1143647" cy="2095500"/>
          </a:xfrm>
        </p:grpSpPr>
        <p:sp>
          <p:nvSpPr>
            <p:cNvPr id="6" name="Freeform: Shape 5">
              <a:extLst>
                <a:ext uri="{FF2B5EF4-FFF2-40B4-BE49-F238E27FC236}">
                  <a16:creationId xmlns:a16="http://schemas.microsoft.com/office/drawing/2014/main" id="{4D6BC0B1-F0E4-85E5-2FF1-6023D668FA6D}"/>
                </a:ext>
              </a:extLst>
            </p:cNvPr>
            <p:cNvSpPr/>
            <p:nvPr/>
          </p:nvSpPr>
          <p:spPr>
            <a:xfrm>
              <a:off x="0" y="2492032"/>
              <a:ext cx="1143647" cy="2095500"/>
            </a:xfrm>
            <a:custGeom>
              <a:avLst/>
              <a:gdLst>
                <a:gd name="connsiteX0" fmla="*/ 0 w 1143647"/>
                <a:gd name="connsiteY0" fmla="*/ 0 h 2095500"/>
                <a:gd name="connsiteX1" fmla="*/ 1143648 w 1143647"/>
                <a:gd name="connsiteY1" fmla="*/ 0 h 2095500"/>
                <a:gd name="connsiteX2" fmla="*/ 1143648 w 1143647"/>
                <a:gd name="connsiteY2" fmla="*/ 2095500 h 2095500"/>
                <a:gd name="connsiteX3" fmla="*/ 0 w 114364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143647" h="2095500">
                  <a:moveTo>
                    <a:pt x="0" y="0"/>
                  </a:moveTo>
                  <a:lnTo>
                    <a:pt x="1143648" y="0"/>
                  </a:lnTo>
                  <a:lnTo>
                    <a:pt x="1143648" y="2095500"/>
                  </a:lnTo>
                  <a:lnTo>
                    <a:pt x="0" y="20955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aphic 5" descr="A city block">
              <a:extLst>
                <a:ext uri="{FF2B5EF4-FFF2-40B4-BE49-F238E27FC236}">
                  <a16:creationId xmlns:a16="http://schemas.microsoft.com/office/drawing/2014/main" id="{7ACFBBF8-98D2-B90B-563C-BFE925C9CC6A}"/>
                </a:ext>
              </a:extLst>
            </p:cNvPr>
            <p:cNvGrpSpPr/>
            <p:nvPr/>
          </p:nvGrpSpPr>
          <p:grpSpPr>
            <a:xfrm>
              <a:off x="0" y="2682525"/>
              <a:ext cx="876300" cy="476250"/>
              <a:chOff x="0" y="2682525"/>
              <a:chExt cx="876300" cy="476250"/>
            </a:xfrm>
            <a:solidFill>
              <a:srgbClr val="D2D2D2"/>
            </a:solidFill>
          </p:grpSpPr>
          <p:sp>
            <p:nvSpPr>
              <p:cNvPr id="8" name="Freeform: Shape 7">
                <a:extLst>
                  <a:ext uri="{FF2B5EF4-FFF2-40B4-BE49-F238E27FC236}">
                    <a16:creationId xmlns:a16="http://schemas.microsoft.com/office/drawing/2014/main" id="{2B2D9E84-E4DA-2448-B984-64B3BB458F14}"/>
                  </a:ext>
                </a:extLst>
              </p:cNvPr>
              <p:cNvSpPr/>
              <p:nvPr/>
            </p:nvSpPr>
            <p:spPr>
              <a:xfrm>
                <a:off x="495300"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9334B15-45E2-3785-E4B1-9589C7CBF84F}"/>
                  </a:ext>
                </a:extLst>
              </p:cNvPr>
              <p:cNvSpPr/>
              <p:nvPr/>
            </p:nvSpPr>
            <p:spPr>
              <a:xfrm>
                <a:off x="0"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4F33AD2-6852-45B6-9E47-7F0685F09D47}"/>
                  </a:ext>
                </a:extLst>
              </p:cNvPr>
              <p:cNvSpPr/>
              <p:nvPr/>
            </p:nvSpPr>
            <p:spPr>
              <a:xfrm>
                <a:off x="0"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AC1EBF0-DAF7-88E0-0811-5B4D133EF86A}"/>
                  </a:ext>
                </a:extLst>
              </p:cNvPr>
              <p:cNvSpPr/>
              <p:nvPr/>
            </p:nvSpPr>
            <p:spPr>
              <a:xfrm>
                <a:off x="0"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6DCB8BF-F353-0D82-231A-018E4108A620}"/>
                  </a:ext>
                </a:extLst>
              </p:cNvPr>
              <p:cNvSpPr/>
              <p:nvPr/>
            </p:nvSpPr>
            <p:spPr>
              <a:xfrm>
                <a:off x="495300"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7134D53-0D2C-64BF-B554-19F053AA672A}"/>
                  </a:ext>
                </a:extLst>
              </p:cNvPr>
              <p:cNvSpPr/>
              <p:nvPr/>
            </p:nvSpPr>
            <p:spPr>
              <a:xfrm>
                <a:off x="495300"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C142752-F919-F40F-EE49-743C7BE6F77D}"/>
                  </a:ext>
                </a:extLst>
              </p:cNvPr>
              <p:cNvSpPr/>
              <p:nvPr/>
            </p:nvSpPr>
            <p:spPr>
              <a:xfrm>
                <a:off x="495300"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5" name="Graphic 5" descr="A city block">
            <a:extLst>
              <a:ext uri="{FF2B5EF4-FFF2-40B4-BE49-F238E27FC236}">
                <a16:creationId xmlns:a16="http://schemas.microsoft.com/office/drawing/2014/main" id="{5D30C01F-5817-CA36-08E9-CD378EB8D8B9}"/>
              </a:ext>
            </a:extLst>
          </p:cNvPr>
          <p:cNvGrpSpPr/>
          <p:nvPr/>
        </p:nvGrpSpPr>
        <p:grpSpPr>
          <a:xfrm>
            <a:off x="3427336" y="5374074"/>
            <a:ext cx="1164272" cy="1905857"/>
            <a:chOff x="3427336" y="2681674"/>
            <a:chExt cx="1164272" cy="1905857"/>
          </a:xfrm>
        </p:grpSpPr>
        <p:sp>
          <p:nvSpPr>
            <p:cNvPr id="16" name="Freeform: Shape 15">
              <a:extLst>
                <a:ext uri="{FF2B5EF4-FFF2-40B4-BE49-F238E27FC236}">
                  <a16:creationId xmlns:a16="http://schemas.microsoft.com/office/drawing/2014/main" id="{ABF14A7B-D173-86A6-4038-3B9C4566EFF6}"/>
                </a:ext>
              </a:extLst>
            </p:cNvPr>
            <p:cNvSpPr/>
            <p:nvPr/>
          </p:nvSpPr>
          <p:spPr>
            <a:xfrm>
              <a:off x="3503536" y="4183310"/>
              <a:ext cx="1088072" cy="213721"/>
            </a:xfrm>
            <a:custGeom>
              <a:avLst/>
              <a:gdLst>
                <a:gd name="connsiteX0" fmla="*/ 0 w 1088072"/>
                <a:gd name="connsiteY0" fmla="*/ 0 h 213721"/>
                <a:gd name="connsiteX1" fmla="*/ 1088072 w 1088072"/>
                <a:gd name="connsiteY1" fmla="*/ 0 h 213721"/>
                <a:gd name="connsiteX2" fmla="*/ 1088072 w 1088072"/>
                <a:gd name="connsiteY2" fmla="*/ 213722 h 213721"/>
                <a:gd name="connsiteX3" fmla="*/ 0 w 1088072"/>
                <a:gd name="connsiteY3" fmla="*/ 213722 h 213721"/>
              </a:gdLst>
              <a:ahLst/>
              <a:cxnLst>
                <a:cxn ang="0">
                  <a:pos x="connsiteX0" y="connsiteY0"/>
                </a:cxn>
                <a:cxn ang="0">
                  <a:pos x="connsiteX1" y="connsiteY1"/>
                </a:cxn>
                <a:cxn ang="0">
                  <a:pos x="connsiteX2" y="connsiteY2"/>
                </a:cxn>
                <a:cxn ang="0">
                  <a:pos x="connsiteX3" y="connsiteY3"/>
                </a:cxn>
              </a:cxnLst>
              <a:rect l="l" t="t" r="r" b="b"/>
              <a:pathLst>
                <a:path w="1088072" h="213721">
                  <a:moveTo>
                    <a:pt x="0" y="0"/>
                  </a:moveTo>
                  <a:lnTo>
                    <a:pt x="1088072" y="0"/>
                  </a:lnTo>
                  <a:lnTo>
                    <a:pt x="1088072" y="213722"/>
                  </a:lnTo>
                  <a:lnTo>
                    <a:pt x="0" y="2137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9A3641E-864A-A8A7-FC2C-E7CEE070E648}"/>
                </a:ext>
              </a:extLst>
            </p:cNvPr>
            <p:cNvSpPr/>
            <p:nvPr/>
          </p:nvSpPr>
          <p:spPr>
            <a:xfrm>
              <a:off x="3427336" y="2681674"/>
              <a:ext cx="1143000" cy="1905857"/>
            </a:xfrm>
            <a:custGeom>
              <a:avLst/>
              <a:gdLst>
                <a:gd name="connsiteX0" fmla="*/ 1143000 w 1143000"/>
                <a:gd name="connsiteY0" fmla="*/ 0 h 1905857"/>
                <a:gd name="connsiteX1" fmla="*/ 0 w 1143000"/>
                <a:gd name="connsiteY1" fmla="*/ 0 h 1905857"/>
                <a:gd name="connsiteX2" fmla="*/ 0 w 1143000"/>
                <a:gd name="connsiteY2" fmla="*/ 1905857 h 1905857"/>
                <a:gd name="connsiteX3" fmla="*/ 103937 w 1143000"/>
                <a:gd name="connsiteY3" fmla="*/ 1905857 h 1905857"/>
                <a:gd name="connsiteX4" fmla="*/ 103937 w 1143000"/>
                <a:gd name="connsiteY4" fmla="*/ 1524857 h 1905857"/>
                <a:gd name="connsiteX5" fmla="*/ 660400 w 1143000"/>
                <a:gd name="connsiteY5" fmla="*/ 1524857 h 1905857"/>
                <a:gd name="connsiteX6" fmla="*/ 660400 w 1143000"/>
                <a:gd name="connsiteY6" fmla="*/ 1905857 h 1905857"/>
                <a:gd name="connsiteX7" fmla="*/ 764337 w 1143000"/>
                <a:gd name="connsiteY7" fmla="*/ 1905857 h 1905857"/>
                <a:gd name="connsiteX8" fmla="*/ 764337 w 1143000"/>
                <a:gd name="connsiteY8" fmla="*/ 1524857 h 1905857"/>
                <a:gd name="connsiteX9" fmla="*/ 848563 w 1143000"/>
                <a:gd name="connsiteY9" fmla="*/ 1524857 h 1905857"/>
                <a:gd name="connsiteX10" fmla="*/ 848563 w 1143000"/>
                <a:gd name="connsiteY10" fmla="*/ 1905857 h 1905857"/>
                <a:gd name="connsiteX11" fmla="*/ 952500 w 1143000"/>
                <a:gd name="connsiteY11" fmla="*/ 1905857 h 1905857"/>
                <a:gd name="connsiteX12" fmla="*/ 952500 w 1143000"/>
                <a:gd name="connsiteY12" fmla="*/ 1524857 h 1905857"/>
                <a:gd name="connsiteX13" fmla="*/ 1143000 w 1143000"/>
                <a:gd name="connsiteY13" fmla="*/ 1524857 h 19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905857">
                  <a:moveTo>
                    <a:pt x="1143000" y="0"/>
                  </a:moveTo>
                  <a:lnTo>
                    <a:pt x="0" y="0"/>
                  </a:lnTo>
                  <a:lnTo>
                    <a:pt x="0" y="1905857"/>
                  </a:lnTo>
                  <a:lnTo>
                    <a:pt x="103937" y="1905857"/>
                  </a:lnTo>
                  <a:lnTo>
                    <a:pt x="103937" y="1524857"/>
                  </a:lnTo>
                  <a:lnTo>
                    <a:pt x="660400" y="1524857"/>
                  </a:lnTo>
                  <a:lnTo>
                    <a:pt x="660400" y="1905857"/>
                  </a:lnTo>
                  <a:lnTo>
                    <a:pt x="764337" y="1905857"/>
                  </a:lnTo>
                  <a:lnTo>
                    <a:pt x="764337" y="1524857"/>
                  </a:lnTo>
                  <a:lnTo>
                    <a:pt x="848563" y="1524857"/>
                  </a:lnTo>
                  <a:lnTo>
                    <a:pt x="848563" y="1905857"/>
                  </a:lnTo>
                  <a:lnTo>
                    <a:pt x="952500" y="1905857"/>
                  </a:lnTo>
                  <a:lnTo>
                    <a:pt x="952500" y="1524857"/>
                  </a:lnTo>
                  <a:lnTo>
                    <a:pt x="1143000" y="1524857"/>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1FF4591-37DF-9EBA-E2E8-1D450B3F7BC4}"/>
                </a:ext>
              </a:extLst>
            </p:cNvPr>
            <p:cNvSpPr/>
            <p:nvPr/>
          </p:nvSpPr>
          <p:spPr>
            <a:xfrm>
              <a:off x="3427336"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8E03866-221C-779B-9906-A6BE24615FB9}"/>
                </a:ext>
              </a:extLst>
            </p:cNvPr>
            <p:cNvSpPr/>
            <p:nvPr/>
          </p:nvSpPr>
          <p:spPr>
            <a:xfrm>
              <a:off x="3427336"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B0F3C48-87E1-E9FE-B18C-043380E0B19C}"/>
                </a:ext>
              </a:extLst>
            </p:cNvPr>
            <p:cNvSpPr/>
            <p:nvPr/>
          </p:nvSpPr>
          <p:spPr>
            <a:xfrm>
              <a:off x="3427336"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4801AFD-9E9E-477F-785F-E39EBE6D41C3}"/>
                </a:ext>
              </a:extLst>
            </p:cNvPr>
            <p:cNvSpPr/>
            <p:nvPr/>
          </p:nvSpPr>
          <p:spPr>
            <a:xfrm>
              <a:off x="3681520"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AA4810EF-38E6-5338-6D64-2B31EEBB57DA}"/>
                </a:ext>
              </a:extLst>
            </p:cNvPr>
            <p:cNvSpPr/>
            <p:nvPr/>
          </p:nvSpPr>
          <p:spPr>
            <a:xfrm>
              <a:off x="3681520"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BA19FEC-5147-9BD1-9ED0-D5F1B7A5E185}"/>
                </a:ext>
              </a:extLst>
            </p:cNvPr>
            <p:cNvSpPr/>
            <p:nvPr/>
          </p:nvSpPr>
          <p:spPr>
            <a:xfrm>
              <a:off x="3871836" y="2961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Graphic 5" descr="A city block">
            <a:extLst>
              <a:ext uri="{FF2B5EF4-FFF2-40B4-BE49-F238E27FC236}">
                <a16:creationId xmlns:a16="http://schemas.microsoft.com/office/drawing/2014/main" id="{55B488A3-6364-7ED9-1FC7-BC09FDA58BAE}"/>
              </a:ext>
            </a:extLst>
          </p:cNvPr>
          <p:cNvGrpSpPr/>
          <p:nvPr/>
        </p:nvGrpSpPr>
        <p:grpSpPr>
          <a:xfrm>
            <a:off x="6779208" y="4993919"/>
            <a:ext cx="1143000" cy="2286000"/>
            <a:chOff x="6856349" y="2301532"/>
            <a:chExt cx="1143000" cy="2286000"/>
          </a:xfrm>
        </p:grpSpPr>
        <p:sp>
          <p:nvSpPr>
            <p:cNvPr id="25" name="Freeform: Shape 24">
              <a:extLst>
                <a:ext uri="{FF2B5EF4-FFF2-40B4-BE49-F238E27FC236}">
                  <a16:creationId xmlns:a16="http://schemas.microsoft.com/office/drawing/2014/main" id="{F051EB38-BEAE-9DBB-AE64-AB2153945ACD}"/>
                </a:ext>
              </a:extLst>
            </p:cNvPr>
            <p:cNvSpPr/>
            <p:nvPr/>
          </p:nvSpPr>
          <p:spPr>
            <a:xfrm>
              <a:off x="6856349"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raphic 5" descr="A city block">
              <a:extLst>
                <a:ext uri="{FF2B5EF4-FFF2-40B4-BE49-F238E27FC236}">
                  <a16:creationId xmlns:a16="http://schemas.microsoft.com/office/drawing/2014/main" id="{052A0FFD-FC0B-5A81-67A7-C15292ECCD8E}"/>
                </a:ext>
              </a:extLst>
            </p:cNvPr>
            <p:cNvGrpSpPr/>
            <p:nvPr/>
          </p:nvGrpSpPr>
          <p:grpSpPr>
            <a:xfrm>
              <a:off x="6996493" y="2492032"/>
              <a:ext cx="826109" cy="381000"/>
              <a:chOff x="6996493" y="2492032"/>
              <a:chExt cx="826109" cy="381000"/>
            </a:xfrm>
            <a:solidFill>
              <a:srgbClr val="E6E6E6"/>
            </a:solidFill>
          </p:grpSpPr>
          <p:sp>
            <p:nvSpPr>
              <p:cNvPr id="52" name="Freeform: Shape 51">
                <a:extLst>
                  <a:ext uri="{FF2B5EF4-FFF2-40B4-BE49-F238E27FC236}">
                    <a16:creationId xmlns:a16="http://schemas.microsoft.com/office/drawing/2014/main" id="{7009DD8C-6C2B-D6AC-880D-05D81875D64B}"/>
                  </a:ext>
                </a:extLst>
              </p:cNvPr>
              <p:cNvSpPr/>
              <p:nvPr/>
            </p:nvSpPr>
            <p:spPr>
              <a:xfrm>
                <a:off x="6996493"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D721DFC4-1437-E6F0-8FF5-C21F12B70332}"/>
                  </a:ext>
                </a:extLst>
              </p:cNvPr>
              <p:cNvSpPr/>
              <p:nvPr/>
            </p:nvSpPr>
            <p:spPr>
              <a:xfrm>
                <a:off x="7440358"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0105C699-1449-B0CC-FF92-402BD085856E}"/>
                  </a:ext>
                </a:extLst>
              </p:cNvPr>
              <p:cNvSpPr/>
              <p:nvPr/>
            </p:nvSpPr>
            <p:spPr>
              <a:xfrm>
                <a:off x="7644193"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aphic 5" descr="A city block">
              <a:extLst>
                <a:ext uri="{FF2B5EF4-FFF2-40B4-BE49-F238E27FC236}">
                  <a16:creationId xmlns:a16="http://schemas.microsoft.com/office/drawing/2014/main" id="{B48F369C-F9E0-4780-762C-7755318E92BA}"/>
                </a:ext>
              </a:extLst>
            </p:cNvPr>
            <p:cNvGrpSpPr/>
            <p:nvPr/>
          </p:nvGrpSpPr>
          <p:grpSpPr>
            <a:xfrm>
              <a:off x="6995922" y="2961932"/>
              <a:ext cx="826725" cy="101600"/>
              <a:chOff x="6995922" y="2961932"/>
              <a:chExt cx="826725" cy="101600"/>
            </a:xfrm>
            <a:solidFill>
              <a:srgbClr val="E6E6E6"/>
            </a:solidFill>
          </p:grpSpPr>
          <p:sp>
            <p:nvSpPr>
              <p:cNvPr id="49" name="Freeform: Shape 48">
                <a:extLst>
                  <a:ext uri="{FF2B5EF4-FFF2-40B4-BE49-F238E27FC236}">
                    <a16:creationId xmlns:a16="http://schemas.microsoft.com/office/drawing/2014/main" id="{A9F864FD-B132-F683-0A7D-C5F0509BDAF4}"/>
                  </a:ext>
                </a:extLst>
              </p:cNvPr>
              <p:cNvSpPr/>
              <p:nvPr/>
            </p:nvSpPr>
            <p:spPr>
              <a:xfrm>
                <a:off x="6995922" y="2961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E2A765A-193C-2BB6-D42A-DFBF56615CD1}"/>
                  </a:ext>
                </a:extLst>
              </p:cNvPr>
              <p:cNvSpPr/>
              <p:nvPr/>
            </p:nvSpPr>
            <p:spPr>
              <a:xfrm>
                <a:off x="7440549"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AD34786-0EAC-FCFA-A4B3-A78AA08CBD57}"/>
                  </a:ext>
                </a:extLst>
              </p:cNvPr>
              <p:cNvSpPr/>
              <p:nvPr/>
            </p:nvSpPr>
            <p:spPr>
              <a:xfrm>
                <a:off x="7644383"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aphic 5" descr="A city block">
              <a:extLst>
                <a:ext uri="{FF2B5EF4-FFF2-40B4-BE49-F238E27FC236}">
                  <a16:creationId xmlns:a16="http://schemas.microsoft.com/office/drawing/2014/main" id="{4E6F2841-58E9-2DF3-ED37-FB10CCAF0B00}"/>
                </a:ext>
              </a:extLst>
            </p:cNvPr>
            <p:cNvGrpSpPr/>
            <p:nvPr/>
          </p:nvGrpSpPr>
          <p:grpSpPr>
            <a:xfrm>
              <a:off x="6996493" y="3152432"/>
              <a:ext cx="826154" cy="101600"/>
              <a:chOff x="6996493" y="3152432"/>
              <a:chExt cx="826154" cy="101600"/>
            </a:xfrm>
            <a:solidFill>
              <a:srgbClr val="E6E6E6"/>
            </a:solidFill>
          </p:grpSpPr>
          <p:sp>
            <p:nvSpPr>
              <p:cNvPr id="46" name="Freeform: Shape 45">
                <a:extLst>
                  <a:ext uri="{FF2B5EF4-FFF2-40B4-BE49-F238E27FC236}">
                    <a16:creationId xmlns:a16="http://schemas.microsoft.com/office/drawing/2014/main" id="{4705F37C-D309-D79E-3186-2EBE22619F6D}"/>
                  </a:ext>
                </a:extLst>
              </p:cNvPr>
              <p:cNvSpPr/>
              <p:nvPr/>
            </p:nvSpPr>
            <p:spPr>
              <a:xfrm>
                <a:off x="6996493"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A310A126-5BD3-5975-84D7-F8485591429B}"/>
                  </a:ext>
                </a:extLst>
              </p:cNvPr>
              <p:cNvSpPr/>
              <p:nvPr/>
            </p:nvSpPr>
            <p:spPr>
              <a:xfrm>
                <a:off x="7440358" y="3152432"/>
                <a:ext cx="176580" cy="101600"/>
              </a:xfrm>
              <a:custGeom>
                <a:avLst/>
                <a:gdLst>
                  <a:gd name="connsiteX0" fmla="*/ 0 w 176580"/>
                  <a:gd name="connsiteY0" fmla="*/ 0 h 101600"/>
                  <a:gd name="connsiteX1" fmla="*/ 176580 w 176580"/>
                  <a:gd name="connsiteY1" fmla="*/ 0 h 101600"/>
                  <a:gd name="connsiteX2" fmla="*/ 176580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0" y="0"/>
                    </a:lnTo>
                    <a:lnTo>
                      <a:pt x="17658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9E1864F7-86FC-AAB7-979B-1AD9E0EDA9B2}"/>
                  </a:ext>
                </a:extLst>
              </p:cNvPr>
              <p:cNvSpPr/>
              <p:nvPr/>
            </p:nvSpPr>
            <p:spPr>
              <a:xfrm>
                <a:off x="7644383"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aphic 5" descr="A city block">
              <a:extLst>
                <a:ext uri="{FF2B5EF4-FFF2-40B4-BE49-F238E27FC236}">
                  <a16:creationId xmlns:a16="http://schemas.microsoft.com/office/drawing/2014/main" id="{FA05289E-0CFC-23DE-6846-548495449F1C}"/>
                </a:ext>
              </a:extLst>
            </p:cNvPr>
            <p:cNvGrpSpPr/>
            <p:nvPr/>
          </p:nvGrpSpPr>
          <p:grpSpPr>
            <a:xfrm>
              <a:off x="7236841" y="3342932"/>
              <a:ext cx="381971" cy="101600"/>
              <a:chOff x="7236841" y="3342932"/>
              <a:chExt cx="381971" cy="101600"/>
            </a:xfrm>
            <a:solidFill>
              <a:srgbClr val="E6E6E6"/>
            </a:solidFill>
          </p:grpSpPr>
          <p:sp>
            <p:nvSpPr>
              <p:cNvPr id="44" name="Freeform: Shape 43">
                <a:extLst>
                  <a:ext uri="{FF2B5EF4-FFF2-40B4-BE49-F238E27FC236}">
                    <a16:creationId xmlns:a16="http://schemas.microsoft.com/office/drawing/2014/main" id="{11815637-02C1-271E-D6F7-E5371FB2550D}"/>
                  </a:ext>
                </a:extLst>
              </p:cNvPr>
              <p:cNvSpPr/>
              <p:nvPr/>
            </p:nvSpPr>
            <p:spPr>
              <a:xfrm>
                <a:off x="7236841" y="3342932"/>
                <a:ext cx="180346" cy="101600"/>
              </a:xfrm>
              <a:custGeom>
                <a:avLst/>
                <a:gdLst>
                  <a:gd name="connsiteX0" fmla="*/ 0 w 180346"/>
                  <a:gd name="connsiteY0" fmla="*/ 0 h 101600"/>
                  <a:gd name="connsiteX1" fmla="*/ 180347 w 180346"/>
                  <a:gd name="connsiteY1" fmla="*/ 0 h 101600"/>
                  <a:gd name="connsiteX2" fmla="*/ 180347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7" y="0"/>
                    </a:lnTo>
                    <a:lnTo>
                      <a:pt x="180347"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9FEE0E2-5007-2B22-BB98-3DD64D2DD9BF}"/>
                  </a:ext>
                </a:extLst>
              </p:cNvPr>
              <p:cNvSpPr/>
              <p:nvPr/>
            </p:nvSpPr>
            <p:spPr>
              <a:xfrm>
                <a:off x="7440549" y="3342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aphic 5" descr="A city block">
              <a:extLst>
                <a:ext uri="{FF2B5EF4-FFF2-40B4-BE49-F238E27FC236}">
                  <a16:creationId xmlns:a16="http://schemas.microsoft.com/office/drawing/2014/main" id="{2E90AB84-A2F0-54C1-147B-EA6CD58FA7B3}"/>
                </a:ext>
              </a:extLst>
            </p:cNvPr>
            <p:cNvGrpSpPr/>
            <p:nvPr/>
          </p:nvGrpSpPr>
          <p:grpSpPr>
            <a:xfrm>
              <a:off x="6997128" y="3723932"/>
              <a:ext cx="621639" cy="101600"/>
              <a:chOff x="6997128" y="3723932"/>
              <a:chExt cx="621639" cy="101600"/>
            </a:xfrm>
            <a:solidFill>
              <a:srgbClr val="E6E6E6"/>
            </a:solidFill>
          </p:grpSpPr>
          <p:sp>
            <p:nvSpPr>
              <p:cNvPr id="42" name="Freeform: Shape 41">
                <a:extLst>
                  <a:ext uri="{FF2B5EF4-FFF2-40B4-BE49-F238E27FC236}">
                    <a16:creationId xmlns:a16="http://schemas.microsoft.com/office/drawing/2014/main" id="{368D7468-A66E-CB0C-D6CA-FED9E5F183E1}"/>
                  </a:ext>
                </a:extLst>
              </p:cNvPr>
              <p:cNvSpPr/>
              <p:nvPr/>
            </p:nvSpPr>
            <p:spPr>
              <a:xfrm>
                <a:off x="6997128"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20601EB-BEF7-F7FB-3692-C3C2BD34F81A}"/>
                  </a:ext>
                </a:extLst>
              </p:cNvPr>
              <p:cNvSpPr/>
              <p:nvPr/>
            </p:nvSpPr>
            <p:spPr>
              <a:xfrm>
                <a:off x="7440358"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1" name="Graphic 5" descr="A city block">
              <a:extLst>
                <a:ext uri="{FF2B5EF4-FFF2-40B4-BE49-F238E27FC236}">
                  <a16:creationId xmlns:a16="http://schemas.microsoft.com/office/drawing/2014/main" id="{5469E893-9F09-3C2B-2270-EE527376A1DD}"/>
                </a:ext>
              </a:extLst>
            </p:cNvPr>
            <p:cNvGrpSpPr/>
            <p:nvPr/>
          </p:nvGrpSpPr>
          <p:grpSpPr>
            <a:xfrm>
              <a:off x="7237285" y="3533432"/>
              <a:ext cx="585228" cy="101600"/>
              <a:chOff x="7237285" y="3533432"/>
              <a:chExt cx="585228" cy="101600"/>
            </a:xfrm>
          </p:grpSpPr>
          <p:sp>
            <p:nvSpPr>
              <p:cNvPr id="39" name="Freeform: Shape 38">
                <a:extLst>
                  <a:ext uri="{FF2B5EF4-FFF2-40B4-BE49-F238E27FC236}">
                    <a16:creationId xmlns:a16="http://schemas.microsoft.com/office/drawing/2014/main" id="{8FF89C02-FD57-4952-92D8-34A2388D035D}"/>
                  </a:ext>
                </a:extLst>
              </p:cNvPr>
              <p:cNvSpPr/>
              <p:nvPr/>
            </p:nvSpPr>
            <p:spPr>
              <a:xfrm>
                <a:off x="7237285"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B091345-4D5B-C461-5C7C-E55C04A3B3E4}"/>
                  </a:ext>
                </a:extLst>
              </p:cNvPr>
              <p:cNvSpPr/>
              <p:nvPr/>
            </p:nvSpPr>
            <p:spPr>
              <a:xfrm>
                <a:off x="7440549"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1706038A-F17F-3774-16A3-12F073FBD5B6}"/>
                  </a:ext>
                </a:extLst>
              </p:cNvPr>
              <p:cNvSpPr/>
              <p:nvPr/>
            </p:nvSpPr>
            <p:spPr>
              <a:xfrm>
                <a:off x="7644193"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 name="Freeform: Shape 31">
              <a:extLst>
                <a:ext uri="{FF2B5EF4-FFF2-40B4-BE49-F238E27FC236}">
                  <a16:creationId xmlns:a16="http://schemas.microsoft.com/office/drawing/2014/main" id="{196E45CC-4C38-59B6-519B-C2E7D27F88F3}"/>
                </a:ext>
              </a:extLst>
            </p:cNvPr>
            <p:cNvSpPr/>
            <p:nvPr/>
          </p:nvSpPr>
          <p:spPr>
            <a:xfrm>
              <a:off x="7440549"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D8C62502-F6C3-991F-43A4-D9BFACE78453}"/>
                </a:ext>
              </a:extLst>
            </p:cNvPr>
            <p:cNvSpPr/>
            <p:nvPr/>
          </p:nvSpPr>
          <p:spPr>
            <a:xfrm>
              <a:off x="7236650"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aphic 5" descr="A city block">
              <a:extLst>
                <a:ext uri="{FF2B5EF4-FFF2-40B4-BE49-F238E27FC236}">
                  <a16:creationId xmlns:a16="http://schemas.microsoft.com/office/drawing/2014/main" id="{3CCD1D3C-E6F4-9314-C8CD-0695DC21910F}"/>
                </a:ext>
              </a:extLst>
            </p:cNvPr>
            <p:cNvGrpSpPr/>
            <p:nvPr/>
          </p:nvGrpSpPr>
          <p:grpSpPr>
            <a:xfrm>
              <a:off x="6995922" y="4104932"/>
              <a:ext cx="826115" cy="101600"/>
              <a:chOff x="6995922" y="4104932"/>
              <a:chExt cx="826115" cy="101600"/>
            </a:xfrm>
          </p:grpSpPr>
          <p:sp>
            <p:nvSpPr>
              <p:cNvPr id="36" name="Freeform: Shape 35">
                <a:extLst>
                  <a:ext uri="{FF2B5EF4-FFF2-40B4-BE49-F238E27FC236}">
                    <a16:creationId xmlns:a16="http://schemas.microsoft.com/office/drawing/2014/main" id="{1C10E2AB-AB23-B347-4E84-F4F8172859A3}"/>
                  </a:ext>
                </a:extLst>
              </p:cNvPr>
              <p:cNvSpPr/>
              <p:nvPr/>
            </p:nvSpPr>
            <p:spPr>
              <a:xfrm>
                <a:off x="6995922" y="4104932"/>
                <a:ext cx="421290" cy="101600"/>
              </a:xfrm>
              <a:custGeom>
                <a:avLst/>
                <a:gdLst>
                  <a:gd name="connsiteX0" fmla="*/ 0 w 421290"/>
                  <a:gd name="connsiteY0" fmla="*/ 0 h 101600"/>
                  <a:gd name="connsiteX1" fmla="*/ 421290 w 421290"/>
                  <a:gd name="connsiteY1" fmla="*/ 0 h 101600"/>
                  <a:gd name="connsiteX2" fmla="*/ 421290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0" y="0"/>
                    </a:lnTo>
                    <a:lnTo>
                      <a:pt x="421290"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A8C65A28-309D-0E6D-99BF-BDDE3B8761EB}"/>
                  </a:ext>
                </a:extLst>
              </p:cNvPr>
              <p:cNvSpPr/>
              <p:nvPr/>
            </p:nvSpPr>
            <p:spPr>
              <a:xfrm>
                <a:off x="7440549"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B28952C2-5A6A-50CA-7FD8-E565B19BE8B4}"/>
                  </a:ext>
                </a:extLst>
              </p:cNvPr>
              <p:cNvSpPr/>
              <p:nvPr/>
            </p:nvSpPr>
            <p:spPr>
              <a:xfrm>
                <a:off x="7646034"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Freeform: Shape 34">
              <a:extLst>
                <a:ext uri="{FF2B5EF4-FFF2-40B4-BE49-F238E27FC236}">
                  <a16:creationId xmlns:a16="http://schemas.microsoft.com/office/drawing/2014/main" id="{2C11805F-61B0-6D92-A2C3-D21CB9C189D6}"/>
                </a:ext>
              </a:extLst>
            </p:cNvPr>
            <p:cNvSpPr/>
            <p:nvPr/>
          </p:nvSpPr>
          <p:spPr>
            <a:xfrm>
              <a:off x="7440549"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aphic 5" descr="A city block">
            <a:extLst>
              <a:ext uri="{FF2B5EF4-FFF2-40B4-BE49-F238E27FC236}">
                <a16:creationId xmlns:a16="http://schemas.microsoft.com/office/drawing/2014/main" id="{F9DCB10A-F2A4-CB3F-7A8A-31B34D0A8AE5}"/>
              </a:ext>
            </a:extLst>
          </p:cNvPr>
          <p:cNvGrpSpPr/>
          <p:nvPr/>
        </p:nvGrpSpPr>
        <p:grpSpPr>
          <a:xfrm>
            <a:off x="4570336" y="5184432"/>
            <a:ext cx="1041177" cy="2095500"/>
            <a:chOff x="4570336" y="2492032"/>
            <a:chExt cx="1041177" cy="2095500"/>
          </a:xfrm>
        </p:grpSpPr>
        <p:sp>
          <p:nvSpPr>
            <p:cNvPr id="56" name="Freeform: Shape 55">
              <a:extLst>
                <a:ext uri="{FF2B5EF4-FFF2-40B4-BE49-F238E27FC236}">
                  <a16:creationId xmlns:a16="http://schemas.microsoft.com/office/drawing/2014/main" id="{E1760E7F-E8ED-11AF-99A8-0D8CE0D80432}"/>
                </a:ext>
              </a:extLst>
            </p:cNvPr>
            <p:cNvSpPr/>
            <p:nvPr/>
          </p:nvSpPr>
          <p:spPr>
            <a:xfrm>
              <a:off x="4570336" y="2492032"/>
              <a:ext cx="1041177" cy="2095500"/>
            </a:xfrm>
            <a:custGeom>
              <a:avLst/>
              <a:gdLst>
                <a:gd name="connsiteX0" fmla="*/ 0 w 1041177"/>
                <a:gd name="connsiteY0" fmla="*/ 0 h 2095500"/>
                <a:gd name="connsiteX1" fmla="*/ 1041178 w 1041177"/>
                <a:gd name="connsiteY1" fmla="*/ 0 h 2095500"/>
                <a:gd name="connsiteX2" fmla="*/ 1041178 w 1041177"/>
                <a:gd name="connsiteY2" fmla="*/ 2095500 h 2095500"/>
                <a:gd name="connsiteX3" fmla="*/ 0 w 1041177"/>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1041177" h="2095500">
                  <a:moveTo>
                    <a:pt x="0" y="0"/>
                  </a:moveTo>
                  <a:lnTo>
                    <a:pt x="1041178" y="0"/>
                  </a:lnTo>
                  <a:lnTo>
                    <a:pt x="1041178" y="2095500"/>
                  </a:lnTo>
                  <a:lnTo>
                    <a:pt x="0" y="2095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 name="Graphic 5" descr="A city block">
              <a:extLst>
                <a:ext uri="{FF2B5EF4-FFF2-40B4-BE49-F238E27FC236}">
                  <a16:creationId xmlns:a16="http://schemas.microsoft.com/office/drawing/2014/main" id="{83449F37-C711-2DAE-A400-1F78DFEFDB16}"/>
                </a:ext>
              </a:extLst>
            </p:cNvPr>
            <p:cNvGrpSpPr/>
            <p:nvPr/>
          </p:nvGrpSpPr>
          <p:grpSpPr>
            <a:xfrm>
              <a:off x="4570336" y="2682525"/>
              <a:ext cx="876300" cy="476250"/>
              <a:chOff x="4570336" y="2682525"/>
              <a:chExt cx="876300" cy="476250"/>
            </a:xfrm>
            <a:solidFill>
              <a:srgbClr val="FFFFFF"/>
            </a:solidFill>
          </p:grpSpPr>
          <p:sp>
            <p:nvSpPr>
              <p:cNvPr id="58" name="Freeform: Shape 57">
                <a:extLst>
                  <a:ext uri="{FF2B5EF4-FFF2-40B4-BE49-F238E27FC236}">
                    <a16:creationId xmlns:a16="http://schemas.microsoft.com/office/drawing/2014/main" id="{5CB494E0-C8C6-A05D-D535-B135DB1C06C2}"/>
                  </a:ext>
                </a:extLst>
              </p:cNvPr>
              <p:cNvSpPr/>
              <p:nvPr/>
            </p:nvSpPr>
            <p:spPr>
              <a:xfrm>
                <a:off x="4570336" y="26825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A988708-1749-89E6-ACB4-17EC351C8747}"/>
                  </a:ext>
                </a:extLst>
              </p:cNvPr>
              <p:cNvSpPr/>
              <p:nvPr/>
            </p:nvSpPr>
            <p:spPr>
              <a:xfrm>
                <a:off x="4570336" y="27587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8389C2-BF10-6007-DFBD-ACE76681B65D}"/>
                  </a:ext>
                </a:extLst>
              </p:cNvPr>
              <p:cNvSpPr/>
              <p:nvPr/>
            </p:nvSpPr>
            <p:spPr>
              <a:xfrm>
                <a:off x="4570336" y="2834925"/>
                <a:ext cx="876300" cy="19050"/>
              </a:xfrm>
              <a:custGeom>
                <a:avLst/>
                <a:gdLst>
                  <a:gd name="connsiteX0" fmla="*/ 0 w 876300"/>
                  <a:gd name="connsiteY0" fmla="*/ 0 h 19050"/>
                  <a:gd name="connsiteX1" fmla="*/ 876300 w 876300"/>
                  <a:gd name="connsiteY1" fmla="*/ 0 h 19050"/>
                  <a:gd name="connsiteX2" fmla="*/ 876300 w 876300"/>
                  <a:gd name="connsiteY2" fmla="*/ 19050 h 19050"/>
                  <a:gd name="connsiteX3" fmla="*/ 0 w 876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76300" h="19050">
                    <a:moveTo>
                      <a:pt x="0" y="0"/>
                    </a:moveTo>
                    <a:lnTo>
                      <a:pt x="876300" y="0"/>
                    </a:lnTo>
                    <a:lnTo>
                      <a:pt x="8763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75399D80-D641-5C37-5AAE-36C565C54F98}"/>
                  </a:ext>
                </a:extLst>
              </p:cNvPr>
              <p:cNvSpPr/>
              <p:nvPr/>
            </p:nvSpPr>
            <p:spPr>
              <a:xfrm>
                <a:off x="5065636"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0EE4D102-E32F-3755-D900-E71DED5D718F}"/>
                  </a:ext>
                </a:extLst>
              </p:cNvPr>
              <p:cNvSpPr/>
              <p:nvPr/>
            </p:nvSpPr>
            <p:spPr>
              <a:xfrm>
                <a:off x="5065636"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AA4E485C-D83B-81FE-4D96-4E3C036F90FF}"/>
                  </a:ext>
                </a:extLst>
              </p:cNvPr>
              <p:cNvSpPr/>
              <p:nvPr/>
            </p:nvSpPr>
            <p:spPr>
              <a:xfrm>
                <a:off x="5065636"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D69918EE-13F8-5950-C8BB-5A7D2D2F995D}"/>
                  </a:ext>
                </a:extLst>
              </p:cNvPr>
              <p:cNvSpPr/>
              <p:nvPr/>
            </p:nvSpPr>
            <p:spPr>
              <a:xfrm>
                <a:off x="5065636"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41" name="Graphic 5" descr="A city block">
            <a:extLst>
              <a:ext uri="{FF2B5EF4-FFF2-40B4-BE49-F238E27FC236}">
                <a16:creationId xmlns:a16="http://schemas.microsoft.com/office/drawing/2014/main" id="{1232E0C3-3EBE-0EB4-4F9F-78D3A6A61EBD}"/>
              </a:ext>
            </a:extLst>
          </p:cNvPr>
          <p:cNvGrpSpPr/>
          <p:nvPr/>
        </p:nvGrpSpPr>
        <p:grpSpPr>
          <a:xfrm>
            <a:off x="4570806" y="5374932"/>
            <a:ext cx="2285987" cy="1905000"/>
            <a:chOff x="4570806" y="2682532"/>
            <a:chExt cx="2285987" cy="1905000"/>
          </a:xfrm>
        </p:grpSpPr>
        <p:sp>
          <p:nvSpPr>
            <p:cNvPr id="643" name="Freeform: Shape 642">
              <a:extLst>
                <a:ext uri="{FF2B5EF4-FFF2-40B4-BE49-F238E27FC236}">
                  <a16:creationId xmlns:a16="http://schemas.microsoft.com/office/drawing/2014/main" id="{A06101C6-DE8F-BAF5-9B9E-F59527B54103}"/>
                </a:ext>
              </a:extLst>
            </p:cNvPr>
            <p:cNvSpPr/>
            <p:nvPr/>
          </p:nvSpPr>
          <p:spPr>
            <a:xfrm>
              <a:off x="4570806" y="2873032"/>
              <a:ext cx="2285987" cy="1714499"/>
            </a:xfrm>
            <a:custGeom>
              <a:avLst/>
              <a:gdLst>
                <a:gd name="connsiteX0" fmla="*/ 1143000 w 2285987"/>
                <a:gd name="connsiteY0" fmla="*/ 0 h 1714499"/>
                <a:gd name="connsiteX1" fmla="*/ 1143000 w 2285987"/>
                <a:gd name="connsiteY1" fmla="*/ 190500 h 1714499"/>
                <a:gd name="connsiteX2" fmla="*/ 1040708 w 2285987"/>
                <a:gd name="connsiteY2" fmla="*/ 190500 h 1714499"/>
                <a:gd name="connsiteX3" fmla="*/ 1040708 w 2285987"/>
                <a:gd name="connsiteY3" fmla="*/ 571500 h 1714499"/>
                <a:gd name="connsiteX4" fmla="*/ 381000 w 2285987"/>
                <a:gd name="connsiteY4" fmla="*/ 571500 h 1714499"/>
                <a:gd name="connsiteX5" fmla="*/ 381000 w 2285987"/>
                <a:gd name="connsiteY5" fmla="*/ 952500 h 1714499"/>
                <a:gd name="connsiteX6" fmla="*/ 0 w 2285987"/>
                <a:gd name="connsiteY6" fmla="*/ 953509 h 1714499"/>
                <a:gd name="connsiteX7" fmla="*/ 0 w 2285987"/>
                <a:gd name="connsiteY7" fmla="*/ 1714081 h 1714499"/>
                <a:gd name="connsiteX8" fmla="*/ 2285988 w 2285987"/>
                <a:gd name="connsiteY8" fmla="*/ 1714500 h 1714499"/>
                <a:gd name="connsiteX9" fmla="*/ 2285988 w 2285987"/>
                <a:gd name="connsiteY9" fmla="*/ 0 h 17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987" h="1714499">
                  <a:moveTo>
                    <a:pt x="1143000" y="0"/>
                  </a:moveTo>
                  <a:lnTo>
                    <a:pt x="1143000" y="190500"/>
                  </a:lnTo>
                  <a:lnTo>
                    <a:pt x="1040708" y="190500"/>
                  </a:lnTo>
                  <a:lnTo>
                    <a:pt x="1040708" y="571500"/>
                  </a:lnTo>
                  <a:lnTo>
                    <a:pt x="381000" y="571500"/>
                  </a:lnTo>
                  <a:lnTo>
                    <a:pt x="381000" y="952500"/>
                  </a:lnTo>
                  <a:lnTo>
                    <a:pt x="0" y="953509"/>
                  </a:lnTo>
                  <a:lnTo>
                    <a:pt x="0" y="1714081"/>
                  </a:lnTo>
                  <a:lnTo>
                    <a:pt x="2285988" y="1714500"/>
                  </a:lnTo>
                  <a:lnTo>
                    <a:pt x="2285988"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4" name="Graphic 5" descr="A city block">
              <a:extLst>
                <a:ext uri="{FF2B5EF4-FFF2-40B4-BE49-F238E27FC236}">
                  <a16:creationId xmlns:a16="http://schemas.microsoft.com/office/drawing/2014/main" id="{EB2626C4-635E-7F02-35B7-1B3C8AE6EE8C}"/>
                </a:ext>
              </a:extLst>
            </p:cNvPr>
            <p:cNvGrpSpPr/>
            <p:nvPr/>
          </p:nvGrpSpPr>
          <p:grpSpPr>
            <a:xfrm>
              <a:off x="5217985" y="4018210"/>
              <a:ext cx="178320" cy="376643"/>
              <a:chOff x="5217985" y="4018210"/>
              <a:chExt cx="178320" cy="376643"/>
            </a:xfrm>
          </p:grpSpPr>
          <p:sp>
            <p:nvSpPr>
              <p:cNvPr id="663" name="Freeform: Shape 662">
                <a:extLst>
                  <a:ext uri="{FF2B5EF4-FFF2-40B4-BE49-F238E27FC236}">
                    <a16:creationId xmlns:a16="http://schemas.microsoft.com/office/drawing/2014/main" id="{F9BA1048-67CA-3871-6877-6B6BFB3D0440}"/>
                  </a:ext>
                </a:extLst>
              </p:cNvPr>
              <p:cNvSpPr/>
              <p:nvPr/>
            </p:nvSpPr>
            <p:spPr>
              <a:xfrm>
                <a:off x="5217985" y="4018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601ECC24-2478-E9F2-3535-9ED8FB145BD5}"/>
                  </a:ext>
                </a:extLst>
              </p:cNvPr>
              <p:cNvSpPr/>
              <p:nvPr/>
            </p:nvSpPr>
            <p:spPr>
              <a:xfrm>
                <a:off x="5217985" y="4206532"/>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5" name="Graphic 5" descr="A city block">
              <a:extLst>
                <a:ext uri="{FF2B5EF4-FFF2-40B4-BE49-F238E27FC236}">
                  <a16:creationId xmlns:a16="http://schemas.microsoft.com/office/drawing/2014/main" id="{323BA13B-8AC1-1A7B-5816-1A6099ED18F1}"/>
                </a:ext>
              </a:extLst>
            </p:cNvPr>
            <p:cNvGrpSpPr/>
            <p:nvPr/>
          </p:nvGrpSpPr>
          <p:grpSpPr>
            <a:xfrm>
              <a:off x="4951806" y="4018210"/>
              <a:ext cx="188607" cy="376643"/>
              <a:chOff x="4951806" y="4018210"/>
              <a:chExt cx="188607" cy="376643"/>
            </a:xfrm>
          </p:grpSpPr>
          <p:sp>
            <p:nvSpPr>
              <p:cNvPr id="661" name="Freeform: Shape 660">
                <a:extLst>
                  <a:ext uri="{FF2B5EF4-FFF2-40B4-BE49-F238E27FC236}">
                    <a16:creationId xmlns:a16="http://schemas.microsoft.com/office/drawing/2014/main" id="{9F6B3BFA-29C2-A4DA-026F-3E1D4A08E384}"/>
                  </a:ext>
                </a:extLst>
              </p:cNvPr>
              <p:cNvSpPr/>
              <p:nvPr/>
            </p:nvSpPr>
            <p:spPr>
              <a:xfrm>
                <a:off x="495180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9AE97A28-49FF-3B52-EBBB-951E1DE9F6AA}"/>
                  </a:ext>
                </a:extLst>
              </p:cNvPr>
              <p:cNvSpPr/>
              <p:nvPr/>
            </p:nvSpPr>
            <p:spPr>
              <a:xfrm>
                <a:off x="495180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6" name="Graphic 5" descr="A city block">
              <a:extLst>
                <a:ext uri="{FF2B5EF4-FFF2-40B4-BE49-F238E27FC236}">
                  <a16:creationId xmlns:a16="http://schemas.microsoft.com/office/drawing/2014/main" id="{EBEB0209-E6E3-7294-D3EE-610B80BD2F08}"/>
                </a:ext>
              </a:extLst>
            </p:cNvPr>
            <p:cNvGrpSpPr/>
            <p:nvPr/>
          </p:nvGrpSpPr>
          <p:grpSpPr>
            <a:xfrm>
              <a:off x="6424485" y="4210888"/>
              <a:ext cx="178320" cy="376643"/>
              <a:chOff x="6424485" y="4210888"/>
              <a:chExt cx="178320" cy="376643"/>
            </a:xfrm>
          </p:grpSpPr>
          <p:sp>
            <p:nvSpPr>
              <p:cNvPr id="659" name="Freeform: Shape 658">
                <a:extLst>
                  <a:ext uri="{FF2B5EF4-FFF2-40B4-BE49-F238E27FC236}">
                    <a16:creationId xmlns:a16="http://schemas.microsoft.com/office/drawing/2014/main" id="{D2026337-2FC4-E21A-C514-78898DF1C67C}"/>
                  </a:ext>
                </a:extLst>
              </p:cNvPr>
              <p:cNvSpPr/>
              <p:nvPr/>
            </p:nvSpPr>
            <p:spPr>
              <a:xfrm>
                <a:off x="6424485"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DBCD88C8-03F7-8410-35AE-42EE6C4F96EE}"/>
                  </a:ext>
                </a:extLst>
              </p:cNvPr>
              <p:cNvSpPr/>
              <p:nvPr/>
            </p:nvSpPr>
            <p:spPr>
              <a:xfrm>
                <a:off x="6424485"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7" name="Graphic 5" descr="A city block">
              <a:extLst>
                <a:ext uri="{FF2B5EF4-FFF2-40B4-BE49-F238E27FC236}">
                  <a16:creationId xmlns:a16="http://schemas.microsoft.com/office/drawing/2014/main" id="{3254DFCF-25F6-0363-FE68-4B8886F4D4A4}"/>
                </a:ext>
              </a:extLst>
            </p:cNvPr>
            <p:cNvGrpSpPr/>
            <p:nvPr/>
          </p:nvGrpSpPr>
          <p:grpSpPr>
            <a:xfrm>
              <a:off x="6170485" y="4210888"/>
              <a:ext cx="178320" cy="376643"/>
              <a:chOff x="6170485" y="4210888"/>
              <a:chExt cx="178320" cy="376643"/>
            </a:xfrm>
          </p:grpSpPr>
          <p:sp>
            <p:nvSpPr>
              <p:cNvPr id="657" name="Freeform: Shape 656">
                <a:extLst>
                  <a:ext uri="{FF2B5EF4-FFF2-40B4-BE49-F238E27FC236}">
                    <a16:creationId xmlns:a16="http://schemas.microsoft.com/office/drawing/2014/main" id="{0F95DE1E-C8C2-92D9-9E9A-DBBADD6AD79D}"/>
                  </a:ext>
                </a:extLst>
              </p:cNvPr>
              <p:cNvSpPr/>
              <p:nvPr/>
            </p:nvSpPr>
            <p:spPr>
              <a:xfrm>
                <a:off x="6170485" y="4210888"/>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E73ADAE6-DF31-998C-D3F7-842301CAC3D8}"/>
                  </a:ext>
                </a:extLst>
              </p:cNvPr>
              <p:cNvSpPr/>
              <p:nvPr/>
            </p:nvSpPr>
            <p:spPr>
              <a:xfrm>
                <a:off x="6170485" y="4399210"/>
                <a:ext cx="178320" cy="188321"/>
              </a:xfrm>
              <a:custGeom>
                <a:avLst/>
                <a:gdLst>
                  <a:gd name="connsiteX0" fmla="*/ 0 w 178320"/>
                  <a:gd name="connsiteY0" fmla="*/ 0 h 188321"/>
                  <a:gd name="connsiteX1" fmla="*/ 178320 w 178320"/>
                  <a:gd name="connsiteY1" fmla="*/ 0 h 188321"/>
                  <a:gd name="connsiteX2" fmla="*/ 178320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0" y="0"/>
                    </a:lnTo>
                    <a:lnTo>
                      <a:pt x="178320"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8" name="Graphic 5" descr="A city block">
              <a:extLst>
                <a:ext uri="{FF2B5EF4-FFF2-40B4-BE49-F238E27FC236}">
                  <a16:creationId xmlns:a16="http://schemas.microsoft.com/office/drawing/2014/main" id="{543540D6-D254-07EC-DFC9-F0BEE82E6AE7}"/>
                </a:ext>
              </a:extLst>
            </p:cNvPr>
            <p:cNvGrpSpPr/>
            <p:nvPr/>
          </p:nvGrpSpPr>
          <p:grpSpPr>
            <a:xfrm>
              <a:off x="5713806" y="4210888"/>
              <a:ext cx="379107" cy="376643"/>
              <a:chOff x="5713806" y="4210888"/>
              <a:chExt cx="379107" cy="376643"/>
            </a:xfrm>
          </p:grpSpPr>
          <p:sp>
            <p:nvSpPr>
              <p:cNvPr id="655" name="Freeform: Shape 654">
                <a:extLst>
                  <a:ext uri="{FF2B5EF4-FFF2-40B4-BE49-F238E27FC236}">
                    <a16:creationId xmlns:a16="http://schemas.microsoft.com/office/drawing/2014/main" id="{67C615B7-97B0-FC33-F6E4-2B95DCFA740E}"/>
                  </a:ext>
                </a:extLst>
              </p:cNvPr>
              <p:cNvSpPr/>
              <p:nvPr/>
            </p:nvSpPr>
            <p:spPr>
              <a:xfrm>
                <a:off x="571380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0227879-445E-8576-844F-33C622080160}"/>
                  </a:ext>
                </a:extLst>
              </p:cNvPr>
              <p:cNvSpPr/>
              <p:nvPr/>
            </p:nvSpPr>
            <p:spPr>
              <a:xfrm>
                <a:off x="571380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9" name="Freeform: Shape 648">
              <a:extLst>
                <a:ext uri="{FF2B5EF4-FFF2-40B4-BE49-F238E27FC236}">
                  <a16:creationId xmlns:a16="http://schemas.microsoft.com/office/drawing/2014/main" id="{DA41B777-5202-4754-E051-F120EB3C878A}"/>
                </a:ext>
              </a:extLst>
            </p:cNvPr>
            <p:cNvSpPr/>
            <p:nvPr/>
          </p:nvSpPr>
          <p:spPr>
            <a:xfrm>
              <a:off x="5713806" y="3825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62460D8C-D54B-F728-287F-5FEF50DE7B41}"/>
                </a:ext>
              </a:extLst>
            </p:cNvPr>
            <p:cNvSpPr/>
            <p:nvPr/>
          </p:nvSpPr>
          <p:spPr>
            <a:xfrm>
              <a:off x="5713806" y="3444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CBC3E722-C3ED-D8CE-4C3C-AA818E594866}"/>
                </a:ext>
              </a:extLst>
            </p:cNvPr>
            <p:cNvSpPr/>
            <p:nvPr/>
          </p:nvSpPr>
          <p:spPr>
            <a:xfrm>
              <a:off x="5713806" y="3063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E77DD5DA-3DDE-740C-BEA3-E00B64466B37}"/>
                </a:ext>
              </a:extLst>
            </p:cNvPr>
            <p:cNvSpPr/>
            <p:nvPr/>
          </p:nvSpPr>
          <p:spPr>
            <a:xfrm>
              <a:off x="5713806" y="2682532"/>
              <a:ext cx="888999" cy="190500"/>
            </a:xfrm>
            <a:custGeom>
              <a:avLst/>
              <a:gdLst>
                <a:gd name="connsiteX0" fmla="*/ 0 w 888999"/>
                <a:gd name="connsiteY0" fmla="*/ 0 h 190500"/>
                <a:gd name="connsiteX1" fmla="*/ 889000 w 888999"/>
                <a:gd name="connsiteY1" fmla="*/ 0 h 190500"/>
                <a:gd name="connsiteX2" fmla="*/ 889000 w 888999"/>
                <a:gd name="connsiteY2" fmla="*/ 190500 h 190500"/>
                <a:gd name="connsiteX3" fmla="*/ 0 w 888999"/>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8999"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601E4007-464E-CA6C-BA16-6A3B75ABE751}"/>
                </a:ext>
              </a:extLst>
            </p:cNvPr>
            <p:cNvSpPr/>
            <p:nvPr/>
          </p:nvSpPr>
          <p:spPr>
            <a:xfrm>
              <a:off x="533280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05C8E4B8-B3CC-EC7B-DCC1-01EACF0A4810}"/>
                </a:ext>
              </a:extLst>
            </p:cNvPr>
            <p:cNvSpPr/>
            <p:nvPr/>
          </p:nvSpPr>
          <p:spPr>
            <a:xfrm>
              <a:off x="533280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65" name="Graphic 5" descr="A city block">
            <a:extLst>
              <a:ext uri="{FF2B5EF4-FFF2-40B4-BE49-F238E27FC236}">
                <a16:creationId xmlns:a16="http://schemas.microsoft.com/office/drawing/2014/main" id="{239EF2E5-9C56-5E25-5534-205589BCFB61}"/>
              </a:ext>
            </a:extLst>
          </p:cNvPr>
          <p:cNvGrpSpPr/>
          <p:nvPr/>
        </p:nvGrpSpPr>
        <p:grpSpPr>
          <a:xfrm>
            <a:off x="2284336" y="4993932"/>
            <a:ext cx="1143000" cy="2286000"/>
            <a:chOff x="2284336" y="2301532"/>
            <a:chExt cx="1143000" cy="2286000"/>
          </a:xfrm>
        </p:grpSpPr>
        <p:sp>
          <p:nvSpPr>
            <p:cNvPr id="666" name="Freeform: Shape 665">
              <a:extLst>
                <a:ext uri="{FF2B5EF4-FFF2-40B4-BE49-F238E27FC236}">
                  <a16:creationId xmlns:a16="http://schemas.microsoft.com/office/drawing/2014/main" id="{949C9A44-2901-E15E-9D2B-1EB30FD218A1}"/>
                </a:ext>
              </a:extLst>
            </p:cNvPr>
            <p:cNvSpPr/>
            <p:nvPr/>
          </p:nvSpPr>
          <p:spPr>
            <a:xfrm>
              <a:off x="2284336" y="2301532"/>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67" name="Graphic 5" descr="A city block">
              <a:extLst>
                <a:ext uri="{FF2B5EF4-FFF2-40B4-BE49-F238E27FC236}">
                  <a16:creationId xmlns:a16="http://schemas.microsoft.com/office/drawing/2014/main" id="{42A67FA1-AEC9-8581-2D6A-89C60E662B93}"/>
                </a:ext>
              </a:extLst>
            </p:cNvPr>
            <p:cNvGrpSpPr/>
            <p:nvPr/>
          </p:nvGrpSpPr>
          <p:grpSpPr>
            <a:xfrm>
              <a:off x="2424036" y="2492032"/>
              <a:ext cx="826109" cy="381000"/>
              <a:chOff x="2424036" y="2492032"/>
              <a:chExt cx="826109" cy="381000"/>
            </a:xfrm>
            <a:solidFill>
              <a:srgbClr val="E6E6E6"/>
            </a:solidFill>
          </p:grpSpPr>
          <p:sp>
            <p:nvSpPr>
              <p:cNvPr id="693" name="Freeform: Shape 692">
                <a:extLst>
                  <a:ext uri="{FF2B5EF4-FFF2-40B4-BE49-F238E27FC236}">
                    <a16:creationId xmlns:a16="http://schemas.microsoft.com/office/drawing/2014/main" id="{98DFCE44-A6BF-D8C5-5FFA-8CA069AF3BF5}"/>
                  </a:ext>
                </a:extLst>
              </p:cNvPr>
              <p:cNvSpPr/>
              <p:nvPr/>
            </p:nvSpPr>
            <p:spPr>
              <a:xfrm>
                <a:off x="242403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2950C53E-4E83-147D-EB0D-3C2DD0487A66}"/>
                  </a:ext>
                </a:extLst>
              </p:cNvPr>
              <p:cNvSpPr/>
              <p:nvPr/>
            </p:nvSpPr>
            <p:spPr>
              <a:xfrm>
                <a:off x="286792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537CAEF7-1633-05C7-E5FE-EBC2620A0321}"/>
                  </a:ext>
                </a:extLst>
              </p:cNvPr>
              <p:cNvSpPr/>
              <p:nvPr/>
            </p:nvSpPr>
            <p:spPr>
              <a:xfrm>
                <a:off x="3071736"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68" name="Graphic 5" descr="A city block">
              <a:extLst>
                <a:ext uri="{FF2B5EF4-FFF2-40B4-BE49-F238E27FC236}">
                  <a16:creationId xmlns:a16="http://schemas.microsoft.com/office/drawing/2014/main" id="{73B80123-0495-A01D-9226-C2BA69B8D067}"/>
                </a:ext>
              </a:extLst>
            </p:cNvPr>
            <p:cNvGrpSpPr/>
            <p:nvPr/>
          </p:nvGrpSpPr>
          <p:grpSpPr>
            <a:xfrm>
              <a:off x="2423433" y="2961932"/>
              <a:ext cx="826712" cy="101600"/>
              <a:chOff x="2423433" y="2961932"/>
              <a:chExt cx="826712" cy="101600"/>
            </a:xfrm>
            <a:solidFill>
              <a:srgbClr val="E6E6E6"/>
            </a:solidFill>
          </p:grpSpPr>
          <p:sp>
            <p:nvSpPr>
              <p:cNvPr id="690" name="Freeform: Shape 689">
                <a:extLst>
                  <a:ext uri="{FF2B5EF4-FFF2-40B4-BE49-F238E27FC236}">
                    <a16:creationId xmlns:a16="http://schemas.microsoft.com/office/drawing/2014/main" id="{0E91623F-EE70-E649-2589-27EFF50F88D9}"/>
                  </a:ext>
                </a:extLst>
              </p:cNvPr>
              <p:cNvSpPr/>
              <p:nvPr/>
            </p:nvSpPr>
            <p:spPr>
              <a:xfrm>
                <a:off x="2423433"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A35D115E-6C49-B5F7-9CE3-54165A48254A}"/>
                  </a:ext>
                </a:extLst>
              </p:cNvPr>
              <p:cNvSpPr/>
              <p:nvPr/>
            </p:nvSpPr>
            <p:spPr>
              <a:xfrm>
                <a:off x="2868072"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3A5ECF00-BA7E-0CCB-E821-472865C85C73}"/>
                  </a:ext>
                </a:extLst>
              </p:cNvPr>
              <p:cNvSpPr/>
              <p:nvPr/>
            </p:nvSpPr>
            <p:spPr>
              <a:xfrm>
                <a:off x="3071882" y="29619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69" name="Graphic 5" descr="A city block">
              <a:extLst>
                <a:ext uri="{FF2B5EF4-FFF2-40B4-BE49-F238E27FC236}">
                  <a16:creationId xmlns:a16="http://schemas.microsoft.com/office/drawing/2014/main" id="{37A7DC1F-64DD-E8F2-5C7F-8388E7605B98}"/>
                </a:ext>
              </a:extLst>
            </p:cNvPr>
            <p:cNvGrpSpPr/>
            <p:nvPr/>
          </p:nvGrpSpPr>
          <p:grpSpPr>
            <a:xfrm>
              <a:off x="2424036" y="3152432"/>
              <a:ext cx="826109" cy="101600"/>
              <a:chOff x="2424036" y="3152432"/>
              <a:chExt cx="826109" cy="101600"/>
            </a:xfrm>
            <a:solidFill>
              <a:schemeClr val="accent4"/>
            </a:solidFill>
          </p:grpSpPr>
          <p:sp>
            <p:nvSpPr>
              <p:cNvPr id="687" name="Freeform: Shape 686">
                <a:extLst>
                  <a:ext uri="{FF2B5EF4-FFF2-40B4-BE49-F238E27FC236}">
                    <a16:creationId xmlns:a16="http://schemas.microsoft.com/office/drawing/2014/main" id="{F70EA37D-3D03-ADA6-0DCA-4686FE83F28D}"/>
                  </a:ext>
                </a:extLst>
              </p:cNvPr>
              <p:cNvSpPr/>
              <p:nvPr/>
            </p:nvSpPr>
            <p:spPr>
              <a:xfrm>
                <a:off x="2424036" y="3152432"/>
                <a:ext cx="418477" cy="101600"/>
              </a:xfrm>
              <a:custGeom>
                <a:avLst/>
                <a:gdLst>
                  <a:gd name="connsiteX0" fmla="*/ 0 w 418477"/>
                  <a:gd name="connsiteY0" fmla="*/ 0 h 101600"/>
                  <a:gd name="connsiteX1" fmla="*/ 418478 w 418477"/>
                  <a:gd name="connsiteY1" fmla="*/ 0 h 101600"/>
                  <a:gd name="connsiteX2" fmla="*/ 418478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8" y="0"/>
                    </a:lnTo>
                    <a:lnTo>
                      <a:pt x="418478"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9CDBD314-7447-5838-B59C-F76E5F720F19}"/>
                  </a:ext>
                </a:extLst>
              </p:cNvPr>
              <p:cNvSpPr/>
              <p:nvPr/>
            </p:nvSpPr>
            <p:spPr>
              <a:xfrm>
                <a:off x="2867926"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EB0B27C9-FD35-FEC3-E1FC-015E094C0C60}"/>
                  </a:ext>
                </a:extLst>
              </p:cNvPr>
              <p:cNvSpPr/>
              <p:nvPr/>
            </p:nvSpPr>
            <p:spPr>
              <a:xfrm>
                <a:off x="3071882" y="3152432"/>
                <a:ext cx="178263" cy="101600"/>
              </a:xfrm>
              <a:custGeom>
                <a:avLst/>
                <a:gdLst>
                  <a:gd name="connsiteX0" fmla="*/ 0 w 178263"/>
                  <a:gd name="connsiteY0" fmla="*/ 0 h 101600"/>
                  <a:gd name="connsiteX1" fmla="*/ 178263 w 178263"/>
                  <a:gd name="connsiteY1" fmla="*/ 0 h 101600"/>
                  <a:gd name="connsiteX2" fmla="*/ 178263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3" y="0"/>
                    </a:lnTo>
                    <a:lnTo>
                      <a:pt x="178263" y="101600"/>
                    </a:lnTo>
                    <a:lnTo>
                      <a:pt x="0" y="101600"/>
                    </a:lnTo>
                    <a:close/>
                  </a:path>
                </a:pathLst>
              </a:cu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70" name="Graphic 5" descr="A city block">
              <a:extLst>
                <a:ext uri="{FF2B5EF4-FFF2-40B4-BE49-F238E27FC236}">
                  <a16:creationId xmlns:a16="http://schemas.microsoft.com/office/drawing/2014/main" id="{B36E407F-A7D6-7EA4-6EC9-55DE81244AF7}"/>
                </a:ext>
              </a:extLst>
            </p:cNvPr>
            <p:cNvGrpSpPr/>
            <p:nvPr/>
          </p:nvGrpSpPr>
          <p:grpSpPr>
            <a:xfrm>
              <a:off x="2664383" y="3342932"/>
              <a:ext cx="381952" cy="101600"/>
              <a:chOff x="2664383" y="3342932"/>
              <a:chExt cx="381952" cy="101600"/>
            </a:xfrm>
            <a:solidFill>
              <a:srgbClr val="E6E6E6"/>
            </a:solidFill>
          </p:grpSpPr>
          <p:sp>
            <p:nvSpPr>
              <p:cNvPr id="685" name="Freeform: Shape 684">
                <a:extLst>
                  <a:ext uri="{FF2B5EF4-FFF2-40B4-BE49-F238E27FC236}">
                    <a16:creationId xmlns:a16="http://schemas.microsoft.com/office/drawing/2014/main" id="{FAC5C09C-206A-238C-6880-9511F9F17268}"/>
                  </a:ext>
                </a:extLst>
              </p:cNvPr>
              <p:cNvSpPr/>
              <p:nvPr/>
            </p:nvSpPr>
            <p:spPr>
              <a:xfrm>
                <a:off x="2664383"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AFA86E77-E6F6-A0F3-94B2-9643129C846F}"/>
                  </a:ext>
                </a:extLst>
              </p:cNvPr>
              <p:cNvSpPr/>
              <p:nvPr/>
            </p:nvSpPr>
            <p:spPr>
              <a:xfrm>
                <a:off x="2868072"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71" name="Graphic 5" descr="A city block">
              <a:extLst>
                <a:ext uri="{FF2B5EF4-FFF2-40B4-BE49-F238E27FC236}">
                  <a16:creationId xmlns:a16="http://schemas.microsoft.com/office/drawing/2014/main" id="{54C22B5C-F319-6710-7E7B-39EBCCD24D56}"/>
                </a:ext>
              </a:extLst>
            </p:cNvPr>
            <p:cNvGrpSpPr/>
            <p:nvPr/>
          </p:nvGrpSpPr>
          <p:grpSpPr>
            <a:xfrm>
              <a:off x="2424690" y="3723932"/>
              <a:ext cx="621645" cy="101600"/>
              <a:chOff x="2424690" y="3723932"/>
              <a:chExt cx="621645" cy="101600"/>
            </a:xfrm>
            <a:solidFill>
              <a:srgbClr val="E6E6E6"/>
            </a:solidFill>
          </p:grpSpPr>
          <p:sp>
            <p:nvSpPr>
              <p:cNvPr id="683" name="Freeform: Shape 682">
                <a:extLst>
                  <a:ext uri="{FF2B5EF4-FFF2-40B4-BE49-F238E27FC236}">
                    <a16:creationId xmlns:a16="http://schemas.microsoft.com/office/drawing/2014/main" id="{8E824684-1E3D-A9A0-B685-59A37E9CB2C7}"/>
                  </a:ext>
                </a:extLst>
              </p:cNvPr>
              <p:cNvSpPr/>
              <p:nvPr/>
            </p:nvSpPr>
            <p:spPr>
              <a:xfrm>
                <a:off x="2424690" y="3723932"/>
                <a:ext cx="417823" cy="101600"/>
              </a:xfrm>
              <a:custGeom>
                <a:avLst/>
                <a:gdLst>
                  <a:gd name="connsiteX0" fmla="*/ 0 w 417823"/>
                  <a:gd name="connsiteY0" fmla="*/ 0 h 101600"/>
                  <a:gd name="connsiteX1" fmla="*/ 417824 w 417823"/>
                  <a:gd name="connsiteY1" fmla="*/ 0 h 101600"/>
                  <a:gd name="connsiteX2" fmla="*/ 417824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4" y="0"/>
                    </a:lnTo>
                    <a:lnTo>
                      <a:pt x="41782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E1D0F5B7-18EE-6635-15F3-E571B9594464}"/>
                  </a:ext>
                </a:extLst>
              </p:cNvPr>
              <p:cNvSpPr/>
              <p:nvPr/>
            </p:nvSpPr>
            <p:spPr>
              <a:xfrm>
                <a:off x="2867926" y="3723932"/>
                <a:ext cx="178409" cy="101600"/>
              </a:xfrm>
              <a:custGeom>
                <a:avLst/>
                <a:gdLst>
                  <a:gd name="connsiteX0" fmla="*/ 0 w 178409"/>
                  <a:gd name="connsiteY0" fmla="*/ 0 h 101600"/>
                  <a:gd name="connsiteX1" fmla="*/ 178410 w 178409"/>
                  <a:gd name="connsiteY1" fmla="*/ 0 h 101600"/>
                  <a:gd name="connsiteX2" fmla="*/ 178410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10" y="0"/>
                    </a:lnTo>
                    <a:lnTo>
                      <a:pt x="178410"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72" name="Graphic 5" descr="A city block">
              <a:extLst>
                <a:ext uri="{FF2B5EF4-FFF2-40B4-BE49-F238E27FC236}">
                  <a16:creationId xmlns:a16="http://schemas.microsoft.com/office/drawing/2014/main" id="{8D4E447D-C2BE-AB08-68E9-0B1D8AFAD364}"/>
                </a:ext>
              </a:extLst>
            </p:cNvPr>
            <p:cNvGrpSpPr/>
            <p:nvPr/>
          </p:nvGrpSpPr>
          <p:grpSpPr>
            <a:xfrm>
              <a:off x="2664834" y="3533432"/>
              <a:ext cx="585222" cy="101600"/>
              <a:chOff x="2664834" y="3533432"/>
              <a:chExt cx="585222" cy="101600"/>
            </a:xfrm>
            <a:solidFill>
              <a:srgbClr val="E6E6E6"/>
            </a:solidFill>
          </p:grpSpPr>
          <p:sp>
            <p:nvSpPr>
              <p:cNvPr id="680" name="Freeform: Shape 679">
                <a:extLst>
                  <a:ext uri="{FF2B5EF4-FFF2-40B4-BE49-F238E27FC236}">
                    <a16:creationId xmlns:a16="http://schemas.microsoft.com/office/drawing/2014/main" id="{5B69ADFA-F8E5-D96D-5FB3-BFAE5DA51BDD}"/>
                  </a:ext>
                </a:extLst>
              </p:cNvPr>
              <p:cNvSpPr/>
              <p:nvPr/>
            </p:nvSpPr>
            <p:spPr>
              <a:xfrm>
                <a:off x="2664834"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D00B95C3-507F-B8AD-6078-892B104B3BF0}"/>
                  </a:ext>
                </a:extLst>
              </p:cNvPr>
              <p:cNvSpPr/>
              <p:nvPr/>
            </p:nvSpPr>
            <p:spPr>
              <a:xfrm>
                <a:off x="286807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1068164A-66A2-5E32-CFA8-BE0BBAB352A1}"/>
                  </a:ext>
                </a:extLst>
              </p:cNvPr>
              <p:cNvSpPr/>
              <p:nvPr/>
            </p:nvSpPr>
            <p:spPr>
              <a:xfrm>
                <a:off x="3071736"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73" name="Freeform: Shape 672">
              <a:extLst>
                <a:ext uri="{FF2B5EF4-FFF2-40B4-BE49-F238E27FC236}">
                  <a16:creationId xmlns:a16="http://schemas.microsoft.com/office/drawing/2014/main" id="{1A0BC950-42B8-1D20-2D58-2EF702364F94}"/>
                </a:ext>
              </a:extLst>
            </p:cNvPr>
            <p:cNvSpPr/>
            <p:nvPr/>
          </p:nvSpPr>
          <p:spPr>
            <a:xfrm>
              <a:off x="286807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965712E2-06B6-D0F4-B0E0-B5F1226851DE}"/>
                </a:ext>
              </a:extLst>
            </p:cNvPr>
            <p:cNvSpPr/>
            <p:nvPr/>
          </p:nvSpPr>
          <p:spPr>
            <a:xfrm>
              <a:off x="2664212" y="4295432"/>
              <a:ext cx="178301" cy="101600"/>
            </a:xfrm>
            <a:custGeom>
              <a:avLst/>
              <a:gdLst>
                <a:gd name="connsiteX0" fmla="*/ 0 w 178301"/>
                <a:gd name="connsiteY0" fmla="*/ 0 h 101600"/>
                <a:gd name="connsiteX1" fmla="*/ 178302 w 178301"/>
                <a:gd name="connsiteY1" fmla="*/ 0 h 101600"/>
                <a:gd name="connsiteX2" fmla="*/ 178302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2" y="0"/>
                  </a:lnTo>
                  <a:lnTo>
                    <a:pt x="178302"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75" name="Graphic 5" descr="A city block">
              <a:extLst>
                <a:ext uri="{FF2B5EF4-FFF2-40B4-BE49-F238E27FC236}">
                  <a16:creationId xmlns:a16="http://schemas.microsoft.com/office/drawing/2014/main" id="{8C4C30EF-E6CF-2823-8148-8ABB00AD0BA9}"/>
                </a:ext>
              </a:extLst>
            </p:cNvPr>
            <p:cNvGrpSpPr/>
            <p:nvPr/>
          </p:nvGrpSpPr>
          <p:grpSpPr>
            <a:xfrm>
              <a:off x="2423433" y="4104932"/>
              <a:ext cx="826103" cy="101600"/>
              <a:chOff x="2423433" y="4104932"/>
              <a:chExt cx="826103" cy="101600"/>
            </a:xfrm>
            <a:solidFill>
              <a:srgbClr val="E6E6E6"/>
            </a:solidFill>
          </p:grpSpPr>
          <p:sp>
            <p:nvSpPr>
              <p:cNvPr id="677" name="Freeform: Shape 676">
                <a:extLst>
                  <a:ext uri="{FF2B5EF4-FFF2-40B4-BE49-F238E27FC236}">
                    <a16:creationId xmlns:a16="http://schemas.microsoft.com/office/drawing/2014/main" id="{2F0D51D2-4E82-6B4B-DD7E-D95015AD299A}"/>
                  </a:ext>
                </a:extLst>
              </p:cNvPr>
              <p:cNvSpPr/>
              <p:nvPr/>
            </p:nvSpPr>
            <p:spPr>
              <a:xfrm>
                <a:off x="2423433"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CC3E11E-7773-78E8-444C-8F97D4371AFC}"/>
                  </a:ext>
                </a:extLst>
              </p:cNvPr>
              <p:cNvSpPr/>
              <p:nvPr/>
            </p:nvSpPr>
            <p:spPr>
              <a:xfrm>
                <a:off x="286807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C6F6B8CE-BC69-906B-64A8-EA01BF7C1ECD}"/>
                  </a:ext>
                </a:extLst>
              </p:cNvPr>
              <p:cNvSpPr/>
              <p:nvPr/>
            </p:nvSpPr>
            <p:spPr>
              <a:xfrm>
                <a:off x="3073533"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76" name="Freeform: Shape 675">
              <a:extLst>
                <a:ext uri="{FF2B5EF4-FFF2-40B4-BE49-F238E27FC236}">
                  <a16:creationId xmlns:a16="http://schemas.microsoft.com/office/drawing/2014/main" id="{E8B73DA1-A4A6-F4F0-6DB2-B2F484CA293C}"/>
                </a:ext>
              </a:extLst>
            </p:cNvPr>
            <p:cNvSpPr/>
            <p:nvPr/>
          </p:nvSpPr>
          <p:spPr>
            <a:xfrm>
              <a:off x="286807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6" name="Graphic 5" descr="A city block">
            <a:extLst>
              <a:ext uri="{FF2B5EF4-FFF2-40B4-BE49-F238E27FC236}">
                <a16:creationId xmlns:a16="http://schemas.microsoft.com/office/drawing/2014/main" id="{290A8532-E083-9EF1-84B3-64015CEDBD86}"/>
              </a:ext>
            </a:extLst>
          </p:cNvPr>
          <p:cNvGrpSpPr/>
          <p:nvPr/>
        </p:nvGrpSpPr>
        <p:grpSpPr>
          <a:xfrm>
            <a:off x="0" y="5844832"/>
            <a:ext cx="2286000" cy="1435099"/>
            <a:chOff x="0" y="3152432"/>
            <a:chExt cx="2286000" cy="1435099"/>
          </a:xfrm>
        </p:grpSpPr>
        <p:sp>
          <p:nvSpPr>
            <p:cNvPr id="697" name="Freeform: Shape 696">
              <a:extLst>
                <a:ext uri="{FF2B5EF4-FFF2-40B4-BE49-F238E27FC236}">
                  <a16:creationId xmlns:a16="http://schemas.microsoft.com/office/drawing/2014/main" id="{F2BAE75D-F1A8-0D6E-6648-FD95C7269C6F}"/>
                </a:ext>
              </a:extLst>
            </p:cNvPr>
            <p:cNvSpPr/>
            <p:nvPr/>
          </p:nvSpPr>
          <p:spPr>
            <a:xfrm>
              <a:off x="0" y="3152432"/>
              <a:ext cx="2286000" cy="1435099"/>
            </a:xfrm>
            <a:custGeom>
              <a:avLst/>
              <a:gdLst>
                <a:gd name="connsiteX0" fmla="*/ 1143000 w 2286000"/>
                <a:gd name="connsiteY0" fmla="*/ 0 h 1435099"/>
                <a:gd name="connsiteX1" fmla="*/ 1143000 w 2286000"/>
                <a:gd name="connsiteY1" fmla="*/ 292100 h 1435099"/>
                <a:gd name="connsiteX2" fmla="*/ 381000 w 2286000"/>
                <a:gd name="connsiteY2" fmla="*/ 292100 h 1435099"/>
                <a:gd name="connsiteX3" fmla="*/ 381000 w 2286000"/>
                <a:gd name="connsiteY3" fmla="*/ 673100 h 1435099"/>
                <a:gd name="connsiteX4" fmla="*/ 0 w 2286000"/>
                <a:gd name="connsiteY4" fmla="*/ 674109 h 1435099"/>
                <a:gd name="connsiteX5" fmla="*/ 0 w 2286000"/>
                <a:gd name="connsiteY5" fmla="*/ 1434681 h 1435099"/>
                <a:gd name="connsiteX6" fmla="*/ 2286000 w 2286000"/>
                <a:gd name="connsiteY6" fmla="*/ 1435100 h 1435099"/>
                <a:gd name="connsiteX7" fmla="*/ 2286000 w 2286000"/>
                <a:gd name="connsiteY7" fmla="*/ 0 h 143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35099">
                  <a:moveTo>
                    <a:pt x="1143000" y="0"/>
                  </a:moveTo>
                  <a:lnTo>
                    <a:pt x="1143000" y="292100"/>
                  </a:lnTo>
                  <a:lnTo>
                    <a:pt x="381000" y="292100"/>
                  </a:lnTo>
                  <a:lnTo>
                    <a:pt x="381000" y="673100"/>
                  </a:lnTo>
                  <a:lnTo>
                    <a:pt x="0" y="674109"/>
                  </a:lnTo>
                  <a:lnTo>
                    <a:pt x="0" y="1434681"/>
                  </a:lnTo>
                  <a:lnTo>
                    <a:pt x="2286000" y="1435100"/>
                  </a:lnTo>
                  <a:lnTo>
                    <a:pt x="228600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98" name="Graphic 5" descr="A city block">
              <a:extLst>
                <a:ext uri="{FF2B5EF4-FFF2-40B4-BE49-F238E27FC236}">
                  <a16:creationId xmlns:a16="http://schemas.microsoft.com/office/drawing/2014/main" id="{A22915F1-B915-DE19-3DDC-6A142FB7ED33}"/>
                </a:ext>
              </a:extLst>
            </p:cNvPr>
            <p:cNvGrpSpPr/>
            <p:nvPr/>
          </p:nvGrpSpPr>
          <p:grpSpPr>
            <a:xfrm>
              <a:off x="645521" y="4018210"/>
              <a:ext cx="178320" cy="376643"/>
              <a:chOff x="645521" y="4018210"/>
              <a:chExt cx="178320" cy="376643"/>
            </a:xfrm>
          </p:grpSpPr>
          <p:sp>
            <p:nvSpPr>
              <p:cNvPr id="715" name="Freeform: Shape 714">
                <a:extLst>
                  <a:ext uri="{FF2B5EF4-FFF2-40B4-BE49-F238E27FC236}">
                    <a16:creationId xmlns:a16="http://schemas.microsoft.com/office/drawing/2014/main" id="{CE36201B-9B0B-5050-C1E5-237552BC17CE}"/>
                  </a:ext>
                </a:extLst>
              </p:cNvPr>
              <p:cNvSpPr/>
              <p:nvPr/>
            </p:nvSpPr>
            <p:spPr>
              <a:xfrm>
                <a:off x="645521"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B64239D2-3ED2-DC7D-A105-9FC001A68E9A}"/>
                  </a:ext>
                </a:extLst>
              </p:cNvPr>
              <p:cNvSpPr/>
              <p:nvPr/>
            </p:nvSpPr>
            <p:spPr>
              <a:xfrm>
                <a:off x="645521"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9" name="Graphic 5" descr="A city block">
              <a:extLst>
                <a:ext uri="{FF2B5EF4-FFF2-40B4-BE49-F238E27FC236}">
                  <a16:creationId xmlns:a16="http://schemas.microsoft.com/office/drawing/2014/main" id="{AA5CD8F8-095B-7FB9-742F-ED7AFD50DE21}"/>
                </a:ext>
              </a:extLst>
            </p:cNvPr>
            <p:cNvGrpSpPr/>
            <p:nvPr/>
          </p:nvGrpSpPr>
          <p:grpSpPr>
            <a:xfrm>
              <a:off x="379336" y="4018210"/>
              <a:ext cx="188607" cy="376643"/>
              <a:chOff x="379336" y="4018210"/>
              <a:chExt cx="188607" cy="376643"/>
            </a:xfrm>
          </p:grpSpPr>
          <p:sp>
            <p:nvSpPr>
              <p:cNvPr id="713" name="Freeform: Shape 712">
                <a:extLst>
                  <a:ext uri="{FF2B5EF4-FFF2-40B4-BE49-F238E27FC236}">
                    <a16:creationId xmlns:a16="http://schemas.microsoft.com/office/drawing/2014/main" id="{DFF18192-8451-3D7C-E4AF-13360E24BBF1}"/>
                  </a:ext>
                </a:extLst>
              </p:cNvPr>
              <p:cNvSpPr/>
              <p:nvPr/>
            </p:nvSpPr>
            <p:spPr>
              <a:xfrm>
                <a:off x="379336"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61913490-7BD8-35E2-8BD0-CDCD8BFB07C2}"/>
                  </a:ext>
                </a:extLst>
              </p:cNvPr>
              <p:cNvSpPr/>
              <p:nvPr/>
            </p:nvSpPr>
            <p:spPr>
              <a:xfrm>
                <a:off x="379336"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00" name="Graphic 5" descr="A city block">
              <a:extLst>
                <a:ext uri="{FF2B5EF4-FFF2-40B4-BE49-F238E27FC236}">
                  <a16:creationId xmlns:a16="http://schemas.microsoft.com/office/drawing/2014/main" id="{146FDFF3-3FE7-E183-5505-44E12FD6F6AD}"/>
                </a:ext>
              </a:extLst>
            </p:cNvPr>
            <p:cNvGrpSpPr/>
            <p:nvPr/>
          </p:nvGrpSpPr>
          <p:grpSpPr>
            <a:xfrm>
              <a:off x="1852021" y="4210888"/>
              <a:ext cx="178320" cy="376643"/>
              <a:chOff x="1852021" y="4210888"/>
              <a:chExt cx="178320" cy="376643"/>
            </a:xfrm>
          </p:grpSpPr>
          <p:sp>
            <p:nvSpPr>
              <p:cNvPr id="711" name="Freeform: Shape 710">
                <a:extLst>
                  <a:ext uri="{FF2B5EF4-FFF2-40B4-BE49-F238E27FC236}">
                    <a16:creationId xmlns:a16="http://schemas.microsoft.com/office/drawing/2014/main" id="{4432AACB-86EC-DE16-0399-91D684ED66B8}"/>
                  </a:ext>
                </a:extLst>
              </p:cNvPr>
              <p:cNvSpPr/>
              <p:nvPr/>
            </p:nvSpPr>
            <p:spPr>
              <a:xfrm>
                <a:off x="1852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44BF4B68-46AE-873D-4DAD-03F426ADCCD4}"/>
                  </a:ext>
                </a:extLst>
              </p:cNvPr>
              <p:cNvSpPr/>
              <p:nvPr/>
            </p:nvSpPr>
            <p:spPr>
              <a:xfrm>
                <a:off x="1852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01" name="Graphic 5" descr="A city block">
              <a:extLst>
                <a:ext uri="{FF2B5EF4-FFF2-40B4-BE49-F238E27FC236}">
                  <a16:creationId xmlns:a16="http://schemas.microsoft.com/office/drawing/2014/main" id="{F83ED78F-C862-5F11-4D1C-4527528C09EF}"/>
                </a:ext>
              </a:extLst>
            </p:cNvPr>
            <p:cNvGrpSpPr/>
            <p:nvPr/>
          </p:nvGrpSpPr>
          <p:grpSpPr>
            <a:xfrm>
              <a:off x="1598021" y="4210888"/>
              <a:ext cx="178320" cy="376643"/>
              <a:chOff x="1598021" y="4210888"/>
              <a:chExt cx="178320" cy="376643"/>
            </a:xfrm>
          </p:grpSpPr>
          <p:sp>
            <p:nvSpPr>
              <p:cNvPr id="709" name="Freeform: Shape 708">
                <a:extLst>
                  <a:ext uri="{FF2B5EF4-FFF2-40B4-BE49-F238E27FC236}">
                    <a16:creationId xmlns:a16="http://schemas.microsoft.com/office/drawing/2014/main" id="{D7A08523-7F3B-D894-2DF5-79400FCD7DBA}"/>
                  </a:ext>
                </a:extLst>
              </p:cNvPr>
              <p:cNvSpPr/>
              <p:nvPr/>
            </p:nvSpPr>
            <p:spPr>
              <a:xfrm>
                <a:off x="159802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EE03F974-10D2-BC42-0150-BECB993A1DFE}"/>
                  </a:ext>
                </a:extLst>
              </p:cNvPr>
              <p:cNvSpPr/>
              <p:nvPr/>
            </p:nvSpPr>
            <p:spPr>
              <a:xfrm>
                <a:off x="159802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02" name="Graphic 5" descr="A city block">
              <a:extLst>
                <a:ext uri="{FF2B5EF4-FFF2-40B4-BE49-F238E27FC236}">
                  <a16:creationId xmlns:a16="http://schemas.microsoft.com/office/drawing/2014/main" id="{EADEC4EB-1619-744A-5E5C-2B490D9D4630}"/>
                </a:ext>
              </a:extLst>
            </p:cNvPr>
            <p:cNvGrpSpPr/>
            <p:nvPr/>
          </p:nvGrpSpPr>
          <p:grpSpPr>
            <a:xfrm>
              <a:off x="1141336" y="4210888"/>
              <a:ext cx="379107" cy="376643"/>
              <a:chOff x="1141336" y="4210888"/>
              <a:chExt cx="379107" cy="376643"/>
            </a:xfrm>
          </p:grpSpPr>
          <p:sp>
            <p:nvSpPr>
              <p:cNvPr id="707" name="Freeform: Shape 706">
                <a:extLst>
                  <a:ext uri="{FF2B5EF4-FFF2-40B4-BE49-F238E27FC236}">
                    <a16:creationId xmlns:a16="http://schemas.microsoft.com/office/drawing/2014/main" id="{331D2674-9508-0DBC-DDA6-455FF28481AC}"/>
                  </a:ext>
                </a:extLst>
              </p:cNvPr>
              <p:cNvSpPr/>
              <p:nvPr/>
            </p:nvSpPr>
            <p:spPr>
              <a:xfrm>
                <a:off x="114133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B93B2B02-680F-2188-4387-2FF8C1493111}"/>
                  </a:ext>
                </a:extLst>
              </p:cNvPr>
              <p:cNvSpPr/>
              <p:nvPr/>
            </p:nvSpPr>
            <p:spPr>
              <a:xfrm>
                <a:off x="114133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03" name="Freeform: Shape 702">
              <a:extLst>
                <a:ext uri="{FF2B5EF4-FFF2-40B4-BE49-F238E27FC236}">
                  <a16:creationId xmlns:a16="http://schemas.microsoft.com/office/drawing/2014/main" id="{4E2D7C18-CF70-5719-168E-AB2F72EA1F00}"/>
                </a:ext>
              </a:extLst>
            </p:cNvPr>
            <p:cNvSpPr/>
            <p:nvPr/>
          </p:nvSpPr>
          <p:spPr>
            <a:xfrm>
              <a:off x="1141336" y="3825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27307292-A6DA-B5A5-31CB-FADA80FA2275}"/>
                </a:ext>
              </a:extLst>
            </p:cNvPr>
            <p:cNvSpPr/>
            <p:nvPr/>
          </p:nvSpPr>
          <p:spPr>
            <a:xfrm>
              <a:off x="1141336" y="3444532"/>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20C3B202-66C9-C21C-E3B0-6B406F632B98}"/>
                </a:ext>
              </a:extLst>
            </p:cNvPr>
            <p:cNvSpPr/>
            <p:nvPr/>
          </p:nvSpPr>
          <p:spPr>
            <a:xfrm>
              <a:off x="760336" y="3762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97E4CC74-18BB-05D1-4BEC-6B7535847082}"/>
                </a:ext>
              </a:extLst>
            </p:cNvPr>
            <p:cNvSpPr/>
            <p:nvPr/>
          </p:nvSpPr>
          <p:spPr>
            <a:xfrm>
              <a:off x="760336" y="3381032"/>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7" name="Graphic 5" descr="A city block">
            <a:extLst>
              <a:ext uri="{FF2B5EF4-FFF2-40B4-BE49-F238E27FC236}">
                <a16:creationId xmlns:a16="http://schemas.microsoft.com/office/drawing/2014/main" id="{D6FEC4EC-EBEE-AE34-2E80-D9A260DAD6C9}"/>
              </a:ext>
            </a:extLst>
          </p:cNvPr>
          <p:cNvGrpSpPr/>
          <p:nvPr/>
        </p:nvGrpSpPr>
        <p:grpSpPr>
          <a:xfrm>
            <a:off x="7999793" y="5755932"/>
            <a:ext cx="1143000" cy="1523999"/>
            <a:chOff x="7999793" y="3063532"/>
            <a:chExt cx="1143000" cy="1523999"/>
          </a:xfrm>
        </p:grpSpPr>
        <p:sp>
          <p:nvSpPr>
            <p:cNvPr id="718" name="Freeform: Shape 717">
              <a:extLst>
                <a:ext uri="{FF2B5EF4-FFF2-40B4-BE49-F238E27FC236}">
                  <a16:creationId xmlns:a16="http://schemas.microsoft.com/office/drawing/2014/main" id="{F2ACE74D-3F6C-C2F3-722B-9AD4B5482DEA}"/>
                </a:ext>
              </a:extLst>
            </p:cNvPr>
            <p:cNvSpPr/>
            <p:nvPr/>
          </p:nvSpPr>
          <p:spPr>
            <a:xfrm>
              <a:off x="8088693" y="4196010"/>
              <a:ext cx="771709" cy="201021"/>
            </a:xfrm>
            <a:custGeom>
              <a:avLst/>
              <a:gdLst>
                <a:gd name="connsiteX0" fmla="*/ 0 w 771709"/>
                <a:gd name="connsiteY0" fmla="*/ 0 h 201021"/>
                <a:gd name="connsiteX1" fmla="*/ 771710 w 771709"/>
                <a:gd name="connsiteY1" fmla="*/ 0 h 201021"/>
                <a:gd name="connsiteX2" fmla="*/ 771710 w 771709"/>
                <a:gd name="connsiteY2" fmla="*/ 201022 h 201021"/>
                <a:gd name="connsiteX3" fmla="*/ 0 w 771709"/>
                <a:gd name="connsiteY3" fmla="*/ 201022 h 201021"/>
              </a:gdLst>
              <a:ahLst/>
              <a:cxnLst>
                <a:cxn ang="0">
                  <a:pos x="connsiteX0" y="connsiteY0"/>
                </a:cxn>
                <a:cxn ang="0">
                  <a:pos x="connsiteX1" y="connsiteY1"/>
                </a:cxn>
                <a:cxn ang="0">
                  <a:pos x="connsiteX2" y="connsiteY2"/>
                </a:cxn>
                <a:cxn ang="0">
                  <a:pos x="connsiteX3" y="connsiteY3"/>
                </a:cxn>
              </a:cxnLst>
              <a:rect l="l" t="t" r="r" b="b"/>
              <a:pathLst>
                <a:path w="771709" h="201021">
                  <a:moveTo>
                    <a:pt x="0" y="0"/>
                  </a:moveTo>
                  <a:lnTo>
                    <a:pt x="771710" y="0"/>
                  </a:lnTo>
                  <a:lnTo>
                    <a:pt x="771710" y="201022"/>
                  </a:lnTo>
                  <a:lnTo>
                    <a:pt x="0" y="2010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9A54B74F-6F52-13F3-1876-C0B7DC43E4A1}"/>
                </a:ext>
              </a:extLst>
            </p:cNvPr>
            <p:cNvSpPr/>
            <p:nvPr/>
          </p:nvSpPr>
          <p:spPr>
            <a:xfrm>
              <a:off x="7999793" y="3063532"/>
              <a:ext cx="1143000" cy="1523999"/>
            </a:xfrm>
            <a:custGeom>
              <a:avLst/>
              <a:gdLst>
                <a:gd name="connsiteX0" fmla="*/ 1143000 w 1143000"/>
                <a:gd name="connsiteY0" fmla="*/ 0 h 1523999"/>
                <a:gd name="connsiteX1" fmla="*/ 0 w 1143000"/>
                <a:gd name="connsiteY1" fmla="*/ 0 h 1523999"/>
                <a:gd name="connsiteX2" fmla="*/ 0 w 1143000"/>
                <a:gd name="connsiteY2" fmla="*/ 1524000 h 1523999"/>
                <a:gd name="connsiteX3" fmla="*/ 103949 w 1143000"/>
                <a:gd name="connsiteY3" fmla="*/ 1524000 h 1523999"/>
                <a:gd name="connsiteX4" fmla="*/ 103949 w 1143000"/>
                <a:gd name="connsiteY4" fmla="*/ 1143000 h 1523999"/>
                <a:gd name="connsiteX5" fmla="*/ 660400 w 1143000"/>
                <a:gd name="connsiteY5" fmla="*/ 1143000 h 1523999"/>
                <a:gd name="connsiteX6" fmla="*/ 660400 w 1143000"/>
                <a:gd name="connsiteY6" fmla="*/ 1524000 h 1523999"/>
                <a:gd name="connsiteX7" fmla="*/ 764350 w 1143000"/>
                <a:gd name="connsiteY7" fmla="*/ 1524000 h 1523999"/>
                <a:gd name="connsiteX8" fmla="*/ 764350 w 1143000"/>
                <a:gd name="connsiteY8" fmla="*/ 1143000 h 1523999"/>
                <a:gd name="connsiteX9" fmla="*/ 848550 w 1143000"/>
                <a:gd name="connsiteY9" fmla="*/ 1143000 h 1523999"/>
                <a:gd name="connsiteX10" fmla="*/ 848550 w 1143000"/>
                <a:gd name="connsiteY10" fmla="*/ 1524000 h 1523999"/>
                <a:gd name="connsiteX11" fmla="*/ 952500 w 1143000"/>
                <a:gd name="connsiteY11" fmla="*/ 1524000 h 1523999"/>
                <a:gd name="connsiteX12" fmla="*/ 952500 w 1143000"/>
                <a:gd name="connsiteY12" fmla="*/ 1143000 h 1523999"/>
                <a:gd name="connsiteX13" fmla="*/ 1141349 w 1143000"/>
                <a:gd name="connsiteY13" fmla="*/ 1143000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1523999">
                  <a:moveTo>
                    <a:pt x="1143000" y="0"/>
                  </a:moveTo>
                  <a:lnTo>
                    <a:pt x="0" y="0"/>
                  </a:lnTo>
                  <a:lnTo>
                    <a:pt x="0" y="1524000"/>
                  </a:lnTo>
                  <a:lnTo>
                    <a:pt x="103949" y="1524000"/>
                  </a:lnTo>
                  <a:lnTo>
                    <a:pt x="103949" y="1143000"/>
                  </a:lnTo>
                  <a:lnTo>
                    <a:pt x="660400" y="1143000"/>
                  </a:lnTo>
                  <a:lnTo>
                    <a:pt x="660400" y="1524000"/>
                  </a:lnTo>
                  <a:lnTo>
                    <a:pt x="764350" y="1524000"/>
                  </a:lnTo>
                  <a:lnTo>
                    <a:pt x="764350" y="1143000"/>
                  </a:lnTo>
                  <a:lnTo>
                    <a:pt x="848550" y="1143000"/>
                  </a:lnTo>
                  <a:lnTo>
                    <a:pt x="848550" y="1524000"/>
                  </a:lnTo>
                  <a:lnTo>
                    <a:pt x="952500" y="1524000"/>
                  </a:lnTo>
                  <a:lnTo>
                    <a:pt x="952500" y="1143000"/>
                  </a:lnTo>
                  <a:lnTo>
                    <a:pt x="1141349" y="1143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EA096807-DD96-0925-F4C4-57D5AFF5A991}"/>
                </a:ext>
              </a:extLst>
            </p:cNvPr>
            <p:cNvSpPr/>
            <p:nvPr/>
          </p:nvSpPr>
          <p:spPr>
            <a:xfrm>
              <a:off x="7999793" y="3152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ADF7B435-6C3A-4C6C-BD67-1DA4C174C437}"/>
                </a:ext>
              </a:extLst>
            </p:cNvPr>
            <p:cNvSpPr/>
            <p:nvPr/>
          </p:nvSpPr>
          <p:spPr>
            <a:xfrm>
              <a:off x="7999793" y="3533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83A52C37-EDA1-AA7A-6837-820B77548DEE}"/>
                </a:ext>
              </a:extLst>
            </p:cNvPr>
            <p:cNvSpPr/>
            <p:nvPr/>
          </p:nvSpPr>
          <p:spPr>
            <a:xfrm>
              <a:off x="7999793" y="3914432"/>
              <a:ext cx="571500" cy="190500"/>
            </a:xfrm>
            <a:custGeom>
              <a:avLst/>
              <a:gdLst>
                <a:gd name="connsiteX0" fmla="*/ 0 w 571500"/>
                <a:gd name="connsiteY0" fmla="*/ 0 h 190500"/>
                <a:gd name="connsiteX1" fmla="*/ 571500 w 571500"/>
                <a:gd name="connsiteY1" fmla="*/ 0 h 190500"/>
                <a:gd name="connsiteX2" fmla="*/ 571500 w 571500"/>
                <a:gd name="connsiteY2" fmla="*/ 19050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0"/>
                  </a:moveTo>
                  <a:lnTo>
                    <a:pt x="571500" y="0"/>
                  </a:lnTo>
                  <a:lnTo>
                    <a:pt x="5715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C91E4556-2243-1ECF-A921-6F113B682EE8}"/>
                </a:ext>
              </a:extLst>
            </p:cNvPr>
            <p:cNvSpPr/>
            <p:nvPr/>
          </p:nvSpPr>
          <p:spPr>
            <a:xfrm>
              <a:off x="8253983" y="3723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F328A93A-C00D-EEB0-8176-7279823744C1}"/>
                </a:ext>
              </a:extLst>
            </p:cNvPr>
            <p:cNvSpPr/>
            <p:nvPr/>
          </p:nvSpPr>
          <p:spPr>
            <a:xfrm>
              <a:off x="8253983" y="3342932"/>
              <a:ext cx="698500" cy="101600"/>
            </a:xfrm>
            <a:custGeom>
              <a:avLst/>
              <a:gdLst>
                <a:gd name="connsiteX0" fmla="*/ 0 w 698500"/>
                <a:gd name="connsiteY0" fmla="*/ 0 h 101600"/>
                <a:gd name="connsiteX1" fmla="*/ 698500 w 698500"/>
                <a:gd name="connsiteY1" fmla="*/ 0 h 101600"/>
                <a:gd name="connsiteX2" fmla="*/ 698500 w 698500"/>
                <a:gd name="connsiteY2" fmla="*/ 101600 h 101600"/>
                <a:gd name="connsiteX3" fmla="*/ 0 w 6985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98500" h="101600">
                  <a:moveTo>
                    <a:pt x="0" y="0"/>
                  </a:moveTo>
                  <a:lnTo>
                    <a:pt x="698500" y="0"/>
                  </a:lnTo>
                  <a:lnTo>
                    <a:pt x="698500" y="101600"/>
                  </a:lnTo>
                  <a:lnTo>
                    <a:pt x="0" y="1016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25" name="Graphic 5" descr="A city block">
            <a:extLst>
              <a:ext uri="{FF2B5EF4-FFF2-40B4-BE49-F238E27FC236}">
                <a16:creationId xmlns:a16="http://schemas.microsoft.com/office/drawing/2014/main" id="{D6AC1870-C01B-066A-5549-F3A0E105D4EA}"/>
              </a:ext>
            </a:extLst>
          </p:cNvPr>
          <p:cNvGrpSpPr/>
          <p:nvPr/>
        </p:nvGrpSpPr>
        <p:grpSpPr>
          <a:xfrm>
            <a:off x="11430000" y="4993919"/>
            <a:ext cx="762000" cy="2286000"/>
            <a:chOff x="11430000" y="2301519"/>
            <a:chExt cx="762000" cy="2286000"/>
          </a:xfrm>
        </p:grpSpPr>
        <p:sp>
          <p:nvSpPr>
            <p:cNvPr id="726" name="Freeform: Shape 725">
              <a:extLst>
                <a:ext uri="{FF2B5EF4-FFF2-40B4-BE49-F238E27FC236}">
                  <a16:creationId xmlns:a16="http://schemas.microsoft.com/office/drawing/2014/main" id="{FF3E20C7-C9E6-4EA1-8FD5-E53F2242324C}"/>
                </a:ext>
              </a:extLst>
            </p:cNvPr>
            <p:cNvSpPr/>
            <p:nvPr/>
          </p:nvSpPr>
          <p:spPr>
            <a:xfrm rot="-10800000">
              <a:off x="11430000" y="2301519"/>
              <a:ext cx="762000" cy="2286000"/>
            </a:xfrm>
            <a:custGeom>
              <a:avLst/>
              <a:gdLst>
                <a:gd name="connsiteX0" fmla="*/ 0 w 762000"/>
                <a:gd name="connsiteY0" fmla="*/ 0 h 2286000"/>
                <a:gd name="connsiteX1" fmla="*/ 762000 w 762000"/>
                <a:gd name="connsiteY1" fmla="*/ 0 h 2286000"/>
                <a:gd name="connsiteX2" fmla="*/ 762000 w 762000"/>
                <a:gd name="connsiteY2" fmla="*/ 2286000 h 2286000"/>
                <a:gd name="connsiteX3" fmla="*/ 0 w 76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762000" h="2286000">
                  <a:moveTo>
                    <a:pt x="0" y="0"/>
                  </a:moveTo>
                  <a:lnTo>
                    <a:pt x="762000" y="0"/>
                  </a:lnTo>
                  <a:lnTo>
                    <a:pt x="762000" y="2286000"/>
                  </a:lnTo>
                  <a:lnTo>
                    <a:pt x="0" y="22860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7" name="Graphic 5" descr="A city block">
              <a:extLst>
                <a:ext uri="{FF2B5EF4-FFF2-40B4-BE49-F238E27FC236}">
                  <a16:creationId xmlns:a16="http://schemas.microsoft.com/office/drawing/2014/main" id="{DBB1F0B8-F5BC-0BC8-971C-0CF7763FFED4}"/>
                </a:ext>
              </a:extLst>
            </p:cNvPr>
            <p:cNvGrpSpPr/>
            <p:nvPr/>
          </p:nvGrpSpPr>
          <p:grpSpPr>
            <a:xfrm>
              <a:off x="11695049" y="2682525"/>
              <a:ext cx="495300" cy="476250"/>
              <a:chOff x="11695049" y="2682525"/>
              <a:chExt cx="495300" cy="476250"/>
            </a:xfrm>
            <a:solidFill>
              <a:srgbClr val="D2D2D2"/>
            </a:solidFill>
          </p:grpSpPr>
          <p:sp>
            <p:nvSpPr>
              <p:cNvPr id="728" name="Freeform: Shape 727">
                <a:extLst>
                  <a:ext uri="{FF2B5EF4-FFF2-40B4-BE49-F238E27FC236}">
                    <a16:creationId xmlns:a16="http://schemas.microsoft.com/office/drawing/2014/main" id="{C222E332-87A2-5317-1D9B-D7F0F16C36D8}"/>
                  </a:ext>
                </a:extLst>
              </p:cNvPr>
              <p:cNvSpPr/>
              <p:nvPr/>
            </p:nvSpPr>
            <p:spPr>
              <a:xfrm>
                <a:off x="11695049" y="26825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80927BE1-79CC-2697-AA7F-9E1060F0C9BB}"/>
                  </a:ext>
                </a:extLst>
              </p:cNvPr>
              <p:cNvSpPr/>
              <p:nvPr/>
            </p:nvSpPr>
            <p:spPr>
              <a:xfrm>
                <a:off x="11695049" y="27587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507EBFF6-54DE-4CBB-5AB4-2724E29DB490}"/>
                  </a:ext>
                </a:extLst>
              </p:cNvPr>
              <p:cNvSpPr/>
              <p:nvPr/>
            </p:nvSpPr>
            <p:spPr>
              <a:xfrm>
                <a:off x="11695049" y="2834925"/>
                <a:ext cx="495300" cy="19050"/>
              </a:xfrm>
              <a:custGeom>
                <a:avLst/>
                <a:gdLst>
                  <a:gd name="connsiteX0" fmla="*/ 0 w 495300"/>
                  <a:gd name="connsiteY0" fmla="*/ 0 h 19050"/>
                  <a:gd name="connsiteX1" fmla="*/ 495300 w 495300"/>
                  <a:gd name="connsiteY1" fmla="*/ 0 h 19050"/>
                  <a:gd name="connsiteX2" fmla="*/ 495300 w 495300"/>
                  <a:gd name="connsiteY2" fmla="*/ 19050 h 19050"/>
                  <a:gd name="connsiteX3" fmla="*/ 0 w 495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95300" h="19050">
                    <a:moveTo>
                      <a:pt x="0" y="0"/>
                    </a:moveTo>
                    <a:lnTo>
                      <a:pt x="495300" y="0"/>
                    </a:lnTo>
                    <a:lnTo>
                      <a:pt x="4953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E93E5D5E-AF26-B342-C3CD-400C7C231AF9}"/>
                  </a:ext>
                </a:extLst>
              </p:cNvPr>
              <p:cNvSpPr/>
              <p:nvPr/>
            </p:nvSpPr>
            <p:spPr>
              <a:xfrm>
                <a:off x="11695049" y="29111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BA8B7175-C5E3-0BCA-FF56-FC5BDEF1DB05}"/>
                  </a:ext>
                </a:extLst>
              </p:cNvPr>
              <p:cNvSpPr/>
              <p:nvPr/>
            </p:nvSpPr>
            <p:spPr>
              <a:xfrm>
                <a:off x="11695049" y="29873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802BBFCC-2576-A6F1-99F4-D4459DDA23A0}"/>
                  </a:ext>
                </a:extLst>
              </p:cNvPr>
              <p:cNvSpPr/>
              <p:nvPr/>
            </p:nvSpPr>
            <p:spPr>
              <a:xfrm>
                <a:off x="11695049" y="30635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E6193F2C-8B39-91AE-794B-ED22D29662EA}"/>
                  </a:ext>
                </a:extLst>
              </p:cNvPr>
              <p:cNvSpPr/>
              <p:nvPr/>
            </p:nvSpPr>
            <p:spPr>
              <a:xfrm>
                <a:off x="11695049" y="313972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35" name="Graphic 5" descr="A city block">
            <a:extLst>
              <a:ext uri="{FF2B5EF4-FFF2-40B4-BE49-F238E27FC236}">
                <a16:creationId xmlns:a16="http://schemas.microsoft.com/office/drawing/2014/main" id="{29DDA9AF-D36A-4DAE-C6BC-56CCC68C9865}"/>
              </a:ext>
            </a:extLst>
          </p:cNvPr>
          <p:cNvGrpSpPr/>
          <p:nvPr/>
        </p:nvGrpSpPr>
        <p:grpSpPr>
          <a:xfrm>
            <a:off x="9142349" y="4993919"/>
            <a:ext cx="1143000" cy="2286012"/>
            <a:chOff x="9142349" y="2301519"/>
            <a:chExt cx="1143000" cy="2286012"/>
          </a:xfrm>
        </p:grpSpPr>
        <p:sp>
          <p:nvSpPr>
            <p:cNvPr id="736" name="Freeform: Shape 735">
              <a:extLst>
                <a:ext uri="{FF2B5EF4-FFF2-40B4-BE49-F238E27FC236}">
                  <a16:creationId xmlns:a16="http://schemas.microsoft.com/office/drawing/2014/main" id="{77B89F4E-5005-77E1-EF40-7EE4E4441717}"/>
                </a:ext>
              </a:extLst>
            </p:cNvPr>
            <p:cNvSpPr/>
            <p:nvPr/>
          </p:nvSpPr>
          <p:spPr>
            <a:xfrm rot="-10800000">
              <a:off x="9142349" y="2301519"/>
              <a:ext cx="1143000" cy="2286000"/>
            </a:xfrm>
            <a:custGeom>
              <a:avLst/>
              <a:gdLst>
                <a:gd name="connsiteX0" fmla="*/ 0 w 1143000"/>
                <a:gd name="connsiteY0" fmla="*/ 0 h 2286000"/>
                <a:gd name="connsiteX1" fmla="*/ 1143000 w 1143000"/>
                <a:gd name="connsiteY1" fmla="*/ 0 h 2286000"/>
                <a:gd name="connsiteX2" fmla="*/ 1143000 w 1143000"/>
                <a:gd name="connsiteY2" fmla="*/ 2286000 h 2286000"/>
                <a:gd name="connsiteX3" fmla="*/ 0 w 1143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0" y="0"/>
                  </a:moveTo>
                  <a:lnTo>
                    <a:pt x="1143000" y="0"/>
                  </a:lnTo>
                  <a:lnTo>
                    <a:pt x="1143000" y="2286000"/>
                  </a:lnTo>
                  <a:lnTo>
                    <a:pt x="0" y="22860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37" name="Graphic 5" descr="A city block">
              <a:extLst>
                <a:ext uri="{FF2B5EF4-FFF2-40B4-BE49-F238E27FC236}">
                  <a16:creationId xmlns:a16="http://schemas.microsoft.com/office/drawing/2014/main" id="{0B8D89EA-A61A-4AC9-3A7A-72C6904E2AB7}"/>
                </a:ext>
              </a:extLst>
            </p:cNvPr>
            <p:cNvGrpSpPr/>
            <p:nvPr/>
          </p:nvGrpSpPr>
          <p:grpSpPr>
            <a:xfrm>
              <a:off x="9307004" y="2492032"/>
              <a:ext cx="826071" cy="381000"/>
              <a:chOff x="9307004" y="2492032"/>
              <a:chExt cx="826071" cy="381000"/>
            </a:xfrm>
            <a:solidFill>
              <a:srgbClr val="E6E6E6"/>
            </a:solidFill>
          </p:grpSpPr>
          <p:sp>
            <p:nvSpPr>
              <p:cNvPr id="763" name="Freeform: Shape 762">
                <a:extLst>
                  <a:ext uri="{FF2B5EF4-FFF2-40B4-BE49-F238E27FC236}">
                    <a16:creationId xmlns:a16="http://schemas.microsoft.com/office/drawing/2014/main" id="{6F979FDB-87A0-3B59-2332-A2069261DC53}"/>
                  </a:ext>
                </a:extLst>
              </p:cNvPr>
              <p:cNvSpPr/>
              <p:nvPr/>
            </p:nvSpPr>
            <p:spPr>
              <a:xfrm>
                <a:off x="9713976" y="2492032"/>
                <a:ext cx="419100" cy="381000"/>
              </a:xfrm>
              <a:custGeom>
                <a:avLst/>
                <a:gdLst>
                  <a:gd name="connsiteX0" fmla="*/ 0 w 419100"/>
                  <a:gd name="connsiteY0" fmla="*/ 0 h 381000"/>
                  <a:gd name="connsiteX1" fmla="*/ 419100 w 419100"/>
                  <a:gd name="connsiteY1" fmla="*/ 0 h 381000"/>
                  <a:gd name="connsiteX2" fmla="*/ 419100 w 419100"/>
                  <a:gd name="connsiteY2" fmla="*/ 381000 h 381000"/>
                  <a:gd name="connsiteX3" fmla="*/ 0 w 4191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419100" h="381000">
                    <a:moveTo>
                      <a:pt x="0" y="0"/>
                    </a:moveTo>
                    <a:lnTo>
                      <a:pt x="419100" y="0"/>
                    </a:lnTo>
                    <a:lnTo>
                      <a:pt x="41910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C133F8F7-2D6B-AAB2-8FCB-4FC4C0AF7E49}"/>
                  </a:ext>
                </a:extLst>
              </p:cNvPr>
              <p:cNvSpPr/>
              <p:nvPr/>
            </p:nvSpPr>
            <p:spPr>
              <a:xfrm>
                <a:off x="9510776" y="2492032"/>
                <a:ext cx="178409" cy="381000"/>
              </a:xfrm>
              <a:custGeom>
                <a:avLst/>
                <a:gdLst>
                  <a:gd name="connsiteX0" fmla="*/ 0 w 178409"/>
                  <a:gd name="connsiteY0" fmla="*/ 0 h 381000"/>
                  <a:gd name="connsiteX1" fmla="*/ 178409 w 178409"/>
                  <a:gd name="connsiteY1" fmla="*/ 0 h 381000"/>
                  <a:gd name="connsiteX2" fmla="*/ 178409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09" y="0"/>
                    </a:lnTo>
                    <a:lnTo>
                      <a:pt x="178409"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7ED2E796-CB52-D382-D11E-AC800FD6407F}"/>
                  </a:ext>
                </a:extLst>
              </p:cNvPr>
              <p:cNvSpPr/>
              <p:nvPr/>
            </p:nvSpPr>
            <p:spPr>
              <a:xfrm>
                <a:off x="9307004" y="2492032"/>
                <a:ext cx="178409" cy="381000"/>
              </a:xfrm>
              <a:custGeom>
                <a:avLst/>
                <a:gdLst>
                  <a:gd name="connsiteX0" fmla="*/ 0 w 178409"/>
                  <a:gd name="connsiteY0" fmla="*/ 0 h 381000"/>
                  <a:gd name="connsiteX1" fmla="*/ 178410 w 178409"/>
                  <a:gd name="connsiteY1" fmla="*/ 0 h 381000"/>
                  <a:gd name="connsiteX2" fmla="*/ 178410 w 178409"/>
                  <a:gd name="connsiteY2" fmla="*/ 381000 h 381000"/>
                  <a:gd name="connsiteX3" fmla="*/ 0 w 178409"/>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78409" h="381000">
                    <a:moveTo>
                      <a:pt x="0" y="0"/>
                    </a:moveTo>
                    <a:lnTo>
                      <a:pt x="178410" y="0"/>
                    </a:lnTo>
                    <a:lnTo>
                      <a:pt x="178410" y="381000"/>
                    </a:lnTo>
                    <a:lnTo>
                      <a:pt x="0" y="3810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38" name="Graphic 5" descr="A city block">
              <a:extLst>
                <a:ext uri="{FF2B5EF4-FFF2-40B4-BE49-F238E27FC236}">
                  <a16:creationId xmlns:a16="http://schemas.microsoft.com/office/drawing/2014/main" id="{0A840C63-A38C-7846-5D35-BDB5849272AB}"/>
                </a:ext>
              </a:extLst>
            </p:cNvPr>
            <p:cNvGrpSpPr/>
            <p:nvPr/>
          </p:nvGrpSpPr>
          <p:grpSpPr>
            <a:xfrm>
              <a:off x="9307004" y="2961932"/>
              <a:ext cx="826674" cy="101600"/>
              <a:chOff x="9307004" y="2961932"/>
              <a:chExt cx="826674" cy="101600"/>
            </a:xfrm>
            <a:solidFill>
              <a:srgbClr val="E6E6E6"/>
            </a:solidFill>
          </p:grpSpPr>
          <p:sp>
            <p:nvSpPr>
              <p:cNvPr id="760" name="Freeform: Shape 759">
                <a:extLst>
                  <a:ext uri="{FF2B5EF4-FFF2-40B4-BE49-F238E27FC236}">
                    <a16:creationId xmlns:a16="http://schemas.microsoft.com/office/drawing/2014/main" id="{F5D4F2E8-9A2B-293D-706A-DA5E1916167F}"/>
                  </a:ext>
                </a:extLst>
              </p:cNvPr>
              <p:cNvSpPr/>
              <p:nvPr/>
            </p:nvSpPr>
            <p:spPr>
              <a:xfrm>
                <a:off x="9712388" y="2961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C2FF9EDB-17CE-ECF7-285A-DB4F40E5C8B3}"/>
                  </a:ext>
                </a:extLst>
              </p:cNvPr>
              <p:cNvSpPr/>
              <p:nvPr/>
            </p:nvSpPr>
            <p:spPr>
              <a:xfrm>
                <a:off x="9510776"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6E4C6398-07E9-931A-8938-EA55F9732835}"/>
                  </a:ext>
                </a:extLst>
              </p:cNvPr>
              <p:cNvSpPr/>
              <p:nvPr/>
            </p:nvSpPr>
            <p:spPr>
              <a:xfrm>
                <a:off x="9307004" y="2961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39" name="Graphic 5" descr="A city block">
              <a:extLst>
                <a:ext uri="{FF2B5EF4-FFF2-40B4-BE49-F238E27FC236}">
                  <a16:creationId xmlns:a16="http://schemas.microsoft.com/office/drawing/2014/main" id="{5B950733-97CB-7768-07D6-9DE0DE288CFA}"/>
                </a:ext>
              </a:extLst>
            </p:cNvPr>
            <p:cNvGrpSpPr/>
            <p:nvPr/>
          </p:nvGrpSpPr>
          <p:grpSpPr>
            <a:xfrm>
              <a:off x="9307004" y="3152432"/>
              <a:ext cx="826084" cy="101600"/>
              <a:chOff x="9307004" y="3152432"/>
              <a:chExt cx="826084" cy="101600"/>
            </a:xfrm>
            <a:solidFill>
              <a:srgbClr val="FFFFFF"/>
            </a:solidFill>
          </p:grpSpPr>
          <p:sp>
            <p:nvSpPr>
              <p:cNvPr id="757" name="Freeform: Shape 756">
                <a:extLst>
                  <a:ext uri="{FF2B5EF4-FFF2-40B4-BE49-F238E27FC236}">
                    <a16:creationId xmlns:a16="http://schemas.microsoft.com/office/drawing/2014/main" id="{6E1841C0-B610-3105-B78E-B7ABFA24A33F}"/>
                  </a:ext>
                </a:extLst>
              </p:cNvPr>
              <p:cNvSpPr/>
              <p:nvPr/>
            </p:nvSpPr>
            <p:spPr>
              <a:xfrm>
                <a:off x="9714611" y="3152432"/>
                <a:ext cx="418477" cy="101600"/>
              </a:xfrm>
              <a:custGeom>
                <a:avLst/>
                <a:gdLst>
                  <a:gd name="connsiteX0" fmla="*/ 0 w 418477"/>
                  <a:gd name="connsiteY0" fmla="*/ 0 h 101600"/>
                  <a:gd name="connsiteX1" fmla="*/ 418477 w 418477"/>
                  <a:gd name="connsiteY1" fmla="*/ 0 h 101600"/>
                  <a:gd name="connsiteX2" fmla="*/ 418477 w 418477"/>
                  <a:gd name="connsiteY2" fmla="*/ 101600 h 101600"/>
                  <a:gd name="connsiteX3" fmla="*/ 0 w 418477"/>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8477" h="101600">
                    <a:moveTo>
                      <a:pt x="0" y="0"/>
                    </a:moveTo>
                    <a:lnTo>
                      <a:pt x="418477" y="0"/>
                    </a:lnTo>
                    <a:lnTo>
                      <a:pt x="418477"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6DC0E689-8EF4-1C69-B1EA-25595DDB9820}"/>
                  </a:ext>
                </a:extLst>
              </p:cNvPr>
              <p:cNvSpPr/>
              <p:nvPr/>
            </p:nvSpPr>
            <p:spPr>
              <a:xfrm>
                <a:off x="9512617" y="3152432"/>
                <a:ext cx="176580" cy="101600"/>
              </a:xfrm>
              <a:custGeom>
                <a:avLst/>
                <a:gdLst>
                  <a:gd name="connsiteX0" fmla="*/ 0 w 176580"/>
                  <a:gd name="connsiteY0" fmla="*/ 0 h 101600"/>
                  <a:gd name="connsiteX1" fmla="*/ 176581 w 176580"/>
                  <a:gd name="connsiteY1" fmla="*/ 0 h 101600"/>
                  <a:gd name="connsiteX2" fmla="*/ 176581 w 176580"/>
                  <a:gd name="connsiteY2" fmla="*/ 101600 h 101600"/>
                  <a:gd name="connsiteX3" fmla="*/ 0 w 17658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580" h="101600">
                    <a:moveTo>
                      <a:pt x="0" y="0"/>
                    </a:moveTo>
                    <a:lnTo>
                      <a:pt x="176581" y="0"/>
                    </a:lnTo>
                    <a:lnTo>
                      <a:pt x="176581"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92B937A3-8683-7D65-EC96-A451D7691FD6}"/>
                  </a:ext>
                </a:extLst>
              </p:cNvPr>
              <p:cNvSpPr/>
              <p:nvPr/>
            </p:nvSpPr>
            <p:spPr>
              <a:xfrm>
                <a:off x="9307004" y="31524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0" name="Graphic 5" descr="A city block">
              <a:extLst>
                <a:ext uri="{FF2B5EF4-FFF2-40B4-BE49-F238E27FC236}">
                  <a16:creationId xmlns:a16="http://schemas.microsoft.com/office/drawing/2014/main" id="{A733F278-4039-0A0F-9C87-B826B14D475B}"/>
                </a:ext>
              </a:extLst>
            </p:cNvPr>
            <p:cNvGrpSpPr/>
            <p:nvPr/>
          </p:nvGrpSpPr>
          <p:grpSpPr>
            <a:xfrm>
              <a:off x="9510776" y="3342932"/>
              <a:ext cx="381958" cy="101600"/>
              <a:chOff x="9510776" y="3342932"/>
              <a:chExt cx="381958" cy="101600"/>
            </a:xfrm>
            <a:solidFill>
              <a:srgbClr val="E6E6E6"/>
            </a:solidFill>
          </p:grpSpPr>
          <p:sp>
            <p:nvSpPr>
              <p:cNvPr id="755" name="Freeform: Shape 754">
                <a:extLst>
                  <a:ext uri="{FF2B5EF4-FFF2-40B4-BE49-F238E27FC236}">
                    <a16:creationId xmlns:a16="http://schemas.microsoft.com/office/drawing/2014/main" id="{E185BC00-C727-1E8A-791B-F06998A77EE0}"/>
                  </a:ext>
                </a:extLst>
              </p:cNvPr>
              <p:cNvSpPr/>
              <p:nvPr/>
            </p:nvSpPr>
            <p:spPr>
              <a:xfrm>
                <a:off x="9712388" y="3342932"/>
                <a:ext cx="180346" cy="101600"/>
              </a:xfrm>
              <a:custGeom>
                <a:avLst/>
                <a:gdLst>
                  <a:gd name="connsiteX0" fmla="*/ 0 w 180346"/>
                  <a:gd name="connsiteY0" fmla="*/ 0 h 101600"/>
                  <a:gd name="connsiteX1" fmla="*/ 180346 w 180346"/>
                  <a:gd name="connsiteY1" fmla="*/ 0 h 101600"/>
                  <a:gd name="connsiteX2" fmla="*/ 180346 w 180346"/>
                  <a:gd name="connsiteY2" fmla="*/ 101600 h 101600"/>
                  <a:gd name="connsiteX3" fmla="*/ 0 w 180346"/>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80346" h="101600">
                    <a:moveTo>
                      <a:pt x="0" y="0"/>
                    </a:moveTo>
                    <a:lnTo>
                      <a:pt x="180346" y="0"/>
                    </a:lnTo>
                    <a:lnTo>
                      <a:pt x="180346"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4D71B709-4CE9-CBB9-E7C1-A8AA42D83E24}"/>
                  </a:ext>
                </a:extLst>
              </p:cNvPr>
              <p:cNvSpPr/>
              <p:nvPr/>
            </p:nvSpPr>
            <p:spPr>
              <a:xfrm>
                <a:off x="9510776" y="3342932"/>
                <a:ext cx="178263" cy="101600"/>
              </a:xfrm>
              <a:custGeom>
                <a:avLst/>
                <a:gdLst>
                  <a:gd name="connsiteX0" fmla="*/ 0 w 178263"/>
                  <a:gd name="connsiteY0" fmla="*/ 0 h 101600"/>
                  <a:gd name="connsiteX1" fmla="*/ 178264 w 178263"/>
                  <a:gd name="connsiteY1" fmla="*/ 0 h 101600"/>
                  <a:gd name="connsiteX2" fmla="*/ 178264 w 178263"/>
                  <a:gd name="connsiteY2" fmla="*/ 101600 h 101600"/>
                  <a:gd name="connsiteX3" fmla="*/ 0 w 17826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263" h="101600">
                    <a:moveTo>
                      <a:pt x="0" y="0"/>
                    </a:moveTo>
                    <a:lnTo>
                      <a:pt x="178264" y="0"/>
                    </a:lnTo>
                    <a:lnTo>
                      <a:pt x="178264"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1" name="Graphic 5" descr="A city block">
              <a:extLst>
                <a:ext uri="{FF2B5EF4-FFF2-40B4-BE49-F238E27FC236}">
                  <a16:creationId xmlns:a16="http://schemas.microsoft.com/office/drawing/2014/main" id="{E038C6EE-13D9-0EDC-BFEC-95BD5B67C5FF}"/>
                </a:ext>
              </a:extLst>
            </p:cNvPr>
            <p:cNvGrpSpPr/>
            <p:nvPr/>
          </p:nvGrpSpPr>
          <p:grpSpPr>
            <a:xfrm>
              <a:off x="9510776" y="3723932"/>
              <a:ext cx="621658" cy="101600"/>
              <a:chOff x="9510776" y="3723932"/>
              <a:chExt cx="621658" cy="101600"/>
            </a:xfrm>
            <a:solidFill>
              <a:srgbClr val="E6E6E6"/>
            </a:solidFill>
          </p:grpSpPr>
          <p:sp>
            <p:nvSpPr>
              <p:cNvPr id="753" name="Freeform: Shape 752">
                <a:extLst>
                  <a:ext uri="{FF2B5EF4-FFF2-40B4-BE49-F238E27FC236}">
                    <a16:creationId xmlns:a16="http://schemas.microsoft.com/office/drawing/2014/main" id="{B2307911-0948-1BAE-BDB1-00384D0CD19D}"/>
                  </a:ext>
                </a:extLst>
              </p:cNvPr>
              <p:cNvSpPr/>
              <p:nvPr/>
            </p:nvSpPr>
            <p:spPr>
              <a:xfrm>
                <a:off x="9714611" y="3723932"/>
                <a:ext cx="417823" cy="101600"/>
              </a:xfrm>
              <a:custGeom>
                <a:avLst/>
                <a:gdLst>
                  <a:gd name="connsiteX0" fmla="*/ 0 w 417823"/>
                  <a:gd name="connsiteY0" fmla="*/ 0 h 101600"/>
                  <a:gd name="connsiteX1" fmla="*/ 417823 w 417823"/>
                  <a:gd name="connsiteY1" fmla="*/ 0 h 101600"/>
                  <a:gd name="connsiteX2" fmla="*/ 417823 w 417823"/>
                  <a:gd name="connsiteY2" fmla="*/ 101600 h 101600"/>
                  <a:gd name="connsiteX3" fmla="*/ 0 w 417823"/>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17823" h="101600">
                    <a:moveTo>
                      <a:pt x="0" y="0"/>
                    </a:moveTo>
                    <a:lnTo>
                      <a:pt x="417823" y="0"/>
                    </a:lnTo>
                    <a:lnTo>
                      <a:pt x="41782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F7D999F8-8B9B-7C48-2592-60354EF9AF2F}"/>
                  </a:ext>
                </a:extLst>
              </p:cNvPr>
              <p:cNvSpPr/>
              <p:nvPr/>
            </p:nvSpPr>
            <p:spPr>
              <a:xfrm>
                <a:off x="9510776" y="3723932"/>
                <a:ext cx="178409" cy="101600"/>
              </a:xfrm>
              <a:custGeom>
                <a:avLst/>
                <a:gdLst>
                  <a:gd name="connsiteX0" fmla="*/ 0 w 178409"/>
                  <a:gd name="connsiteY0" fmla="*/ 0 h 101600"/>
                  <a:gd name="connsiteX1" fmla="*/ 178409 w 178409"/>
                  <a:gd name="connsiteY1" fmla="*/ 0 h 101600"/>
                  <a:gd name="connsiteX2" fmla="*/ 178409 w 178409"/>
                  <a:gd name="connsiteY2" fmla="*/ 101600 h 101600"/>
                  <a:gd name="connsiteX3" fmla="*/ 0 w 17840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409" h="101600">
                    <a:moveTo>
                      <a:pt x="0" y="0"/>
                    </a:moveTo>
                    <a:lnTo>
                      <a:pt x="178409" y="0"/>
                    </a:lnTo>
                    <a:lnTo>
                      <a:pt x="17840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2" name="Graphic 5" descr="A city block">
              <a:extLst>
                <a:ext uri="{FF2B5EF4-FFF2-40B4-BE49-F238E27FC236}">
                  <a16:creationId xmlns:a16="http://schemas.microsoft.com/office/drawing/2014/main" id="{1A29B72B-2D3E-4029-1ACF-8A6261F7DEA4}"/>
                </a:ext>
              </a:extLst>
            </p:cNvPr>
            <p:cNvGrpSpPr/>
            <p:nvPr/>
          </p:nvGrpSpPr>
          <p:grpSpPr>
            <a:xfrm>
              <a:off x="9307068" y="3533432"/>
              <a:ext cx="585209" cy="101600"/>
              <a:chOff x="9307068" y="3533432"/>
              <a:chExt cx="585209" cy="101600"/>
            </a:xfrm>
            <a:solidFill>
              <a:srgbClr val="E6E6E6"/>
            </a:solidFill>
          </p:grpSpPr>
          <p:sp>
            <p:nvSpPr>
              <p:cNvPr id="750" name="Freeform: Shape 749">
                <a:extLst>
                  <a:ext uri="{FF2B5EF4-FFF2-40B4-BE49-F238E27FC236}">
                    <a16:creationId xmlns:a16="http://schemas.microsoft.com/office/drawing/2014/main" id="{C8ECEE2F-5367-9495-B4F2-7CF3DEAA1FD4}"/>
                  </a:ext>
                </a:extLst>
              </p:cNvPr>
              <p:cNvSpPr/>
              <p:nvPr/>
            </p:nvSpPr>
            <p:spPr>
              <a:xfrm>
                <a:off x="9712388" y="3533432"/>
                <a:ext cx="179889" cy="101600"/>
              </a:xfrm>
              <a:custGeom>
                <a:avLst/>
                <a:gdLst>
                  <a:gd name="connsiteX0" fmla="*/ 0 w 179889"/>
                  <a:gd name="connsiteY0" fmla="*/ 0 h 101600"/>
                  <a:gd name="connsiteX1" fmla="*/ 179889 w 179889"/>
                  <a:gd name="connsiteY1" fmla="*/ 0 h 101600"/>
                  <a:gd name="connsiteX2" fmla="*/ 179889 w 179889"/>
                  <a:gd name="connsiteY2" fmla="*/ 101600 h 101600"/>
                  <a:gd name="connsiteX3" fmla="*/ 0 w 179889"/>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9889" h="101600">
                    <a:moveTo>
                      <a:pt x="0" y="0"/>
                    </a:moveTo>
                    <a:lnTo>
                      <a:pt x="179889" y="0"/>
                    </a:lnTo>
                    <a:lnTo>
                      <a:pt x="179889"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F6DF96B4-EF1B-C62E-0AB2-9E7F89ED6A96}"/>
                  </a:ext>
                </a:extLst>
              </p:cNvPr>
              <p:cNvSpPr/>
              <p:nvPr/>
            </p:nvSpPr>
            <p:spPr>
              <a:xfrm>
                <a:off x="9510712"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EFC8BFE6-1E45-28B4-7433-6F773165A80E}"/>
                  </a:ext>
                </a:extLst>
              </p:cNvPr>
              <p:cNvSpPr/>
              <p:nvPr/>
            </p:nvSpPr>
            <p:spPr>
              <a:xfrm>
                <a:off x="9307068" y="3533432"/>
                <a:ext cx="178320" cy="101600"/>
              </a:xfrm>
              <a:custGeom>
                <a:avLst/>
                <a:gdLst>
                  <a:gd name="connsiteX0" fmla="*/ 0 w 178320"/>
                  <a:gd name="connsiteY0" fmla="*/ 0 h 101600"/>
                  <a:gd name="connsiteX1" fmla="*/ 178321 w 178320"/>
                  <a:gd name="connsiteY1" fmla="*/ 0 h 101600"/>
                  <a:gd name="connsiteX2" fmla="*/ 178321 w 178320"/>
                  <a:gd name="connsiteY2" fmla="*/ 101600 h 101600"/>
                  <a:gd name="connsiteX3" fmla="*/ 0 w 17832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20" h="101600">
                    <a:moveTo>
                      <a:pt x="0" y="0"/>
                    </a:moveTo>
                    <a:lnTo>
                      <a:pt x="178321" y="0"/>
                    </a:lnTo>
                    <a:lnTo>
                      <a:pt x="17832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43" name="Freeform: Shape 742">
              <a:extLst>
                <a:ext uri="{FF2B5EF4-FFF2-40B4-BE49-F238E27FC236}">
                  <a16:creationId xmlns:a16="http://schemas.microsoft.com/office/drawing/2014/main" id="{0E6C001F-1AB6-13E1-A5AB-00153F0FE039}"/>
                </a:ext>
              </a:extLst>
            </p:cNvPr>
            <p:cNvSpPr/>
            <p:nvPr/>
          </p:nvSpPr>
          <p:spPr>
            <a:xfrm>
              <a:off x="9513062" y="39144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55F6951A-7A58-FECE-D22A-F4E0B1B2C3A9}"/>
                </a:ext>
              </a:extLst>
            </p:cNvPr>
            <p:cNvSpPr/>
            <p:nvPr/>
          </p:nvSpPr>
          <p:spPr>
            <a:xfrm>
              <a:off x="9714611" y="4295432"/>
              <a:ext cx="178301" cy="101600"/>
            </a:xfrm>
            <a:custGeom>
              <a:avLst/>
              <a:gdLst>
                <a:gd name="connsiteX0" fmla="*/ 0 w 178301"/>
                <a:gd name="connsiteY0" fmla="*/ 0 h 101600"/>
                <a:gd name="connsiteX1" fmla="*/ 178301 w 178301"/>
                <a:gd name="connsiteY1" fmla="*/ 0 h 101600"/>
                <a:gd name="connsiteX2" fmla="*/ 178301 w 178301"/>
                <a:gd name="connsiteY2" fmla="*/ 101600 h 101600"/>
                <a:gd name="connsiteX3" fmla="*/ 0 w 178301"/>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8301" h="101600">
                  <a:moveTo>
                    <a:pt x="0" y="0"/>
                  </a:moveTo>
                  <a:lnTo>
                    <a:pt x="178301" y="0"/>
                  </a:lnTo>
                  <a:lnTo>
                    <a:pt x="17830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45" name="Graphic 5" descr="A city block">
              <a:extLst>
                <a:ext uri="{FF2B5EF4-FFF2-40B4-BE49-F238E27FC236}">
                  <a16:creationId xmlns:a16="http://schemas.microsoft.com/office/drawing/2014/main" id="{5A3C8982-598B-9851-16CD-63C0EC4AF991}"/>
                </a:ext>
              </a:extLst>
            </p:cNvPr>
            <p:cNvGrpSpPr/>
            <p:nvPr/>
          </p:nvGrpSpPr>
          <p:grpSpPr>
            <a:xfrm>
              <a:off x="9307576" y="4104932"/>
              <a:ext cx="826103" cy="101600"/>
              <a:chOff x="9307576" y="4104932"/>
              <a:chExt cx="826103" cy="101600"/>
            </a:xfrm>
            <a:solidFill>
              <a:srgbClr val="E6E6E6"/>
            </a:solidFill>
          </p:grpSpPr>
          <p:sp>
            <p:nvSpPr>
              <p:cNvPr id="747" name="Freeform: Shape 746">
                <a:extLst>
                  <a:ext uri="{FF2B5EF4-FFF2-40B4-BE49-F238E27FC236}">
                    <a16:creationId xmlns:a16="http://schemas.microsoft.com/office/drawing/2014/main" id="{6A709ED6-8028-5966-B12D-5BEEAA8A8DE3}"/>
                  </a:ext>
                </a:extLst>
              </p:cNvPr>
              <p:cNvSpPr/>
              <p:nvPr/>
            </p:nvSpPr>
            <p:spPr>
              <a:xfrm>
                <a:off x="9712388" y="4104932"/>
                <a:ext cx="421290" cy="101600"/>
              </a:xfrm>
              <a:custGeom>
                <a:avLst/>
                <a:gdLst>
                  <a:gd name="connsiteX0" fmla="*/ 0 w 421290"/>
                  <a:gd name="connsiteY0" fmla="*/ 0 h 101600"/>
                  <a:gd name="connsiteX1" fmla="*/ 421291 w 421290"/>
                  <a:gd name="connsiteY1" fmla="*/ 0 h 101600"/>
                  <a:gd name="connsiteX2" fmla="*/ 421291 w 421290"/>
                  <a:gd name="connsiteY2" fmla="*/ 101600 h 101600"/>
                  <a:gd name="connsiteX3" fmla="*/ 0 w 42129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421290" h="101600">
                    <a:moveTo>
                      <a:pt x="0" y="0"/>
                    </a:moveTo>
                    <a:lnTo>
                      <a:pt x="421291" y="0"/>
                    </a:lnTo>
                    <a:lnTo>
                      <a:pt x="421291"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94164042-C8FA-3C00-87D6-9EDE92E7CF84}"/>
                  </a:ext>
                </a:extLst>
              </p:cNvPr>
              <p:cNvSpPr/>
              <p:nvPr/>
            </p:nvSpPr>
            <p:spPr>
              <a:xfrm>
                <a:off x="9513062"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FB1EB7CE-DA5B-C597-B521-C1FDC39ACE45}"/>
                  </a:ext>
                </a:extLst>
              </p:cNvPr>
              <p:cNvSpPr/>
              <p:nvPr/>
            </p:nvSpPr>
            <p:spPr>
              <a:xfrm>
                <a:off x="9307576" y="4104932"/>
                <a:ext cx="176002" cy="101600"/>
              </a:xfrm>
              <a:custGeom>
                <a:avLst/>
                <a:gdLst>
                  <a:gd name="connsiteX0" fmla="*/ 0 w 176002"/>
                  <a:gd name="connsiteY0" fmla="*/ 0 h 101600"/>
                  <a:gd name="connsiteX1" fmla="*/ 176003 w 176002"/>
                  <a:gd name="connsiteY1" fmla="*/ 0 h 101600"/>
                  <a:gd name="connsiteX2" fmla="*/ 176003 w 176002"/>
                  <a:gd name="connsiteY2" fmla="*/ 101600 h 101600"/>
                  <a:gd name="connsiteX3" fmla="*/ 0 w 176002"/>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76002" h="101600">
                    <a:moveTo>
                      <a:pt x="0" y="0"/>
                    </a:moveTo>
                    <a:lnTo>
                      <a:pt x="176003" y="0"/>
                    </a:lnTo>
                    <a:lnTo>
                      <a:pt x="176003" y="101600"/>
                    </a:lnTo>
                    <a:lnTo>
                      <a:pt x="0" y="10160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46" name="Freeform: Shape 745">
              <a:extLst>
                <a:ext uri="{FF2B5EF4-FFF2-40B4-BE49-F238E27FC236}">
                  <a16:creationId xmlns:a16="http://schemas.microsoft.com/office/drawing/2014/main" id="{1EC4337F-29BB-C270-A12A-166B9909FDD6}"/>
                </a:ext>
              </a:extLst>
            </p:cNvPr>
            <p:cNvSpPr/>
            <p:nvPr/>
          </p:nvSpPr>
          <p:spPr>
            <a:xfrm>
              <a:off x="9510712" y="4294733"/>
              <a:ext cx="178320" cy="292798"/>
            </a:xfrm>
            <a:custGeom>
              <a:avLst/>
              <a:gdLst>
                <a:gd name="connsiteX0" fmla="*/ 0 w 178320"/>
                <a:gd name="connsiteY0" fmla="*/ 0 h 292798"/>
                <a:gd name="connsiteX1" fmla="*/ 178321 w 178320"/>
                <a:gd name="connsiteY1" fmla="*/ 0 h 292798"/>
                <a:gd name="connsiteX2" fmla="*/ 178321 w 178320"/>
                <a:gd name="connsiteY2" fmla="*/ 292798 h 292798"/>
                <a:gd name="connsiteX3" fmla="*/ 0 w 178320"/>
                <a:gd name="connsiteY3" fmla="*/ 292798 h 292798"/>
              </a:gdLst>
              <a:ahLst/>
              <a:cxnLst>
                <a:cxn ang="0">
                  <a:pos x="connsiteX0" y="connsiteY0"/>
                </a:cxn>
                <a:cxn ang="0">
                  <a:pos x="connsiteX1" y="connsiteY1"/>
                </a:cxn>
                <a:cxn ang="0">
                  <a:pos x="connsiteX2" y="connsiteY2"/>
                </a:cxn>
                <a:cxn ang="0">
                  <a:pos x="connsiteX3" y="connsiteY3"/>
                </a:cxn>
              </a:cxnLst>
              <a:rect l="l" t="t" r="r" b="b"/>
              <a:pathLst>
                <a:path w="178320" h="292798">
                  <a:moveTo>
                    <a:pt x="0" y="0"/>
                  </a:moveTo>
                  <a:lnTo>
                    <a:pt x="178321" y="0"/>
                  </a:lnTo>
                  <a:lnTo>
                    <a:pt x="178321" y="292798"/>
                  </a:lnTo>
                  <a:lnTo>
                    <a:pt x="0" y="292798"/>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66" name="Graphic 5" descr="A city block">
            <a:extLst>
              <a:ext uri="{FF2B5EF4-FFF2-40B4-BE49-F238E27FC236}">
                <a16:creationId xmlns:a16="http://schemas.microsoft.com/office/drawing/2014/main" id="{44E666DE-8C73-6D4B-CECC-F6CBE85CA5F7}"/>
              </a:ext>
            </a:extLst>
          </p:cNvPr>
          <p:cNvGrpSpPr/>
          <p:nvPr/>
        </p:nvGrpSpPr>
        <p:grpSpPr>
          <a:xfrm>
            <a:off x="10284904" y="5187842"/>
            <a:ext cx="1905000" cy="2092090"/>
            <a:chOff x="10284904" y="2495442"/>
            <a:chExt cx="1905000" cy="2092090"/>
          </a:xfrm>
        </p:grpSpPr>
        <p:sp>
          <p:nvSpPr>
            <p:cNvPr id="767" name="Freeform: Shape 766">
              <a:extLst>
                <a:ext uri="{FF2B5EF4-FFF2-40B4-BE49-F238E27FC236}">
                  <a16:creationId xmlns:a16="http://schemas.microsoft.com/office/drawing/2014/main" id="{9089649C-EF34-C16E-9410-8924A25C0077}"/>
                </a:ext>
              </a:extLst>
            </p:cNvPr>
            <p:cNvSpPr/>
            <p:nvPr/>
          </p:nvSpPr>
          <p:spPr>
            <a:xfrm>
              <a:off x="10284904" y="2495442"/>
              <a:ext cx="1905000" cy="2092089"/>
            </a:xfrm>
            <a:custGeom>
              <a:avLst/>
              <a:gdLst>
                <a:gd name="connsiteX0" fmla="*/ 1145603 w 1905000"/>
                <a:gd name="connsiteY0" fmla="*/ 0 h 2092089"/>
                <a:gd name="connsiteX1" fmla="*/ 1145603 w 1905000"/>
                <a:gd name="connsiteY1" fmla="*/ 949090 h 2092089"/>
                <a:gd name="connsiteX2" fmla="*/ 1905000 w 1905000"/>
                <a:gd name="connsiteY2" fmla="*/ 949090 h 2092089"/>
                <a:gd name="connsiteX3" fmla="*/ 1905000 w 1905000"/>
                <a:gd name="connsiteY3" fmla="*/ 2092090 h 2092089"/>
                <a:gd name="connsiteX4" fmla="*/ 0 w 1905000"/>
                <a:gd name="connsiteY4" fmla="*/ 2092090 h 2092089"/>
                <a:gd name="connsiteX5" fmla="*/ 0 w 1905000"/>
                <a:gd name="connsiteY5" fmla="*/ 0 h 20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2092089">
                  <a:moveTo>
                    <a:pt x="1145603" y="0"/>
                  </a:moveTo>
                  <a:lnTo>
                    <a:pt x="1145603" y="949090"/>
                  </a:lnTo>
                  <a:lnTo>
                    <a:pt x="1905000" y="949090"/>
                  </a:lnTo>
                  <a:lnTo>
                    <a:pt x="1905000" y="2092090"/>
                  </a:lnTo>
                  <a:lnTo>
                    <a:pt x="0" y="2092090"/>
                  </a:lnTo>
                  <a:lnTo>
                    <a:pt x="0" y="0"/>
                  </a:lnTo>
                  <a:close/>
                </a:path>
              </a:pathLst>
            </a:custGeom>
            <a:solidFill>
              <a:srgbClr val="E6E6E6"/>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8" name="Graphic 5" descr="A city block">
              <a:extLst>
                <a:ext uri="{FF2B5EF4-FFF2-40B4-BE49-F238E27FC236}">
                  <a16:creationId xmlns:a16="http://schemas.microsoft.com/office/drawing/2014/main" id="{11064DAB-3CB7-826A-FC37-75B56C0E1985}"/>
                </a:ext>
              </a:extLst>
            </p:cNvPr>
            <p:cNvGrpSpPr/>
            <p:nvPr/>
          </p:nvGrpSpPr>
          <p:grpSpPr>
            <a:xfrm>
              <a:off x="10538841" y="2961932"/>
              <a:ext cx="889012" cy="188321"/>
              <a:chOff x="10538841" y="2961932"/>
              <a:chExt cx="889012" cy="188321"/>
            </a:xfrm>
            <a:solidFill>
              <a:srgbClr val="D2D2D2"/>
            </a:solidFill>
          </p:grpSpPr>
          <p:sp>
            <p:nvSpPr>
              <p:cNvPr id="788" name="Freeform: Shape 787">
                <a:extLst>
                  <a:ext uri="{FF2B5EF4-FFF2-40B4-BE49-F238E27FC236}">
                    <a16:creationId xmlns:a16="http://schemas.microsoft.com/office/drawing/2014/main" id="{A8545087-EAC2-AD3A-CC6C-FC876E3C75CF}"/>
                  </a:ext>
                </a:extLst>
              </p:cNvPr>
              <p:cNvSpPr/>
              <p:nvPr/>
            </p:nvSpPr>
            <p:spPr>
              <a:xfrm>
                <a:off x="10538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77153D60-B0C0-AF57-5ED8-C3122ED3892B}"/>
                  </a:ext>
                </a:extLst>
              </p:cNvPr>
              <p:cNvSpPr/>
              <p:nvPr/>
            </p:nvSpPr>
            <p:spPr>
              <a:xfrm>
                <a:off x="10792841" y="29619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C4F71DF7-CB34-9A03-84F9-6968A48E0175}"/>
                  </a:ext>
                </a:extLst>
              </p:cNvPr>
              <p:cNvSpPr/>
              <p:nvPr/>
            </p:nvSpPr>
            <p:spPr>
              <a:xfrm>
                <a:off x="11048746" y="2961932"/>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69" name="Graphic 5" descr="A city block">
              <a:extLst>
                <a:ext uri="{FF2B5EF4-FFF2-40B4-BE49-F238E27FC236}">
                  <a16:creationId xmlns:a16="http://schemas.microsoft.com/office/drawing/2014/main" id="{3080449D-F595-6669-AC60-223A653603E1}"/>
                </a:ext>
              </a:extLst>
            </p:cNvPr>
            <p:cNvGrpSpPr/>
            <p:nvPr/>
          </p:nvGrpSpPr>
          <p:grpSpPr>
            <a:xfrm>
              <a:off x="11631549" y="4018210"/>
              <a:ext cx="178320" cy="376643"/>
              <a:chOff x="11631549" y="4018210"/>
              <a:chExt cx="178320" cy="376643"/>
            </a:xfrm>
          </p:grpSpPr>
          <p:sp>
            <p:nvSpPr>
              <p:cNvPr id="786" name="Freeform: Shape 785">
                <a:extLst>
                  <a:ext uri="{FF2B5EF4-FFF2-40B4-BE49-F238E27FC236}">
                    <a16:creationId xmlns:a16="http://schemas.microsoft.com/office/drawing/2014/main" id="{82B5F917-92B5-766F-204D-A3AD80B95E01}"/>
                  </a:ext>
                </a:extLst>
              </p:cNvPr>
              <p:cNvSpPr/>
              <p:nvPr/>
            </p:nvSpPr>
            <p:spPr>
              <a:xfrm>
                <a:off x="11631549" y="4018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D1011ED7-E31D-56CD-5124-71545A38749B}"/>
                  </a:ext>
                </a:extLst>
              </p:cNvPr>
              <p:cNvSpPr/>
              <p:nvPr/>
            </p:nvSpPr>
            <p:spPr>
              <a:xfrm>
                <a:off x="11631549" y="4206532"/>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0" name="Graphic 5" descr="A city block">
              <a:extLst>
                <a:ext uri="{FF2B5EF4-FFF2-40B4-BE49-F238E27FC236}">
                  <a16:creationId xmlns:a16="http://schemas.microsoft.com/office/drawing/2014/main" id="{FF0A1DC2-3186-1B41-3585-8800B491B5E5}"/>
                </a:ext>
              </a:extLst>
            </p:cNvPr>
            <p:cNvGrpSpPr/>
            <p:nvPr/>
          </p:nvGrpSpPr>
          <p:grpSpPr>
            <a:xfrm>
              <a:off x="11887454" y="4018210"/>
              <a:ext cx="188607" cy="376643"/>
              <a:chOff x="11887454" y="4018210"/>
              <a:chExt cx="188607" cy="376643"/>
            </a:xfrm>
          </p:grpSpPr>
          <p:sp>
            <p:nvSpPr>
              <p:cNvPr id="784" name="Freeform: Shape 783">
                <a:extLst>
                  <a:ext uri="{FF2B5EF4-FFF2-40B4-BE49-F238E27FC236}">
                    <a16:creationId xmlns:a16="http://schemas.microsoft.com/office/drawing/2014/main" id="{D87FB112-D5A3-13EB-EE74-497151BDE82B}"/>
                  </a:ext>
                </a:extLst>
              </p:cNvPr>
              <p:cNvSpPr/>
              <p:nvPr/>
            </p:nvSpPr>
            <p:spPr>
              <a:xfrm>
                <a:off x="11887454" y="4018210"/>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C54604BB-EC77-DFF4-A200-685B342EA544}"/>
                  </a:ext>
                </a:extLst>
              </p:cNvPr>
              <p:cNvSpPr/>
              <p:nvPr/>
            </p:nvSpPr>
            <p:spPr>
              <a:xfrm>
                <a:off x="11887454" y="4206532"/>
                <a:ext cx="188607" cy="188321"/>
              </a:xfrm>
              <a:custGeom>
                <a:avLst/>
                <a:gdLst>
                  <a:gd name="connsiteX0" fmla="*/ 0 w 188607"/>
                  <a:gd name="connsiteY0" fmla="*/ 0 h 188321"/>
                  <a:gd name="connsiteX1" fmla="*/ 188608 w 188607"/>
                  <a:gd name="connsiteY1" fmla="*/ 0 h 188321"/>
                  <a:gd name="connsiteX2" fmla="*/ 188608 w 188607"/>
                  <a:gd name="connsiteY2" fmla="*/ 188322 h 188321"/>
                  <a:gd name="connsiteX3" fmla="*/ 0 w 1886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88607" h="188321">
                    <a:moveTo>
                      <a:pt x="0" y="0"/>
                    </a:moveTo>
                    <a:lnTo>
                      <a:pt x="188608" y="0"/>
                    </a:lnTo>
                    <a:lnTo>
                      <a:pt x="1886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1" name="Graphic 5" descr="A city block">
              <a:extLst>
                <a:ext uri="{FF2B5EF4-FFF2-40B4-BE49-F238E27FC236}">
                  <a16:creationId xmlns:a16="http://schemas.microsoft.com/office/drawing/2014/main" id="{D8998B0D-98D2-7255-AD9F-C750E5AC4FC9}"/>
                </a:ext>
              </a:extLst>
            </p:cNvPr>
            <p:cNvGrpSpPr/>
            <p:nvPr/>
          </p:nvGrpSpPr>
          <p:grpSpPr>
            <a:xfrm>
              <a:off x="10538841" y="4210888"/>
              <a:ext cx="178320" cy="376643"/>
              <a:chOff x="10538841" y="4210888"/>
              <a:chExt cx="178320" cy="376643"/>
            </a:xfrm>
          </p:grpSpPr>
          <p:sp>
            <p:nvSpPr>
              <p:cNvPr id="782" name="Freeform: Shape 781">
                <a:extLst>
                  <a:ext uri="{FF2B5EF4-FFF2-40B4-BE49-F238E27FC236}">
                    <a16:creationId xmlns:a16="http://schemas.microsoft.com/office/drawing/2014/main" id="{25575D9E-795A-573F-65B0-20C4A7685891}"/>
                  </a:ext>
                </a:extLst>
              </p:cNvPr>
              <p:cNvSpPr/>
              <p:nvPr/>
            </p:nvSpPr>
            <p:spPr>
              <a:xfrm>
                <a:off x="10538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DE1D15C-21E5-157D-65F5-ECAA384E656E}"/>
                  </a:ext>
                </a:extLst>
              </p:cNvPr>
              <p:cNvSpPr/>
              <p:nvPr/>
            </p:nvSpPr>
            <p:spPr>
              <a:xfrm>
                <a:off x="10538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2" name="Graphic 5" descr="A city block">
              <a:extLst>
                <a:ext uri="{FF2B5EF4-FFF2-40B4-BE49-F238E27FC236}">
                  <a16:creationId xmlns:a16="http://schemas.microsoft.com/office/drawing/2014/main" id="{86CCCA5F-1872-E39B-B027-BB903A160121}"/>
                </a:ext>
              </a:extLst>
            </p:cNvPr>
            <p:cNvGrpSpPr/>
            <p:nvPr/>
          </p:nvGrpSpPr>
          <p:grpSpPr>
            <a:xfrm>
              <a:off x="10792841" y="4210888"/>
              <a:ext cx="178320" cy="376643"/>
              <a:chOff x="10792841" y="4210888"/>
              <a:chExt cx="178320" cy="376643"/>
            </a:xfrm>
          </p:grpSpPr>
          <p:sp>
            <p:nvSpPr>
              <p:cNvPr id="780" name="Freeform: Shape 779">
                <a:extLst>
                  <a:ext uri="{FF2B5EF4-FFF2-40B4-BE49-F238E27FC236}">
                    <a16:creationId xmlns:a16="http://schemas.microsoft.com/office/drawing/2014/main" id="{2F26BC1C-D63D-B34F-149B-1F3A5A3043D7}"/>
                  </a:ext>
                </a:extLst>
              </p:cNvPr>
              <p:cNvSpPr/>
              <p:nvPr/>
            </p:nvSpPr>
            <p:spPr>
              <a:xfrm>
                <a:off x="10792841" y="4210888"/>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CE8F82F4-8C79-CF6E-E4A4-852A7C9A5AE3}"/>
                  </a:ext>
                </a:extLst>
              </p:cNvPr>
              <p:cNvSpPr/>
              <p:nvPr/>
            </p:nvSpPr>
            <p:spPr>
              <a:xfrm>
                <a:off x="10792841" y="4399210"/>
                <a:ext cx="178320" cy="188321"/>
              </a:xfrm>
              <a:custGeom>
                <a:avLst/>
                <a:gdLst>
                  <a:gd name="connsiteX0" fmla="*/ 0 w 178320"/>
                  <a:gd name="connsiteY0" fmla="*/ 0 h 188321"/>
                  <a:gd name="connsiteX1" fmla="*/ 178321 w 178320"/>
                  <a:gd name="connsiteY1" fmla="*/ 0 h 188321"/>
                  <a:gd name="connsiteX2" fmla="*/ 178321 w 178320"/>
                  <a:gd name="connsiteY2" fmla="*/ 188322 h 188321"/>
                  <a:gd name="connsiteX3" fmla="*/ 0 w 178320"/>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178320" h="188321">
                    <a:moveTo>
                      <a:pt x="0" y="0"/>
                    </a:moveTo>
                    <a:lnTo>
                      <a:pt x="178321" y="0"/>
                    </a:lnTo>
                    <a:lnTo>
                      <a:pt x="178321"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3" name="Graphic 5" descr="A city block">
              <a:extLst>
                <a:ext uri="{FF2B5EF4-FFF2-40B4-BE49-F238E27FC236}">
                  <a16:creationId xmlns:a16="http://schemas.microsoft.com/office/drawing/2014/main" id="{EEB3255C-1405-E6B8-3135-36B7BAB024D2}"/>
                </a:ext>
              </a:extLst>
            </p:cNvPr>
            <p:cNvGrpSpPr/>
            <p:nvPr/>
          </p:nvGrpSpPr>
          <p:grpSpPr>
            <a:xfrm>
              <a:off x="11048746" y="4210888"/>
              <a:ext cx="379107" cy="376643"/>
              <a:chOff x="11048746" y="4210888"/>
              <a:chExt cx="379107" cy="376643"/>
            </a:xfrm>
          </p:grpSpPr>
          <p:sp>
            <p:nvSpPr>
              <p:cNvPr id="778" name="Freeform: Shape 777">
                <a:extLst>
                  <a:ext uri="{FF2B5EF4-FFF2-40B4-BE49-F238E27FC236}">
                    <a16:creationId xmlns:a16="http://schemas.microsoft.com/office/drawing/2014/main" id="{1D313EE9-89D3-E8EC-FFDF-0E9C4CD960A3}"/>
                  </a:ext>
                </a:extLst>
              </p:cNvPr>
              <p:cNvSpPr/>
              <p:nvPr/>
            </p:nvSpPr>
            <p:spPr>
              <a:xfrm>
                <a:off x="11048746" y="4210888"/>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DB581B8B-90F3-080F-8B65-6985E3091B0D}"/>
                  </a:ext>
                </a:extLst>
              </p:cNvPr>
              <p:cNvSpPr/>
              <p:nvPr/>
            </p:nvSpPr>
            <p:spPr>
              <a:xfrm>
                <a:off x="11048746" y="4399210"/>
                <a:ext cx="379107" cy="188321"/>
              </a:xfrm>
              <a:custGeom>
                <a:avLst/>
                <a:gdLst>
                  <a:gd name="connsiteX0" fmla="*/ 0 w 379107"/>
                  <a:gd name="connsiteY0" fmla="*/ 0 h 188321"/>
                  <a:gd name="connsiteX1" fmla="*/ 379108 w 379107"/>
                  <a:gd name="connsiteY1" fmla="*/ 0 h 188321"/>
                  <a:gd name="connsiteX2" fmla="*/ 379108 w 379107"/>
                  <a:gd name="connsiteY2" fmla="*/ 188322 h 188321"/>
                  <a:gd name="connsiteX3" fmla="*/ 0 w 379107"/>
                  <a:gd name="connsiteY3" fmla="*/ 188322 h 188321"/>
                </a:gdLst>
                <a:ahLst/>
                <a:cxnLst>
                  <a:cxn ang="0">
                    <a:pos x="connsiteX0" y="connsiteY0"/>
                  </a:cxn>
                  <a:cxn ang="0">
                    <a:pos x="connsiteX1" y="connsiteY1"/>
                  </a:cxn>
                  <a:cxn ang="0">
                    <a:pos x="connsiteX2" y="connsiteY2"/>
                  </a:cxn>
                  <a:cxn ang="0">
                    <a:pos x="connsiteX3" y="connsiteY3"/>
                  </a:cxn>
                </a:cxnLst>
                <a:rect l="l" t="t" r="r" b="b"/>
                <a:pathLst>
                  <a:path w="379107" h="188321">
                    <a:moveTo>
                      <a:pt x="0" y="0"/>
                    </a:moveTo>
                    <a:lnTo>
                      <a:pt x="379108" y="0"/>
                    </a:lnTo>
                    <a:lnTo>
                      <a:pt x="379108" y="188322"/>
                    </a:lnTo>
                    <a:lnTo>
                      <a:pt x="0" y="188322"/>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74" name="Freeform: Shape 773">
              <a:extLst>
                <a:ext uri="{FF2B5EF4-FFF2-40B4-BE49-F238E27FC236}">
                  <a16:creationId xmlns:a16="http://schemas.microsoft.com/office/drawing/2014/main" id="{CF414CEC-40CD-57AF-AE7A-2283B71AF81F}"/>
                </a:ext>
              </a:extLst>
            </p:cNvPr>
            <p:cNvSpPr/>
            <p:nvPr/>
          </p:nvSpPr>
          <p:spPr>
            <a:xfrm rot="-10800000">
              <a:off x="10538904" y="3825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 name="Freeform: Shape 774">
              <a:extLst>
                <a:ext uri="{FF2B5EF4-FFF2-40B4-BE49-F238E27FC236}">
                  <a16:creationId xmlns:a16="http://schemas.microsoft.com/office/drawing/2014/main" id="{8CE6EC56-7113-AFAE-86A0-4B98111B3EEB}"/>
                </a:ext>
              </a:extLst>
            </p:cNvPr>
            <p:cNvSpPr/>
            <p:nvPr/>
          </p:nvSpPr>
          <p:spPr>
            <a:xfrm rot="-10800000">
              <a:off x="10538904" y="3444519"/>
              <a:ext cx="889000" cy="190500"/>
            </a:xfrm>
            <a:custGeom>
              <a:avLst/>
              <a:gdLst>
                <a:gd name="connsiteX0" fmla="*/ 0 w 889000"/>
                <a:gd name="connsiteY0" fmla="*/ 0 h 190500"/>
                <a:gd name="connsiteX1" fmla="*/ 889000 w 889000"/>
                <a:gd name="connsiteY1" fmla="*/ 0 h 190500"/>
                <a:gd name="connsiteX2" fmla="*/ 889000 w 889000"/>
                <a:gd name="connsiteY2" fmla="*/ 190500 h 190500"/>
                <a:gd name="connsiteX3" fmla="*/ 0 w 889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0" h="190500">
                  <a:moveTo>
                    <a:pt x="0" y="0"/>
                  </a:moveTo>
                  <a:lnTo>
                    <a:pt x="889000" y="0"/>
                  </a:lnTo>
                  <a:lnTo>
                    <a:pt x="889000" y="190500"/>
                  </a:lnTo>
                  <a:lnTo>
                    <a:pt x="0" y="190500"/>
                  </a:lnTo>
                  <a:close/>
                </a:path>
              </a:pathLst>
            </a:custGeom>
            <a:solidFill>
              <a:srgbClr val="D2D2D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AB96A1F5-4091-13BD-F21F-94AFCC162267}"/>
                </a:ext>
              </a:extLst>
            </p:cNvPr>
            <p:cNvSpPr/>
            <p:nvPr/>
          </p:nvSpPr>
          <p:spPr>
            <a:xfrm rot="-10800000">
              <a:off x="10919904" y="3762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FDE4CA9E-718E-2331-E8C2-5F6BC5C382D0}"/>
                </a:ext>
              </a:extLst>
            </p:cNvPr>
            <p:cNvSpPr/>
            <p:nvPr/>
          </p:nvSpPr>
          <p:spPr>
            <a:xfrm rot="-10800000">
              <a:off x="10919904" y="3381019"/>
              <a:ext cx="889000" cy="63500"/>
            </a:xfrm>
            <a:custGeom>
              <a:avLst/>
              <a:gdLst>
                <a:gd name="connsiteX0" fmla="*/ 0 w 889000"/>
                <a:gd name="connsiteY0" fmla="*/ 0 h 63500"/>
                <a:gd name="connsiteX1" fmla="*/ 889000 w 889000"/>
                <a:gd name="connsiteY1" fmla="*/ 0 h 63500"/>
                <a:gd name="connsiteX2" fmla="*/ 889000 w 889000"/>
                <a:gd name="connsiteY2" fmla="*/ 63500 h 63500"/>
                <a:gd name="connsiteX3" fmla="*/ 0 w 889000"/>
                <a:gd name="connsiteY3" fmla="*/ 63500 h 63500"/>
              </a:gdLst>
              <a:ahLst/>
              <a:cxnLst>
                <a:cxn ang="0">
                  <a:pos x="connsiteX0" y="connsiteY0"/>
                </a:cxn>
                <a:cxn ang="0">
                  <a:pos x="connsiteX1" y="connsiteY1"/>
                </a:cxn>
                <a:cxn ang="0">
                  <a:pos x="connsiteX2" y="connsiteY2"/>
                </a:cxn>
                <a:cxn ang="0">
                  <a:pos x="connsiteX3" y="connsiteY3"/>
                </a:cxn>
              </a:cxnLst>
              <a:rect l="l" t="t" r="r" b="b"/>
              <a:pathLst>
                <a:path w="889000" h="63500">
                  <a:moveTo>
                    <a:pt x="0" y="0"/>
                  </a:moveTo>
                  <a:lnTo>
                    <a:pt x="889000" y="0"/>
                  </a:lnTo>
                  <a:lnTo>
                    <a:pt x="889000" y="63500"/>
                  </a:lnTo>
                  <a:lnTo>
                    <a:pt x="0" y="63500"/>
                  </a:lnTo>
                  <a:close/>
                </a:path>
              </a:pathLst>
            </a:custGeom>
            <a:solidFill>
              <a:srgbClr val="737373"/>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1226399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0A1F6B-69DB-510E-CCCD-53B6C109E155}"/>
              </a:ext>
            </a:extLst>
          </p:cNvPr>
          <p:cNvPicPr>
            <a:picLocks noChangeAspect="1"/>
          </p:cNvPicPr>
          <p:nvPr/>
        </p:nvPicPr>
        <p:blipFill rotWithShape="1">
          <a:blip r:embed="rId3"/>
          <a:srcRect r="-1" b="1709"/>
          <a:stretch/>
        </p:blipFill>
        <p:spPr>
          <a:xfrm>
            <a:off x="221907" y="1856687"/>
            <a:ext cx="2135554" cy="3144626"/>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pic>
        <p:nvPicPr>
          <p:cNvPr id="8" name="Picture 7" descr="A picture containing shape&#10;&#10;Description automatically generated">
            <a:extLst>
              <a:ext uri="{FF2B5EF4-FFF2-40B4-BE49-F238E27FC236}">
                <a16:creationId xmlns:a16="http://schemas.microsoft.com/office/drawing/2014/main" id="{75227F68-727B-9C4C-8A8B-37567B42FAA6}"/>
              </a:ext>
            </a:extLst>
          </p:cNvPr>
          <p:cNvPicPr>
            <a:picLocks noChangeAspect="1"/>
          </p:cNvPicPr>
          <p:nvPr/>
        </p:nvPicPr>
        <p:blipFill>
          <a:blip r:embed="rId4"/>
          <a:stretch>
            <a:fillRect/>
          </a:stretch>
        </p:blipFill>
        <p:spPr>
          <a:xfrm>
            <a:off x="3495261" y="0"/>
            <a:ext cx="8696739"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15A9C694-CB06-4C8D-9016-B158C4926FE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439922" y="113718"/>
            <a:ext cx="2599267" cy="1337733"/>
          </a:xfrm>
          <a:prstGeom prst="rect">
            <a:avLst/>
          </a:prstGeom>
        </p:spPr>
      </p:pic>
      <p:sp>
        <p:nvSpPr>
          <p:cNvPr id="11" name="Title 5">
            <a:extLst>
              <a:ext uri="{FF2B5EF4-FFF2-40B4-BE49-F238E27FC236}">
                <a16:creationId xmlns:a16="http://schemas.microsoft.com/office/drawing/2014/main" id="{131F8079-E9FD-C554-5F17-4B578DF09683}"/>
              </a:ext>
            </a:extLst>
          </p:cNvPr>
          <p:cNvSpPr txBox="1">
            <a:spLocks/>
          </p:cNvSpPr>
          <p:nvPr/>
        </p:nvSpPr>
        <p:spPr>
          <a:xfrm>
            <a:off x="7653867" y="2410283"/>
            <a:ext cx="4547512" cy="546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latin typeface="Montserrat" pitchFamily="2" charset="77"/>
              </a:rPr>
              <a:t>Leadership skills for decision makers:</a:t>
            </a:r>
          </a:p>
          <a:p>
            <a:endParaRPr lang="en-US" sz="2800" b="1">
              <a:latin typeface="Montserrat" pitchFamily="2" charset="77"/>
            </a:endParaRPr>
          </a:p>
          <a:p>
            <a:r>
              <a:rPr lang="en-US" sz="2800" b="1">
                <a:latin typeface="Montserrat" pitchFamily="2" charset="77"/>
              </a:rPr>
              <a:t>Making decarbonisation investment decisions</a:t>
            </a:r>
          </a:p>
        </p:txBody>
      </p:sp>
      <p:sp>
        <p:nvSpPr>
          <p:cNvPr id="13" name="Subtitle 2">
            <a:extLst>
              <a:ext uri="{FF2B5EF4-FFF2-40B4-BE49-F238E27FC236}">
                <a16:creationId xmlns:a16="http://schemas.microsoft.com/office/drawing/2014/main" id="{267ABC2E-550E-0CAE-FB25-18C1E3AB2DCD}"/>
              </a:ext>
            </a:extLst>
          </p:cNvPr>
          <p:cNvSpPr txBox="1">
            <a:spLocks/>
          </p:cNvSpPr>
          <p:nvPr/>
        </p:nvSpPr>
        <p:spPr>
          <a:xfrm>
            <a:off x="8259189" y="3749516"/>
            <a:ext cx="3710904" cy="207192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1800">
              <a:solidFill>
                <a:schemeClr val="accent4">
                  <a:lumMod val="75000"/>
                </a:schemeClr>
              </a:solidFill>
              <a:latin typeface="Montserrat" pitchFamily="2" charset="77"/>
            </a:endParaRPr>
          </a:p>
          <a:p>
            <a:pPr marL="0" indent="0" algn="r">
              <a:buNone/>
            </a:pPr>
            <a:r>
              <a:rPr lang="en-US" sz="1800" b="1">
                <a:solidFill>
                  <a:schemeClr val="accent4">
                    <a:lumMod val="75000"/>
                  </a:schemeClr>
                </a:solidFill>
                <a:latin typeface="Montserrat" pitchFamily="2" charset="77"/>
              </a:rPr>
              <a:t>Marina Robertson</a:t>
            </a:r>
          </a:p>
          <a:p>
            <a:pPr marL="0" indent="0" algn="r">
              <a:buNone/>
            </a:pPr>
            <a:r>
              <a:rPr lang="en-US" sz="1800">
                <a:solidFill>
                  <a:schemeClr val="accent4">
                    <a:lumMod val="75000"/>
                  </a:schemeClr>
                </a:solidFill>
                <a:latin typeface="Montserrat" pitchFamily="2" charset="77"/>
              </a:rPr>
              <a:t>Group Managing Director</a:t>
            </a:r>
          </a:p>
          <a:p>
            <a:pPr marL="0" indent="0" algn="r">
              <a:buNone/>
            </a:pPr>
            <a:endParaRPr lang="en-US" sz="1800">
              <a:solidFill>
                <a:schemeClr val="accent4">
                  <a:lumMod val="75000"/>
                </a:schemeClr>
              </a:solidFill>
              <a:latin typeface="Montserrat" pitchFamily="2" charset="77"/>
            </a:endParaRPr>
          </a:p>
          <a:p>
            <a:pPr marL="0" indent="0" algn="r">
              <a:buNone/>
            </a:pPr>
            <a:r>
              <a:rPr lang="en-US" sz="1800" b="1">
                <a:solidFill>
                  <a:schemeClr val="accent4">
                    <a:lumMod val="75000"/>
                  </a:schemeClr>
                </a:solidFill>
                <a:latin typeface="Montserrat" pitchFamily="2" charset="77"/>
              </a:rPr>
              <a:t>Michael Buckingham</a:t>
            </a:r>
          </a:p>
          <a:p>
            <a:pPr marL="0" indent="0" algn="r">
              <a:buNone/>
            </a:pPr>
            <a:r>
              <a:rPr lang="en-US" sz="1800">
                <a:solidFill>
                  <a:schemeClr val="accent4">
                    <a:lumMod val="75000"/>
                  </a:schemeClr>
                </a:solidFill>
                <a:latin typeface="Montserrat" pitchFamily="2" charset="77"/>
              </a:rPr>
              <a:t>Apprentice, Finance and Administration</a:t>
            </a:r>
          </a:p>
        </p:txBody>
      </p:sp>
      <p:pic>
        <p:nvPicPr>
          <p:cNvPr id="2" name="Picture 2">
            <a:extLst>
              <a:ext uri="{FF2B5EF4-FFF2-40B4-BE49-F238E27FC236}">
                <a16:creationId xmlns:a16="http://schemas.microsoft.com/office/drawing/2014/main" id="{834A1BCA-B7D0-FEC2-802B-601C1F12D3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268" t="5001" r="26481" b="28750"/>
          <a:stretch/>
        </p:blipFill>
        <p:spPr bwMode="auto">
          <a:xfrm>
            <a:off x="2611291" y="2279275"/>
            <a:ext cx="2586633" cy="222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5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91D74-FBE8-7544-1BE7-EFA2FC8E2999}"/>
              </a:ext>
            </a:extLst>
          </p:cNvPr>
          <p:cNvSpPr>
            <a:spLocks noGrp="1"/>
          </p:cNvSpPr>
          <p:nvPr>
            <p:ph idx="1"/>
          </p:nvPr>
        </p:nvSpPr>
        <p:spPr>
          <a:xfrm>
            <a:off x="523079" y="1078707"/>
            <a:ext cx="8406609" cy="3664743"/>
          </a:xfrm>
        </p:spPr>
        <p:txBody>
          <a:bodyPr>
            <a:normAutofit fontScale="85000" lnSpcReduction="20000"/>
          </a:bodyPr>
          <a:lstStyle/>
          <a:p>
            <a:pPr marL="0" indent="0">
              <a:lnSpc>
                <a:spcPct val="160000"/>
              </a:lnSpc>
              <a:buNone/>
            </a:pPr>
            <a:r>
              <a:rPr lang="en-US" sz="3600" b="1">
                <a:solidFill>
                  <a:schemeClr val="accent4">
                    <a:lumMod val="75000"/>
                  </a:schemeClr>
                </a:solidFill>
                <a:latin typeface="Montserrat" pitchFamily="2" charset="77"/>
              </a:rPr>
              <a:t>What skills board members need to make decarbonization investment decisions in housing?</a:t>
            </a:r>
          </a:p>
          <a:p>
            <a:pPr marL="0" indent="0">
              <a:lnSpc>
                <a:spcPct val="160000"/>
              </a:lnSpc>
              <a:buNone/>
            </a:pPr>
            <a:endParaRPr lang="en-US" sz="3600" b="1">
              <a:solidFill>
                <a:schemeClr val="accent4">
                  <a:lumMod val="75000"/>
                </a:schemeClr>
              </a:solidFill>
              <a:latin typeface="Montserrat" pitchFamily="2" charset="77"/>
            </a:endParaRPr>
          </a:p>
          <a:p>
            <a:pPr marL="0" indent="0">
              <a:lnSpc>
                <a:spcPct val="160000"/>
              </a:lnSpc>
              <a:buNone/>
            </a:pPr>
            <a:r>
              <a:rPr lang="en-US" sz="3600">
                <a:solidFill>
                  <a:schemeClr val="accent4">
                    <a:lumMod val="75000"/>
                  </a:schemeClr>
                </a:solidFill>
                <a:latin typeface="Montserrat" pitchFamily="2" charset="77"/>
              </a:rPr>
              <a:t>(Using the Balanced Scorecard)</a:t>
            </a:r>
          </a:p>
          <a:p>
            <a:pPr marL="0" indent="0">
              <a:lnSpc>
                <a:spcPct val="160000"/>
              </a:lnSpc>
              <a:buNone/>
            </a:pPr>
            <a:endParaRPr lang="en-US" sz="3600">
              <a:solidFill>
                <a:schemeClr val="tx2">
                  <a:lumMod val="75000"/>
                </a:schemeClr>
              </a:solidFill>
              <a:latin typeface="Montserrat" pitchFamily="2" charset="77"/>
            </a:endParaRPr>
          </a:p>
        </p:txBody>
      </p:sp>
      <p:pic>
        <p:nvPicPr>
          <p:cNvPr id="2" name="Picture 1" descr="Logo, company name&#10;&#10;Description automatically generated">
            <a:extLst>
              <a:ext uri="{FF2B5EF4-FFF2-40B4-BE49-F238E27FC236}">
                <a16:creationId xmlns:a16="http://schemas.microsoft.com/office/drawing/2014/main" id="{E4A5071D-6654-2A19-D67C-A08A452E7DE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84214" y="152742"/>
            <a:ext cx="1453141" cy="744426"/>
          </a:xfrm>
          <a:prstGeom prst="rect">
            <a:avLst/>
          </a:prstGeom>
        </p:spPr>
      </p:pic>
      <p:pic>
        <p:nvPicPr>
          <p:cNvPr id="3076" name="Picture 4" descr="Balanced Business Scorecard | BCS">
            <a:extLst>
              <a:ext uri="{FF2B5EF4-FFF2-40B4-BE49-F238E27FC236}">
                <a16:creationId xmlns:a16="http://schemas.microsoft.com/office/drawing/2014/main" id="{84CE19FE-59A0-8855-33E1-784FDC04F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2394" y="3365729"/>
            <a:ext cx="3828256" cy="294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77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CACEE4C-7616-F568-EA86-501597502C3E}"/>
              </a:ext>
            </a:extLst>
          </p:cNvPr>
          <p:cNvSpPr>
            <a:spLocks noChangeArrowheads="1"/>
          </p:cNvSpPr>
          <p:nvPr/>
        </p:nvSpPr>
        <p:spPr bwMode="auto">
          <a:xfrm>
            <a:off x="0" y="3771899"/>
            <a:ext cx="23232676" cy="9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Chart 8">
            <a:extLst>
              <a:ext uri="{FF2B5EF4-FFF2-40B4-BE49-F238E27FC236}">
                <a16:creationId xmlns:a16="http://schemas.microsoft.com/office/drawing/2014/main" id="{3953A04D-3229-A895-6172-420FE0ADAAD5}"/>
              </a:ext>
            </a:extLst>
          </p:cNvPr>
          <p:cNvGraphicFramePr>
            <a:graphicFrameLocks/>
          </p:cNvGraphicFramePr>
          <p:nvPr>
            <p:extLst>
              <p:ext uri="{D42A27DB-BD31-4B8C-83A1-F6EECF244321}">
                <p14:modId xmlns:p14="http://schemas.microsoft.com/office/powerpoint/2010/main" val="3603456534"/>
              </p:ext>
            </p:extLst>
          </p:nvPr>
        </p:nvGraphicFramePr>
        <p:xfrm>
          <a:off x="371475" y="685800"/>
          <a:ext cx="11316494" cy="51379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7">
            <a:extLst>
              <a:ext uri="{FF2B5EF4-FFF2-40B4-BE49-F238E27FC236}">
                <a16:creationId xmlns:a16="http://schemas.microsoft.com/office/drawing/2014/main" id="{AA110E36-D60F-CCC3-6D55-D8067759F250}"/>
              </a:ext>
            </a:extLst>
          </p:cNvPr>
          <p:cNvSpPr txBox="1"/>
          <p:nvPr/>
        </p:nvSpPr>
        <p:spPr>
          <a:xfrm>
            <a:off x="1182979" y="2044184"/>
            <a:ext cx="3353803"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a:solidFill>
                  <a:schemeClr val="bg1"/>
                </a:solidFill>
                <a:latin typeface="Montserrat" pitchFamily="2" charset="77"/>
              </a:rPr>
              <a:t>End user requirements   5.2</a:t>
            </a:r>
          </a:p>
        </p:txBody>
      </p:sp>
      <p:sp>
        <p:nvSpPr>
          <p:cNvPr id="11" name="TextBox 10">
            <a:extLst>
              <a:ext uri="{FF2B5EF4-FFF2-40B4-BE49-F238E27FC236}">
                <a16:creationId xmlns:a16="http://schemas.microsoft.com/office/drawing/2014/main" id="{6E26EC09-0F1A-B774-7FB5-514177C0DDA0}"/>
              </a:ext>
            </a:extLst>
          </p:cNvPr>
          <p:cNvSpPr txBox="1"/>
          <p:nvPr/>
        </p:nvSpPr>
        <p:spPr>
          <a:xfrm>
            <a:off x="1182979" y="2592225"/>
            <a:ext cx="3693640" cy="369332"/>
          </a:xfrm>
          <a:prstGeom prst="rect">
            <a:avLst/>
          </a:prstGeom>
          <a:noFill/>
        </p:spPr>
        <p:txBody>
          <a:bodyPr wrap="none" rtlCol="0">
            <a:spAutoFit/>
          </a:bodyPr>
          <a:lstStyle/>
          <a:p>
            <a:r>
              <a:rPr lang="en-US">
                <a:solidFill>
                  <a:schemeClr val="bg1"/>
                </a:solidFill>
                <a:latin typeface="Montserrat" pitchFamily="2" charset="77"/>
              </a:rPr>
              <a:t>Organisational Capability    6.0</a:t>
            </a:r>
          </a:p>
        </p:txBody>
      </p:sp>
      <p:sp>
        <p:nvSpPr>
          <p:cNvPr id="12" name="TextBox 6">
            <a:extLst>
              <a:ext uri="{FF2B5EF4-FFF2-40B4-BE49-F238E27FC236}">
                <a16:creationId xmlns:a16="http://schemas.microsoft.com/office/drawing/2014/main" id="{710FBA1E-9325-BD17-7197-26CF68F92D1D}"/>
              </a:ext>
            </a:extLst>
          </p:cNvPr>
          <p:cNvSpPr txBox="1"/>
          <p:nvPr/>
        </p:nvSpPr>
        <p:spPr>
          <a:xfrm>
            <a:off x="1182979" y="3182062"/>
            <a:ext cx="352329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a:solidFill>
                  <a:schemeClr val="bg1"/>
                </a:solidFill>
                <a:latin typeface="Montserrat" pitchFamily="2" charset="77"/>
              </a:rPr>
              <a:t>Financial Knowledge   4.6</a:t>
            </a:r>
          </a:p>
        </p:txBody>
      </p:sp>
      <p:sp>
        <p:nvSpPr>
          <p:cNvPr id="13" name="TextBox 12">
            <a:extLst>
              <a:ext uri="{FF2B5EF4-FFF2-40B4-BE49-F238E27FC236}">
                <a16:creationId xmlns:a16="http://schemas.microsoft.com/office/drawing/2014/main" id="{96FC85DF-EAF3-B287-4346-DF377A8B2776}"/>
              </a:ext>
            </a:extLst>
          </p:cNvPr>
          <p:cNvSpPr txBox="1"/>
          <p:nvPr/>
        </p:nvSpPr>
        <p:spPr>
          <a:xfrm>
            <a:off x="1182979" y="3730103"/>
            <a:ext cx="1691489" cy="369332"/>
          </a:xfrm>
          <a:prstGeom prst="rect">
            <a:avLst/>
          </a:prstGeom>
          <a:noFill/>
        </p:spPr>
        <p:txBody>
          <a:bodyPr wrap="none" rtlCol="0">
            <a:spAutoFit/>
          </a:bodyPr>
          <a:lstStyle/>
          <a:p>
            <a:r>
              <a:rPr lang="en-US">
                <a:solidFill>
                  <a:schemeClr val="bg1"/>
                </a:solidFill>
                <a:latin typeface="Montserrat" pitchFamily="2" charset="77"/>
              </a:rPr>
              <a:t>Strategy   4.6</a:t>
            </a:r>
          </a:p>
        </p:txBody>
      </p:sp>
      <p:sp>
        <p:nvSpPr>
          <p:cNvPr id="14" name="TextBox 13">
            <a:extLst>
              <a:ext uri="{FF2B5EF4-FFF2-40B4-BE49-F238E27FC236}">
                <a16:creationId xmlns:a16="http://schemas.microsoft.com/office/drawing/2014/main" id="{9C409792-FDA7-6768-F652-BD70A018E0EF}"/>
              </a:ext>
            </a:extLst>
          </p:cNvPr>
          <p:cNvSpPr txBox="1"/>
          <p:nvPr/>
        </p:nvSpPr>
        <p:spPr>
          <a:xfrm>
            <a:off x="1182979" y="4278144"/>
            <a:ext cx="2520305" cy="369332"/>
          </a:xfrm>
          <a:prstGeom prst="rect">
            <a:avLst/>
          </a:prstGeom>
          <a:noFill/>
        </p:spPr>
        <p:txBody>
          <a:bodyPr wrap="square" rtlCol="0">
            <a:spAutoFit/>
          </a:bodyPr>
          <a:lstStyle/>
          <a:p>
            <a:r>
              <a:rPr lang="en-US">
                <a:solidFill>
                  <a:schemeClr val="bg1"/>
                </a:solidFill>
                <a:latin typeface="Montserrat" pitchFamily="2" charset="77"/>
              </a:rPr>
              <a:t>Technology   3.6</a:t>
            </a:r>
          </a:p>
        </p:txBody>
      </p:sp>
    </p:spTree>
    <p:extLst>
      <p:ext uri="{BB962C8B-B14F-4D97-AF65-F5344CB8AC3E}">
        <p14:creationId xmlns:p14="http://schemas.microsoft.com/office/powerpoint/2010/main" val="404239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90D0A3F-C91C-95CE-2BDE-7548E61F3931}"/>
              </a:ext>
            </a:extLst>
          </p:cNvPr>
          <p:cNvGraphicFramePr>
            <a:graphicFrameLocks/>
          </p:cNvGraphicFramePr>
          <p:nvPr>
            <p:extLst>
              <p:ext uri="{D42A27DB-BD31-4B8C-83A1-F6EECF244321}">
                <p14:modId xmlns:p14="http://schemas.microsoft.com/office/powerpoint/2010/main" val="1818253031"/>
              </p:ext>
            </p:extLst>
          </p:nvPr>
        </p:nvGraphicFramePr>
        <p:xfrm>
          <a:off x="-1128712" y="-355600"/>
          <a:ext cx="14592300" cy="756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DAE8FEE-82EA-D76C-BD05-7CE3991539B3}"/>
              </a:ext>
            </a:extLst>
          </p:cNvPr>
          <p:cNvSpPr txBox="1"/>
          <p:nvPr/>
        </p:nvSpPr>
        <p:spPr>
          <a:xfrm>
            <a:off x="1399693" y="5592623"/>
            <a:ext cx="2520305" cy="369332"/>
          </a:xfrm>
          <a:prstGeom prst="rect">
            <a:avLst/>
          </a:prstGeom>
          <a:noFill/>
        </p:spPr>
        <p:txBody>
          <a:bodyPr wrap="square" rtlCol="0">
            <a:spAutoFit/>
          </a:bodyPr>
          <a:lstStyle/>
          <a:p>
            <a:r>
              <a:rPr lang="en-US">
                <a:solidFill>
                  <a:schemeClr val="bg1"/>
                </a:solidFill>
                <a:latin typeface="Montserrat" pitchFamily="2" charset="77"/>
              </a:rPr>
              <a:t>Technology   3.6</a:t>
            </a:r>
          </a:p>
        </p:txBody>
      </p:sp>
      <p:sp>
        <p:nvSpPr>
          <p:cNvPr id="6" name="TextBox 5">
            <a:extLst>
              <a:ext uri="{FF2B5EF4-FFF2-40B4-BE49-F238E27FC236}">
                <a16:creationId xmlns:a16="http://schemas.microsoft.com/office/drawing/2014/main" id="{29DC2A48-5C91-05AA-ADBB-3A7CFB4A146D}"/>
              </a:ext>
            </a:extLst>
          </p:cNvPr>
          <p:cNvSpPr txBox="1"/>
          <p:nvPr/>
        </p:nvSpPr>
        <p:spPr>
          <a:xfrm>
            <a:off x="1399693" y="5268251"/>
            <a:ext cx="1691489" cy="369332"/>
          </a:xfrm>
          <a:prstGeom prst="rect">
            <a:avLst/>
          </a:prstGeom>
          <a:noFill/>
        </p:spPr>
        <p:txBody>
          <a:bodyPr wrap="none" rtlCol="0">
            <a:spAutoFit/>
          </a:bodyPr>
          <a:lstStyle/>
          <a:p>
            <a:r>
              <a:rPr lang="en-US">
                <a:solidFill>
                  <a:schemeClr val="bg1"/>
                </a:solidFill>
                <a:latin typeface="Montserrat" pitchFamily="2" charset="77"/>
              </a:rPr>
              <a:t>Strategy   4.6</a:t>
            </a:r>
          </a:p>
        </p:txBody>
      </p:sp>
      <p:sp>
        <p:nvSpPr>
          <p:cNvPr id="7" name="TextBox 6">
            <a:extLst>
              <a:ext uri="{FF2B5EF4-FFF2-40B4-BE49-F238E27FC236}">
                <a16:creationId xmlns:a16="http://schemas.microsoft.com/office/drawing/2014/main" id="{63081459-612A-F141-606F-8F04459ACB95}"/>
              </a:ext>
            </a:extLst>
          </p:cNvPr>
          <p:cNvSpPr txBox="1"/>
          <p:nvPr/>
        </p:nvSpPr>
        <p:spPr>
          <a:xfrm>
            <a:off x="1399693" y="4943879"/>
            <a:ext cx="3523296" cy="369332"/>
          </a:xfrm>
          <a:prstGeom prst="rect">
            <a:avLst/>
          </a:prstGeom>
          <a:noFill/>
        </p:spPr>
        <p:txBody>
          <a:bodyPr wrap="square" rtlCol="0">
            <a:spAutoFit/>
          </a:bodyPr>
          <a:lstStyle/>
          <a:p>
            <a:r>
              <a:rPr lang="en-US">
                <a:solidFill>
                  <a:schemeClr val="bg1"/>
                </a:solidFill>
                <a:latin typeface="Montserrat" pitchFamily="2" charset="77"/>
              </a:rPr>
              <a:t>Financial Knowledge   4.6</a:t>
            </a:r>
          </a:p>
        </p:txBody>
      </p:sp>
      <p:sp>
        <p:nvSpPr>
          <p:cNvPr id="8" name="TextBox 7">
            <a:extLst>
              <a:ext uri="{FF2B5EF4-FFF2-40B4-BE49-F238E27FC236}">
                <a16:creationId xmlns:a16="http://schemas.microsoft.com/office/drawing/2014/main" id="{623AB722-23D6-7E3F-909B-3196F9358240}"/>
              </a:ext>
            </a:extLst>
          </p:cNvPr>
          <p:cNvSpPr txBox="1"/>
          <p:nvPr/>
        </p:nvSpPr>
        <p:spPr>
          <a:xfrm>
            <a:off x="6377942" y="3797975"/>
            <a:ext cx="3510898" cy="369332"/>
          </a:xfrm>
          <a:prstGeom prst="rect">
            <a:avLst/>
          </a:prstGeom>
          <a:noFill/>
        </p:spPr>
        <p:txBody>
          <a:bodyPr wrap="none" rtlCol="0">
            <a:spAutoFit/>
          </a:bodyPr>
          <a:lstStyle/>
          <a:p>
            <a:r>
              <a:rPr lang="en-US">
                <a:solidFill>
                  <a:schemeClr val="bg1"/>
                </a:solidFill>
                <a:latin typeface="Montserrat" pitchFamily="2" charset="77"/>
              </a:rPr>
              <a:t>Organisational Capability 6.0</a:t>
            </a:r>
          </a:p>
        </p:txBody>
      </p:sp>
      <p:sp>
        <p:nvSpPr>
          <p:cNvPr id="17" name="TextBox 16">
            <a:extLst>
              <a:ext uri="{FF2B5EF4-FFF2-40B4-BE49-F238E27FC236}">
                <a16:creationId xmlns:a16="http://schemas.microsoft.com/office/drawing/2014/main" id="{E78D9E9A-5380-C548-30A5-7712FE18E621}"/>
              </a:ext>
            </a:extLst>
          </p:cNvPr>
          <p:cNvSpPr txBox="1"/>
          <p:nvPr/>
        </p:nvSpPr>
        <p:spPr>
          <a:xfrm>
            <a:off x="1399693" y="4619507"/>
            <a:ext cx="3693640" cy="369332"/>
          </a:xfrm>
          <a:prstGeom prst="rect">
            <a:avLst/>
          </a:prstGeom>
          <a:noFill/>
        </p:spPr>
        <p:txBody>
          <a:bodyPr wrap="none" rtlCol="0">
            <a:spAutoFit/>
          </a:bodyPr>
          <a:lstStyle/>
          <a:p>
            <a:r>
              <a:rPr lang="en-US">
                <a:solidFill>
                  <a:schemeClr val="bg1"/>
                </a:solidFill>
                <a:latin typeface="Montserrat" pitchFamily="2" charset="77"/>
              </a:rPr>
              <a:t>Organisational Capability    6.0</a:t>
            </a:r>
          </a:p>
        </p:txBody>
      </p:sp>
      <p:sp>
        <p:nvSpPr>
          <p:cNvPr id="18" name="TextBox 17">
            <a:extLst>
              <a:ext uri="{FF2B5EF4-FFF2-40B4-BE49-F238E27FC236}">
                <a16:creationId xmlns:a16="http://schemas.microsoft.com/office/drawing/2014/main" id="{6588B2C1-1CDB-A4EF-9409-78B2053F1B32}"/>
              </a:ext>
            </a:extLst>
          </p:cNvPr>
          <p:cNvSpPr txBox="1"/>
          <p:nvPr/>
        </p:nvSpPr>
        <p:spPr>
          <a:xfrm>
            <a:off x="1399693" y="2288501"/>
            <a:ext cx="3639138" cy="369332"/>
          </a:xfrm>
          <a:prstGeom prst="rect">
            <a:avLst/>
          </a:prstGeom>
          <a:noFill/>
        </p:spPr>
        <p:txBody>
          <a:bodyPr wrap="none" rtlCol="0">
            <a:spAutoFit/>
          </a:bodyPr>
          <a:lstStyle/>
          <a:p>
            <a:r>
              <a:rPr lang="en-US">
                <a:solidFill>
                  <a:schemeClr val="bg1"/>
                </a:solidFill>
                <a:latin typeface="Montserrat" pitchFamily="2" charset="77"/>
              </a:rPr>
              <a:t>Organisational Capability   8.0</a:t>
            </a:r>
          </a:p>
        </p:txBody>
      </p:sp>
    </p:spTree>
    <p:extLst>
      <p:ext uri="{BB962C8B-B14F-4D97-AF65-F5344CB8AC3E}">
        <p14:creationId xmlns:p14="http://schemas.microsoft.com/office/powerpoint/2010/main" val="332069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91D74-FBE8-7544-1BE7-EFA2FC8E2999}"/>
              </a:ext>
            </a:extLst>
          </p:cNvPr>
          <p:cNvSpPr>
            <a:spLocks noGrp="1"/>
          </p:cNvSpPr>
          <p:nvPr>
            <p:ph idx="1"/>
          </p:nvPr>
        </p:nvSpPr>
        <p:spPr>
          <a:xfrm>
            <a:off x="356576" y="475772"/>
            <a:ext cx="10515344" cy="5380576"/>
          </a:xfrm>
        </p:spPr>
        <p:txBody>
          <a:bodyPr>
            <a:normAutofit/>
          </a:bodyPr>
          <a:lstStyle/>
          <a:p>
            <a:pPr marL="0" indent="0">
              <a:buNone/>
            </a:pPr>
            <a:r>
              <a:rPr lang="en-US" b="1">
                <a:solidFill>
                  <a:schemeClr val="tx2">
                    <a:lumMod val="75000"/>
                  </a:schemeClr>
                </a:solidFill>
                <a:latin typeface="Montserrat" pitchFamily="2" charset="77"/>
              </a:rPr>
              <a:t>1. Understanding the external environment</a:t>
            </a:r>
          </a:p>
          <a:p>
            <a:pPr marL="0" indent="0">
              <a:buNone/>
            </a:pPr>
            <a:endParaRPr lang="en-US">
              <a:solidFill>
                <a:schemeClr val="accent4">
                  <a:lumMod val="75000"/>
                </a:schemeClr>
              </a:solidFill>
              <a:latin typeface="Montserrat" pitchFamily="2" charset="77"/>
            </a:endParaRPr>
          </a:p>
          <a:p>
            <a:r>
              <a:rPr lang="en-US">
                <a:solidFill>
                  <a:schemeClr val="accent4">
                    <a:lumMod val="75000"/>
                  </a:schemeClr>
                </a:solidFill>
                <a:latin typeface="Montserrat" pitchFamily="2" charset="77"/>
              </a:rPr>
              <a:t>Building safety</a:t>
            </a:r>
          </a:p>
          <a:p>
            <a:r>
              <a:rPr lang="en-US">
                <a:solidFill>
                  <a:schemeClr val="accent4">
                    <a:lumMod val="75000"/>
                  </a:schemeClr>
                </a:solidFill>
                <a:latin typeface="Montserrat" pitchFamily="2" charset="77"/>
              </a:rPr>
              <a:t>Public health</a:t>
            </a:r>
          </a:p>
          <a:p>
            <a:r>
              <a:rPr lang="en-US">
                <a:solidFill>
                  <a:schemeClr val="accent4">
                    <a:lumMod val="75000"/>
                  </a:schemeClr>
                </a:solidFill>
                <a:latin typeface="Montserrat" pitchFamily="2" charset="77"/>
              </a:rPr>
              <a:t>Decency standards</a:t>
            </a:r>
          </a:p>
          <a:p>
            <a:r>
              <a:rPr lang="en-US">
                <a:solidFill>
                  <a:schemeClr val="accent4">
                    <a:lumMod val="75000"/>
                  </a:schemeClr>
                </a:solidFill>
                <a:latin typeface="Montserrat" pitchFamily="2" charset="77"/>
              </a:rPr>
              <a:t>Professionalisation agenda</a:t>
            </a:r>
          </a:p>
          <a:p>
            <a:r>
              <a:rPr lang="en-US">
                <a:solidFill>
                  <a:schemeClr val="accent4">
                    <a:lumMod val="75000"/>
                  </a:schemeClr>
                </a:solidFill>
                <a:latin typeface="Montserrat" pitchFamily="2" charset="77"/>
              </a:rPr>
              <a:t>Decarbonisation targets</a:t>
            </a:r>
          </a:p>
          <a:p>
            <a:r>
              <a:rPr lang="en-US">
                <a:solidFill>
                  <a:schemeClr val="accent4">
                    <a:lumMod val="75000"/>
                  </a:schemeClr>
                </a:solidFill>
                <a:latin typeface="Montserrat" pitchFamily="2" charset="77"/>
              </a:rPr>
              <a:t>Predicting future policies</a:t>
            </a:r>
          </a:p>
          <a:p>
            <a:r>
              <a:rPr lang="en-US">
                <a:solidFill>
                  <a:schemeClr val="accent4">
                    <a:lumMod val="75000"/>
                  </a:schemeClr>
                </a:solidFill>
                <a:latin typeface="Montserrat" pitchFamily="2" charset="77"/>
              </a:rPr>
              <a:t>Sector capacity in expertise and volume</a:t>
            </a:r>
            <a:endParaRPr lang="en-US">
              <a:solidFill>
                <a:schemeClr val="tx2">
                  <a:lumMod val="75000"/>
                </a:schemeClr>
              </a:solidFill>
              <a:latin typeface="Montserrat" pitchFamily="2" charset="77"/>
            </a:endParaRPr>
          </a:p>
        </p:txBody>
      </p:sp>
      <p:pic>
        <p:nvPicPr>
          <p:cNvPr id="2" name="Picture 1" descr="Logo, company name&#10;&#10;Description automatically generated">
            <a:extLst>
              <a:ext uri="{FF2B5EF4-FFF2-40B4-BE49-F238E27FC236}">
                <a16:creationId xmlns:a16="http://schemas.microsoft.com/office/drawing/2014/main" id="{E4A5071D-6654-2A19-D67C-A08A452E7DE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84214" y="152742"/>
            <a:ext cx="1453141" cy="744426"/>
          </a:xfrm>
          <a:prstGeom prst="rect">
            <a:avLst/>
          </a:prstGeom>
        </p:spPr>
      </p:pic>
      <p:sp>
        <p:nvSpPr>
          <p:cNvPr id="4" name="TextBox 3">
            <a:extLst>
              <a:ext uri="{FF2B5EF4-FFF2-40B4-BE49-F238E27FC236}">
                <a16:creationId xmlns:a16="http://schemas.microsoft.com/office/drawing/2014/main" id="{B9F0159E-12A4-AAFB-1432-3E83FAFD12A2}"/>
              </a:ext>
            </a:extLst>
          </p:cNvPr>
          <p:cNvSpPr txBox="1"/>
          <p:nvPr/>
        </p:nvSpPr>
        <p:spPr>
          <a:xfrm>
            <a:off x="7119578" y="2414587"/>
            <a:ext cx="5036344" cy="1107996"/>
          </a:xfrm>
          <a:prstGeom prst="rect">
            <a:avLst/>
          </a:prstGeom>
          <a:noFill/>
        </p:spPr>
        <p:txBody>
          <a:bodyPr wrap="square" rtlCol="0">
            <a:spAutoFit/>
          </a:bodyPr>
          <a:lstStyle/>
          <a:p>
            <a:r>
              <a:rPr lang="en-US" i="1">
                <a:latin typeface="Montserrat" pitchFamily="2" charset="77"/>
              </a:rPr>
              <a:t>”Understanding the environment within which you are making a decision is really important.”</a:t>
            </a:r>
          </a:p>
          <a:p>
            <a:pPr algn="r"/>
            <a:r>
              <a:rPr lang="en-US" sz="1200">
                <a:latin typeface="Montserrat" pitchFamily="2" charset="77"/>
              </a:rPr>
              <a:t>Research respondent</a:t>
            </a:r>
          </a:p>
        </p:txBody>
      </p:sp>
    </p:spTree>
    <p:extLst>
      <p:ext uri="{BB962C8B-B14F-4D97-AF65-F5344CB8AC3E}">
        <p14:creationId xmlns:p14="http://schemas.microsoft.com/office/powerpoint/2010/main" val="69006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ndcone pyramid 1">
            <a:extLst>
              <a:ext uri="{FF2B5EF4-FFF2-40B4-BE49-F238E27FC236}">
                <a16:creationId xmlns:a16="http://schemas.microsoft.com/office/drawing/2014/main" id="{0B8F7BDF-61D3-9B4D-8D77-27B497BB4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169" y="1506219"/>
            <a:ext cx="7785923" cy="28514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937873-0217-68EE-1019-8A935A0DE0C3}"/>
              </a:ext>
            </a:extLst>
          </p:cNvPr>
          <p:cNvSpPr txBox="1"/>
          <p:nvPr/>
        </p:nvSpPr>
        <p:spPr>
          <a:xfrm>
            <a:off x="233957" y="286822"/>
            <a:ext cx="6097190" cy="523220"/>
          </a:xfrm>
          <a:prstGeom prst="rect">
            <a:avLst/>
          </a:prstGeom>
          <a:noFill/>
        </p:spPr>
        <p:txBody>
          <a:bodyPr wrap="square">
            <a:spAutoFit/>
          </a:bodyPr>
          <a:lstStyle/>
          <a:p>
            <a:r>
              <a:rPr lang="en-US" sz="2800" b="1">
                <a:solidFill>
                  <a:schemeClr val="accent4">
                    <a:lumMod val="75000"/>
                  </a:schemeClr>
                </a:solidFill>
                <a:latin typeface="Montserrat" pitchFamily="2" charset="77"/>
              </a:rPr>
              <a:t>2. Investment parameters</a:t>
            </a:r>
            <a:endParaRPr lang="en-US" sz="2800"/>
          </a:p>
        </p:txBody>
      </p:sp>
      <p:sp>
        <p:nvSpPr>
          <p:cNvPr id="6" name="TextBox 5">
            <a:extLst>
              <a:ext uri="{FF2B5EF4-FFF2-40B4-BE49-F238E27FC236}">
                <a16:creationId xmlns:a16="http://schemas.microsoft.com/office/drawing/2014/main" id="{12090EE6-6913-77F4-57B3-2AE0EA84BE80}"/>
              </a:ext>
            </a:extLst>
          </p:cNvPr>
          <p:cNvSpPr txBox="1"/>
          <p:nvPr/>
        </p:nvSpPr>
        <p:spPr>
          <a:xfrm>
            <a:off x="371475" y="5093850"/>
            <a:ext cx="11665744" cy="1477328"/>
          </a:xfrm>
          <a:prstGeom prst="rect">
            <a:avLst/>
          </a:prstGeom>
          <a:noFill/>
        </p:spPr>
        <p:txBody>
          <a:bodyPr wrap="square" rtlCol="0">
            <a:spAutoFit/>
          </a:bodyPr>
          <a:lstStyle/>
          <a:p>
            <a:r>
              <a:rPr lang="en-US">
                <a:latin typeface="Montserrat" pitchFamily="2" charset="77"/>
              </a:rPr>
              <a:t>85.7% of research participants chose Cost and Dependability as their top priorities when considering decarbonisation investment. </a:t>
            </a:r>
          </a:p>
          <a:p>
            <a:endParaRPr lang="en-US">
              <a:latin typeface="Montserrat" pitchFamily="2" charset="77"/>
            </a:endParaRPr>
          </a:p>
          <a:p>
            <a:r>
              <a:rPr lang="en-US">
                <a:latin typeface="Montserrat" pitchFamily="2" charset="77"/>
              </a:rPr>
              <a:t>Earlier and widely accepted research has shown that successful organisations </a:t>
            </a:r>
            <a:r>
              <a:rPr lang="en-US" err="1">
                <a:latin typeface="Montserrat" pitchFamily="2" charset="77"/>
              </a:rPr>
              <a:t>prioritise</a:t>
            </a:r>
            <a:r>
              <a:rPr lang="en-US">
                <a:latin typeface="Montserrat" pitchFamily="2" charset="77"/>
              </a:rPr>
              <a:t> quality.  Is the world changing or is the definition of quality now changing?</a:t>
            </a:r>
          </a:p>
        </p:txBody>
      </p:sp>
    </p:spTree>
    <p:extLst>
      <p:ext uri="{BB962C8B-B14F-4D97-AF65-F5344CB8AC3E}">
        <p14:creationId xmlns:p14="http://schemas.microsoft.com/office/powerpoint/2010/main" val="130720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91D74-FBE8-7544-1BE7-EFA2FC8E2999}"/>
              </a:ext>
            </a:extLst>
          </p:cNvPr>
          <p:cNvSpPr>
            <a:spLocks noGrp="1"/>
          </p:cNvSpPr>
          <p:nvPr>
            <p:ph idx="1"/>
          </p:nvPr>
        </p:nvSpPr>
        <p:spPr>
          <a:xfrm>
            <a:off x="378007" y="404335"/>
            <a:ext cx="10515344" cy="5380576"/>
          </a:xfrm>
        </p:spPr>
        <p:txBody>
          <a:bodyPr>
            <a:normAutofit/>
          </a:bodyPr>
          <a:lstStyle/>
          <a:p>
            <a:pPr marL="0" indent="0">
              <a:lnSpc>
                <a:spcPct val="150000"/>
              </a:lnSpc>
              <a:buNone/>
            </a:pPr>
            <a:r>
              <a:rPr lang="en-US" b="1">
                <a:solidFill>
                  <a:schemeClr val="tx2">
                    <a:lumMod val="75000"/>
                  </a:schemeClr>
                </a:solidFill>
                <a:latin typeface="Montserrat" pitchFamily="2" charset="77"/>
              </a:rPr>
              <a:t>3. Understanding Technology</a:t>
            </a:r>
            <a:endParaRPr lang="en-US">
              <a:solidFill>
                <a:schemeClr val="accent4">
                  <a:lumMod val="75000"/>
                </a:schemeClr>
              </a:solidFill>
              <a:latin typeface="Montserrat" pitchFamily="2" charset="77"/>
            </a:endParaRPr>
          </a:p>
          <a:p>
            <a:pPr>
              <a:lnSpc>
                <a:spcPct val="150000"/>
              </a:lnSpc>
            </a:pPr>
            <a:r>
              <a:rPr lang="en-US" sz="2000">
                <a:solidFill>
                  <a:schemeClr val="accent4">
                    <a:lumMod val="75000"/>
                  </a:schemeClr>
                </a:solidFill>
                <a:latin typeface="Montserrat" pitchFamily="2" charset="77"/>
              </a:rPr>
              <a:t>Fiduciary duty</a:t>
            </a:r>
          </a:p>
          <a:p>
            <a:pPr>
              <a:lnSpc>
                <a:spcPct val="150000"/>
              </a:lnSpc>
            </a:pPr>
            <a:r>
              <a:rPr lang="en-US" sz="2000">
                <a:solidFill>
                  <a:schemeClr val="accent4">
                    <a:lumMod val="75000"/>
                  </a:schemeClr>
                </a:solidFill>
                <a:latin typeface="Montserrat" pitchFamily="2" charset="77"/>
              </a:rPr>
              <a:t>Chasers rather than leaders – who will blink first?</a:t>
            </a:r>
          </a:p>
          <a:p>
            <a:pPr>
              <a:lnSpc>
                <a:spcPct val="150000"/>
              </a:lnSpc>
            </a:pPr>
            <a:r>
              <a:rPr lang="en-US" sz="2000">
                <a:solidFill>
                  <a:schemeClr val="accent4">
                    <a:lumMod val="75000"/>
                  </a:schemeClr>
                </a:solidFill>
                <a:latin typeface="Montserrat" pitchFamily="2" charset="77"/>
              </a:rPr>
              <a:t>Cost of tech means wrong decision can affect financial viability of the organisation as a whole</a:t>
            </a:r>
          </a:p>
          <a:p>
            <a:pPr>
              <a:lnSpc>
                <a:spcPct val="150000"/>
              </a:lnSpc>
            </a:pPr>
            <a:r>
              <a:rPr lang="en-US" sz="2000">
                <a:solidFill>
                  <a:schemeClr val="accent4">
                    <a:lumMod val="75000"/>
                  </a:schemeClr>
                </a:solidFill>
                <a:latin typeface="Montserrat" pitchFamily="2" charset="77"/>
              </a:rPr>
              <a:t>Numerous solutions not a single panacea</a:t>
            </a:r>
          </a:p>
          <a:p>
            <a:pPr>
              <a:lnSpc>
                <a:spcPct val="150000"/>
              </a:lnSpc>
            </a:pPr>
            <a:r>
              <a:rPr lang="en-US" sz="2000">
                <a:solidFill>
                  <a:schemeClr val="accent4">
                    <a:lumMod val="75000"/>
                  </a:schemeClr>
                </a:solidFill>
                <a:latin typeface="Montserrat" pitchFamily="2" charset="77"/>
              </a:rPr>
              <a:t>Knowing what questions to ask</a:t>
            </a:r>
          </a:p>
          <a:p>
            <a:pPr>
              <a:lnSpc>
                <a:spcPct val="150000"/>
              </a:lnSpc>
            </a:pPr>
            <a:r>
              <a:rPr lang="en-US" sz="2000">
                <a:solidFill>
                  <a:schemeClr val="accent4">
                    <a:lumMod val="75000"/>
                  </a:schemeClr>
                </a:solidFill>
                <a:latin typeface="Montserrat" pitchFamily="2" charset="77"/>
              </a:rPr>
              <a:t>Decision paralysis</a:t>
            </a:r>
          </a:p>
          <a:p>
            <a:pPr marL="0" indent="0">
              <a:lnSpc>
                <a:spcPct val="150000"/>
              </a:lnSpc>
              <a:buNone/>
            </a:pPr>
            <a:endParaRPr lang="en-US">
              <a:solidFill>
                <a:schemeClr val="accent4">
                  <a:lumMod val="75000"/>
                </a:schemeClr>
              </a:solidFill>
              <a:latin typeface="Montserrat" pitchFamily="2" charset="77"/>
            </a:endParaRPr>
          </a:p>
          <a:p>
            <a:pPr>
              <a:lnSpc>
                <a:spcPct val="150000"/>
              </a:lnSpc>
            </a:pPr>
            <a:endParaRPr lang="en-US">
              <a:solidFill>
                <a:schemeClr val="tx2">
                  <a:lumMod val="75000"/>
                </a:schemeClr>
              </a:solidFill>
              <a:latin typeface="Montserrat" pitchFamily="2" charset="77"/>
            </a:endParaRPr>
          </a:p>
        </p:txBody>
      </p:sp>
      <p:pic>
        <p:nvPicPr>
          <p:cNvPr id="2" name="Picture 1" descr="Logo, company name&#10;&#10;Description automatically generated">
            <a:extLst>
              <a:ext uri="{FF2B5EF4-FFF2-40B4-BE49-F238E27FC236}">
                <a16:creationId xmlns:a16="http://schemas.microsoft.com/office/drawing/2014/main" id="{E4A5071D-6654-2A19-D67C-A08A452E7DE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84214" y="152742"/>
            <a:ext cx="1453141" cy="744426"/>
          </a:xfrm>
          <a:prstGeom prst="rect">
            <a:avLst/>
          </a:prstGeom>
        </p:spPr>
      </p:pic>
      <p:sp>
        <p:nvSpPr>
          <p:cNvPr id="4" name="TextBox 3">
            <a:extLst>
              <a:ext uri="{FF2B5EF4-FFF2-40B4-BE49-F238E27FC236}">
                <a16:creationId xmlns:a16="http://schemas.microsoft.com/office/drawing/2014/main" id="{6F5E1FD4-293B-CCE7-17F9-AF6E40632343}"/>
              </a:ext>
            </a:extLst>
          </p:cNvPr>
          <p:cNvSpPr txBox="1"/>
          <p:nvPr/>
        </p:nvSpPr>
        <p:spPr>
          <a:xfrm>
            <a:off x="7012422" y="4237674"/>
            <a:ext cx="5036344" cy="2215991"/>
          </a:xfrm>
          <a:prstGeom prst="rect">
            <a:avLst/>
          </a:prstGeom>
          <a:noFill/>
        </p:spPr>
        <p:txBody>
          <a:bodyPr wrap="square" rtlCol="0">
            <a:spAutoFit/>
          </a:bodyPr>
          <a:lstStyle/>
          <a:p>
            <a:r>
              <a:rPr lang="en-US" i="1">
                <a:latin typeface="Montserrat" pitchFamily="2" charset="77"/>
              </a:rPr>
              <a:t>”I think the biggest challenge is really understanding what technologies there are now but also what technologies there might be in five to ten years.  One of the biggest risks is making decisions now and in five years time, there is better technology.”</a:t>
            </a:r>
          </a:p>
          <a:p>
            <a:pPr algn="r"/>
            <a:r>
              <a:rPr lang="en-US" sz="1200">
                <a:latin typeface="Montserrat" pitchFamily="2" charset="77"/>
              </a:rPr>
              <a:t>Research respondent</a:t>
            </a:r>
          </a:p>
        </p:txBody>
      </p:sp>
    </p:spTree>
    <p:extLst>
      <p:ext uri="{BB962C8B-B14F-4D97-AF65-F5344CB8AC3E}">
        <p14:creationId xmlns:p14="http://schemas.microsoft.com/office/powerpoint/2010/main" val="578005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7C5505C8BD40458FE87F9B0CD31457" ma:contentTypeVersion="19" ma:contentTypeDescription="Create a new document." ma:contentTypeScope="" ma:versionID="ab755b09d7267bc1dfab9a98666ae715">
  <xsd:schema xmlns:xsd="http://www.w3.org/2001/XMLSchema" xmlns:xs="http://www.w3.org/2001/XMLSchema" xmlns:p="http://schemas.microsoft.com/office/2006/metadata/properties" xmlns:ns1="http://schemas.microsoft.com/sharepoint/v3" xmlns:ns2="4b76de8a-b0dd-4c5e-83cc-388561346ce7" xmlns:ns3="c163f446-df27-4116-8eb0-a8a25d895889" xmlns:ns4="77607ea8-5d48-45ac-b37b-075089864a95" targetNamespace="http://schemas.microsoft.com/office/2006/metadata/properties" ma:root="true" ma:fieldsID="13cc5145d83a7dfa8fe2706381bfecce" ns1:_="" ns2:_="" ns3:_="" ns4:_="">
    <xsd:import namespace="http://schemas.microsoft.com/sharepoint/v3"/>
    <xsd:import namespace="4b76de8a-b0dd-4c5e-83cc-388561346ce7"/>
    <xsd:import namespace="c163f446-df27-4116-8eb0-a8a25d895889"/>
    <xsd:import namespace="77607ea8-5d48-45ac-b37b-075089864a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76de8a-b0dd-4c5e-83cc-388561346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4ec48ca-021c-451d-8985-c376ab938f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63f446-df27-4116-8eb0-a8a25d8958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607ea8-5d48-45ac-b37b-075089864a95"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e22863c3-d7af-4a90-9068-a695ccdd3cf9}" ma:internalName="TaxCatchAll" ma:showField="CatchAllData" ma:web="77607ea8-5d48-45ac-b37b-075089864a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7607ea8-5d48-45ac-b37b-075089864a95" xsi:nil="true"/>
    <_ip_UnifiedCompliancePolicyProperties xmlns="http://schemas.microsoft.com/sharepoint/v3" xsi:nil="true"/>
    <lcf76f155ced4ddcb4097134ff3c332f xmlns="4b76de8a-b0dd-4c5e-83cc-388561346ce7">
      <Terms xmlns="http://schemas.microsoft.com/office/infopath/2007/PartnerControls"/>
    </lcf76f155ced4ddcb4097134ff3c332f>
    <SharedWithUsers xmlns="c163f446-df27-4116-8eb0-a8a25d895889">
      <UserInfo>
        <DisplayName>Marina Robertson</DisplayName>
        <AccountId>2637</AccountId>
        <AccountType/>
      </UserInfo>
      <UserInfo>
        <DisplayName>Michael Buckingham</DisplayName>
        <AccountId>2459</AccountId>
        <AccountType/>
      </UserInfo>
      <UserInfo>
        <DisplayName>Kevin Blunden</DisplayName>
        <AccountId>2024</AccountId>
        <AccountType/>
      </UserInfo>
      <UserInfo>
        <DisplayName>Oluwatosin Bukola Adebayo</DisplayName>
        <AccountId>3021</AccountId>
        <AccountType/>
      </UserInfo>
      <UserInfo>
        <DisplayName>Graham Jenkins</DisplayName>
        <AccountId>2026</AccountId>
        <AccountType/>
      </UserInfo>
    </SharedWithUsers>
  </documentManagement>
</p:properties>
</file>

<file path=customXml/itemProps1.xml><?xml version="1.0" encoding="utf-8"?>
<ds:datastoreItem xmlns:ds="http://schemas.openxmlformats.org/officeDocument/2006/customXml" ds:itemID="{014F1971-853D-4280-A6DE-3BCBA510AEA8}">
  <ds:schemaRefs>
    <ds:schemaRef ds:uri="http://schemas.microsoft.com/sharepoint/v3/contenttype/forms"/>
  </ds:schemaRefs>
</ds:datastoreItem>
</file>

<file path=customXml/itemProps2.xml><?xml version="1.0" encoding="utf-8"?>
<ds:datastoreItem xmlns:ds="http://schemas.openxmlformats.org/officeDocument/2006/customXml" ds:itemID="{6D1CD6E0-5CC4-4F05-9307-5747AC437AC3}">
  <ds:schemaRefs>
    <ds:schemaRef ds:uri="4b76de8a-b0dd-4c5e-83cc-388561346ce7"/>
    <ds:schemaRef ds:uri="77607ea8-5d48-45ac-b37b-075089864a95"/>
    <ds:schemaRef ds:uri="c163f446-df27-4116-8eb0-a8a25d8958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21E196-AFB8-4E53-8828-30835FDA4515}">
  <ds:schemaRefs>
    <ds:schemaRef ds:uri="4b76de8a-b0dd-4c5e-83cc-388561346ce7"/>
    <ds:schemaRef ds:uri="77607ea8-5d48-45ac-b37b-075089864a95"/>
    <ds:schemaRef ds:uri="c163f446-df27-4116-8eb0-a8a25d895889"/>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16</Notes>
  <HiddenSlides>0</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Making things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skills for decision makers</dc:title>
  <dc:creator>Marina Robertson</dc:creator>
  <cp:revision>2</cp:revision>
  <dcterms:created xsi:type="dcterms:W3CDTF">2023-10-10T10:45:54Z</dcterms:created>
  <dcterms:modified xsi:type="dcterms:W3CDTF">2023-10-13T15:22:10Z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08ffd7-7466-43e2-8bbd-eb88db77b65d_Enabled">
    <vt:lpwstr>true</vt:lpwstr>
  </property>
  <property fmtid="{D5CDD505-2E9C-101B-9397-08002B2CF9AE}" pid="3" name="MSIP_Label_f108ffd7-7466-43e2-8bbd-eb88db77b65d_SetDate">
    <vt:lpwstr>2023-10-12T16:13:27Z</vt:lpwstr>
  </property>
  <property fmtid="{D5CDD505-2E9C-101B-9397-08002B2CF9AE}" pid="4" name="MSIP_Label_f108ffd7-7466-43e2-8bbd-eb88db77b65d_Method">
    <vt:lpwstr>Standard</vt:lpwstr>
  </property>
  <property fmtid="{D5CDD505-2E9C-101B-9397-08002B2CF9AE}" pid="5" name="MSIP_Label_f108ffd7-7466-43e2-8bbd-eb88db77b65d_Name">
    <vt:lpwstr>CLIENT IN CONFIDENCE_0</vt:lpwstr>
  </property>
  <property fmtid="{D5CDD505-2E9C-101B-9397-08002B2CF9AE}" pid="6" name="MSIP_Label_f108ffd7-7466-43e2-8bbd-eb88db77b65d_SiteId">
    <vt:lpwstr>e35b5fe6-17c3-479f-a7e3-b3212b7ed525</vt:lpwstr>
  </property>
  <property fmtid="{D5CDD505-2E9C-101B-9397-08002B2CF9AE}" pid="7" name="MSIP_Label_f108ffd7-7466-43e2-8bbd-eb88db77b65d_ActionId">
    <vt:lpwstr>29f5287d-3106-4514-a461-e70e7928cadd</vt:lpwstr>
  </property>
  <property fmtid="{D5CDD505-2E9C-101B-9397-08002B2CF9AE}" pid="8" name="MSIP_Label_f108ffd7-7466-43e2-8bbd-eb88db77b65d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This file has been marked Client in Confidence by Acivico Ltd.</vt:lpwstr>
  </property>
  <property fmtid="{D5CDD505-2E9C-101B-9397-08002B2CF9AE}" pid="11" name="ClassificationContentMarkingHeaderLocations">
    <vt:lpwstr>Office Theme:9</vt:lpwstr>
  </property>
  <property fmtid="{D5CDD505-2E9C-101B-9397-08002B2CF9AE}" pid="12" name="ClassificationContentMarkingHeaderText">
    <vt:lpwstr>Client in Confidence</vt:lpwstr>
  </property>
  <property fmtid="{D5CDD505-2E9C-101B-9397-08002B2CF9AE}" pid="13" name="ContentTypeId">
    <vt:lpwstr>0x010100F17C5505C8BD40458FE87F9B0CD31457</vt:lpwstr>
  </property>
  <property fmtid="{D5CDD505-2E9C-101B-9397-08002B2CF9AE}" pid="14" name="MediaServiceImageTags">
    <vt:lpwstr/>
  </property>
</Properties>
</file>