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954"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D1D318-3352-421B-ADB9-EDDB23AC434B}" v="1" dt="2023-10-17T09:06:40.2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Blunden" userId="645fab3c-5899-43f9-ba7b-7b9af3fe290f" providerId="ADAL" clId="{FED1D318-3352-421B-ADB9-EDDB23AC434B}"/>
    <pc:docChg chg="custSel delSld modSld">
      <pc:chgData name="Kevin Blunden" userId="645fab3c-5899-43f9-ba7b-7b9af3fe290f" providerId="ADAL" clId="{FED1D318-3352-421B-ADB9-EDDB23AC434B}" dt="2023-10-17T09:06:57.908" v="24" actId="20577"/>
      <pc:docMkLst>
        <pc:docMk/>
      </pc:docMkLst>
      <pc:sldChg chg="del">
        <pc:chgData name="Kevin Blunden" userId="645fab3c-5899-43f9-ba7b-7b9af3fe290f" providerId="ADAL" clId="{FED1D318-3352-421B-ADB9-EDDB23AC434B}" dt="2023-10-12T15:24:51.253" v="0" actId="47"/>
        <pc:sldMkLst>
          <pc:docMk/>
          <pc:sldMk cId="4012263993" sldId="270"/>
        </pc:sldMkLst>
      </pc:sldChg>
      <pc:sldChg chg="addSp modSp mod">
        <pc:chgData name="Kevin Blunden" userId="645fab3c-5899-43f9-ba7b-7b9af3fe290f" providerId="ADAL" clId="{FED1D318-3352-421B-ADB9-EDDB23AC434B}" dt="2023-10-17T09:06:57.908" v="24" actId="20577"/>
        <pc:sldMkLst>
          <pc:docMk/>
          <pc:sldMk cId="2647773052" sldId="954"/>
        </pc:sldMkLst>
        <pc:spChg chg="mod">
          <ac:chgData name="Kevin Blunden" userId="645fab3c-5899-43f9-ba7b-7b9af3fe290f" providerId="ADAL" clId="{FED1D318-3352-421B-ADB9-EDDB23AC434B}" dt="2023-10-17T09:06:57.908" v="24" actId="20577"/>
          <ac:spMkLst>
            <pc:docMk/>
            <pc:sldMk cId="2647773052" sldId="954"/>
            <ac:spMk id="3" creationId="{A4F91D74-FBE8-7544-1BE7-EFA2FC8E2999}"/>
          </ac:spMkLst>
        </pc:spChg>
        <pc:picChg chg="add mod">
          <ac:chgData name="Kevin Blunden" userId="645fab3c-5899-43f9-ba7b-7b9af3fe290f" providerId="ADAL" clId="{FED1D318-3352-421B-ADB9-EDDB23AC434B}" dt="2023-10-17T09:06:52.848" v="20" actId="1076"/>
          <ac:picMkLst>
            <pc:docMk/>
            <pc:sldMk cId="2647773052" sldId="954"/>
            <ac:picMk id="6" creationId="{519EF56F-5825-441F-B760-B9D5952DB46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797524-F7E7-4E1C-AEE9-70A17E24B7A3}" type="datetimeFigureOut">
              <a:rPr lang="en-GB" smtClean="0"/>
              <a:t>17/10/2023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2D61C6-C663-4707-8F30-B95E0F40E6F7}" type="slidenum">
              <a:rPr lang="en-GB" smtClean="0"/>
              <a:t>‹#›</a:t>
            </a:fld>
            <a:endParaRPr lang="en-GB"/>
          </a:p>
        </p:txBody>
      </p:sp>
    </p:spTree>
    <p:extLst>
      <p:ext uri="{BB962C8B-B14F-4D97-AF65-F5344CB8AC3E}">
        <p14:creationId xmlns:p14="http://schemas.microsoft.com/office/powerpoint/2010/main" val="3002398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B732D5-CADC-5D4C-8C81-FCC39F7498D1}" type="slidenum">
              <a:rPr lang="en-US" smtClean="0"/>
              <a:t>1</a:t>
            </a:fld>
            <a:endParaRPr lang="en-US"/>
          </a:p>
        </p:txBody>
      </p:sp>
    </p:spTree>
    <p:extLst>
      <p:ext uri="{BB962C8B-B14F-4D97-AF65-F5344CB8AC3E}">
        <p14:creationId xmlns:p14="http://schemas.microsoft.com/office/powerpoint/2010/main" val="2324395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B732D5-CADC-5D4C-8C81-FCC39F7498D1}" type="slidenum">
              <a:rPr lang="en-US" smtClean="0"/>
              <a:t>2</a:t>
            </a:fld>
            <a:endParaRPr lang="en-US"/>
          </a:p>
        </p:txBody>
      </p:sp>
    </p:spTree>
    <p:extLst>
      <p:ext uri="{BB962C8B-B14F-4D97-AF65-F5344CB8AC3E}">
        <p14:creationId xmlns:p14="http://schemas.microsoft.com/office/powerpoint/2010/main" val="2965102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7AF70-93E6-81B0-D956-04BF8EE61D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AEC966F-EE69-0A56-CEC8-ECFC05DB0A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151D6E2-B11A-A1CB-810B-2E37D96E7339}"/>
              </a:ext>
            </a:extLst>
          </p:cNvPr>
          <p:cNvSpPr>
            <a:spLocks noGrp="1"/>
          </p:cNvSpPr>
          <p:nvPr>
            <p:ph type="dt" sz="half" idx="10"/>
          </p:nvPr>
        </p:nvSpPr>
        <p:spPr/>
        <p:txBody>
          <a:bodyPr/>
          <a:lstStyle/>
          <a:p>
            <a:fld id="{12528C55-30B9-4FD6-8CB2-2A4843B03146}" type="datetimeFigureOut">
              <a:rPr lang="en-GB" smtClean="0"/>
              <a:t>17/10/2023</a:t>
            </a:fld>
            <a:endParaRPr lang="en-GB"/>
          </a:p>
        </p:txBody>
      </p:sp>
      <p:sp>
        <p:nvSpPr>
          <p:cNvPr id="5" name="Footer Placeholder 4">
            <a:extLst>
              <a:ext uri="{FF2B5EF4-FFF2-40B4-BE49-F238E27FC236}">
                <a16:creationId xmlns:a16="http://schemas.microsoft.com/office/drawing/2014/main" id="{E5532024-4C12-7A08-7CB6-88EAEAE979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BB75DC-D6F4-4378-26DF-5AC95AB14BED}"/>
              </a:ext>
            </a:extLst>
          </p:cNvPr>
          <p:cNvSpPr>
            <a:spLocks noGrp="1"/>
          </p:cNvSpPr>
          <p:nvPr>
            <p:ph type="sldNum" sz="quarter" idx="12"/>
          </p:nvPr>
        </p:nvSpPr>
        <p:spPr/>
        <p:txBody>
          <a:bodyPr/>
          <a:lstStyle/>
          <a:p>
            <a:fld id="{F7733749-53E1-4DD5-AC95-88D4ED10D4F9}" type="slidenum">
              <a:rPr lang="en-GB" smtClean="0"/>
              <a:t>‹#›</a:t>
            </a:fld>
            <a:endParaRPr lang="en-GB"/>
          </a:p>
        </p:txBody>
      </p:sp>
    </p:spTree>
    <p:extLst>
      <p:ext uri="{BB962C8B-B14F-4D97-AF65-F5344CB8AC3E}">
        <p14:creationId xmlns:p14="http://schemas.microsoft.com/office/powerpoint/2010/main" val="2757226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6831C-96C9-1F8B-D93B-68869313497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97F34C-2954-3311-9CAF-DC70762B4C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E507B9-F59A-9563-64F2-48B85FC8FCE7}"/>
              </a:ext>
            </a:extLst>
          </p:cNvPr>
          <p:cNvSpPr>
            <a:spLocks noGrp="1"/>
          </p:cNvSpPr>
          <p:nvPr>
            <p:ph type="dt" sz="half" idx="10"/>
          </p:nvPr>
        </p:nvSpPr>
        <p:spPr/>
        <p:txBody>
          <a:bodyPr/>
          <a:lstStyle/>
          <a:p>
            <a:fld id="{12528C55-30B9-4FD6-8CB2-2A4843B03146}" type="datetimeFigureOut">
              <a:rPr lang="en-GB" smtClean="0"/>
              <a:t>17/10/2023</a:t>
            </a:fld>
            <a:endParaRPr lang="en-GB"/>
          </a:p>
        </p:txBody>
      </p:sp>
      <p:sp>
        <p:nvSpPr>
          <p:cNvPr id="5" name="Footer Placeholder 4">
            <a:extLst>
              <a:ext uri="{FF2B5EF4-FFF2-40B4-BE49-F238E27FC236}">
                <a16:creationId xmlns:a16="http://schemas.microsoft.com/office/drawing/2014/main" id="{AC7B9CCA-4863-FCBD-FEC7-44BC309B5B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446694-996D-E584-0FFD-D78F4BE5BAB3}"/>
              </a:ext>
            </a:extLst>
          </p:cNvPr>
          <p:cNvSpPr>
            <a:spLocks noGrp="1"/>
          </p:cNvSpPr>
          <p:nvPr>
            <p:ph type="sldNum" sz="quarter" idx="12"/>
          </p:nvPr>
        </p:nvSpPr>
        <p:spPr/>
        <p:txBody>
          <a:bodyPr/>
          <a:lstStyle/>
          <a:p>
            <a:fld id="{F7733749-53E1-4DD5-AC95-88D4ED10D4F9}" type="slidenum">
              <a:rPr lang="en-GB" smtClean="0"/>
              <a:t>‹#›</a:t>
            </a:fld>
            <a:endParaRPr lang="en-GB"/>
          </a:p>
        </p:txBody>
      </p:sp>
    </p:spTree>
    <p:extLst>
      <p:ext uri="{BB962C8B-B14F-4D97-AF65-F5344CB8AC3E}">
        <p14:creationId xmlns:p14="http://schemas.microsoft.com/office/powerpoint/2010/main" val="1579978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531B6D-5020-EF81-3859-433CB9DCC8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95C1E90-25D5-7AEC-422D-7CE56C6317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3DA5BF-54EC-F82E-5475-03B486283198}"/>
              </a:ext>
            </a:extLst>
          </p:cNvPr>
          <p:cNvSpPr>
            <a:spLocks noGrp="1"/>
          </p:cNvSpPr>
          <p:nvPr>
            <p:ph type="dt" sz="half" idx="10"/>
          </p:nvPr>
        </p:nvSpPr>
        <p:spPr/>
        <p:txBody>
          <a:bodyPr/>
          <a:lstStyle/>
          <a:p>
            <a:fld id="{12528C55-30B9-4FD6-8CB2-2A4843B03146}" type="datetimeFigureOut">
              <a:rPr lang="en-GB" smtClean="0"/>
              <a:t>17/10/2023</a:t>
            </a:fld>
            <a:endParaRPr lang="en-GB"/>
          </a:p>
        </p:txBody>
      </p:sp>
      <p:sp>
        <p:nvSpPr>
          <p:cNvPr id="5" name="Footer Placeholder 4">
            <a:extLst>
              <a:ext uri="{FF2B5EF4-FFF2-40B4-BE49-F238E27FC236}">
                <a16:creationId xmlns:a16="http://schemas.microsoft.com/office/drawing/2014/main" id="{D996029B-5CF3-528E-D7CD-C6E916A62B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4E50BF-7191-6C79-AE89-B8B8BAA428A6}"/>
              </a:ext>
            </a:extLst>
          </p:cNvPr>
          <p:cNvSpPr>
            <a:spLocks noGrp="1"/>
          </p:cNvSpPr>
          <p:nvPr>
            <p:ph type="sldNum" sz="quarter" idx="12"/>
          </p:nvPr>
        </p:nvSpPr>
        <p:spPr/>
        <p:txBody>
          <a:bodyPr/>
          <a:lstStyle/>
          <a:p>
            <a:fld id="{F7733749-53E1-4DD5-AC95-88D4ED10D4F9}" type="slidenum">
              <a:rPr lang="en-GB" smtClean="0"/>
              <a:t>‹#›</a:t>
            </a:fld>
            <a:endParaRPr lang="en-GB"/>
          </a:p>
        </p:txBody>
      </p:sp>
    </p:spTree>
    <p:extLst>
      <p:ext uri="{BB962C8B-B14F-4D97-AF65-F5344CB8AC3E}">
        <p14:creationId xmlns:p14="http://schemas.microsoft.com/office/powerpoint/2010/main" val="2262632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C8A72-DD56-4650-801C-4BE99C3DE6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118F2A-83F7-C23F-82A0-14383EAA35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CB3B18-C8F9-8A69-D00F-518598071C1F}"/>
              </a:ext>
            </a:extLst>
          </p:cNvPr>
          <p:cNvSpPr>
            <a:spLocks noGrp="1"/>
          </p:cNvSpPr>
          <p:nvPr>
            <p:ph type="dt" sz="half" idx="10"/>
          </p:nvPr>
        </p:nvSpPr>
        <p:spPr/>
        <p:txBody>
          <a:bodyPr/>
          <a:lstStyle/>
          <a:p>
            <a:fld id="{12528C55-30B9-4FD6-8CB2-2A4843B03146}" type="datetimeFigureOut">
              <a:rPr lang="en-GB" smtClean="0"/>
              <a:t>17/10/2023</a:t>
            </a:fld>
            <a:endParaRPr lang="en-GB"/>
          </a:p>
        </p:txBody>
      </p:sp>
      <p:sp>
        <p:nvSpPr>
          <p:cNvPr id="5" name="Footer Placeholder 4">
            <a:extLst>
              <a:ext uri="{FF2B5EF4-FFF2-40B4-BE49-F238E27FC236}">
                <a16:creationId xmlns:a16="http://schemas.microsoft.com/office/drawing/2014/main" id="{1E5F8B67-91D3-E269-EDAF-0056252B46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C1A7DA-1E64-DA62-A5A5-AF3661034FAD}"/>
              </a:ext>
            </a:extLst>
          </p:cNvPr>
          <p:cNvSpPr>
            <a:spLocks noGrp="1"/>
          </p:cNvSpPr>
          <p:nvPr>
            <p:ph type="sldNum" sz="quarter" idx="12"/>
          </p:nvPr>
        </p:nvSpPr>
        <p:spPr/>
        <p:txBody>
          <a:bodyPr/>
          <a:lstStyle/>
          <a:p>
            <a:fld id="{F7733749-53E1-4DD5-AC95-88D4ED10D4F9}" type="slidenum">
              <a:rPr lang="en-GB" smtClean="0"/>
              <a:t>‹#›</a:t>
            </a:fld>
            <a:endParaRPr lang="en-GB"/>
          </a:p>
        </p:txBody>
      </p:sp>
    </p:spTree>
    <p:extLst>
      <p:ext uri="{BB962C8B-B14F-4D97-AF65-F5344CB8AC3E}">
        <p14:creationId xmlns:p14="http://schemas.microsoft.com/office/powerpoint/2010/main" val="1582300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F8A63-6118-D3DE-3407-F73DCC6066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90C8FA4-6ADA-6BF4-2FEB-2436729603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A7B315-5928-44B9-B9E4-0C7CF201E112}"/>
              </a:ext>
            </a:extLst>
          </p:cNvPr>
          <p:cNvSpPr>
            <a:spLocks noGrp="1"/>
          </p:cNvSpPr>
          <p:nvPr>
            <p:ph type="dt" sz="half" idx="10"/>
          </p:nvPr>
        </p:nvSpPr>
        <p:spPr/>
        <p:txBody>
          <a:bodyPr/>
          <a:lstStyle/>
          <a:p>
            <a:fld id="{12528C55-30B9-4FD6-8CB2-2A4843B03146}" type="datetimeFigureOut">
              <a:rPr lang="en-GB" smtClean="0"/>
              <a:t>17/10/2023</a:t>
            </a:fld>
            <a:endParaRPr lang="en-GB"/>
          </a:p>
        </p:txBody>
      </p:sp>
      <p:sp>
        <p:nvSpPr>
          <p:cNvPr id="5" name="Footer Placeholder 4">
            <a:extLst>
              <a:ext uri="{FF2B5EF4-FFF2-40B4-BE49-F238E27FC236}">
                <a16:creationId xmlns:a16="http://schemas.microsoft.com/office/drawing/2014/main" id="{2B8D93EB-66C6-974E-80A6-EA7BD51052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946EEC-2F21-5315-2E22-83FFFB2ADCC0}"/>
              </a:ext>
            </a:extLst>
          </p:cNvPr>
          <p:cNvSpPr>
            <a:spLocks noGrp="1"/>
          </p:cNvSpPr>
          <p:nvPr>
            <p:ph type="sldNum" sz="quarter" idx="12"/>
          </p:nvPr>
        </p:nvSpPr>
        <p:spPr/>
        <p:txBody>
          <a:bodyPr/>
          <a:lstStyle/>
          <a:p>
            <a:fld id="{F7733749-53E1-4DD5-AC95-88D4ED10D4F9}" type="slidenum">
              <a:rPr lang="en-GB" smtClean="0"/>
              <a:t>‹#›</a:t>
            </a:fld>
            <a:endParaRPr lang="en-GB"/>
          </a:p>
        </p:txBody>
      </p:sp>
    </p:spTree>
    <p:extLst>
      <p:ext uri="{BB962C8B-B14F-4D97-AF65-F5344CB8AC3E}">
        <p14:creationId xmlns:p14="http://schemas.microsoft.com/office/powerpoint/2010/main" val="3219836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0E736-34F7-C2B3-241E-2750F18F6A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7D7558-65F8-BC50-FF7D-C2D38AB81D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6D5ED10-5416-4A35-82E6-4585A3DAE5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D7682FA-E855-7967-98CC-D675230E3A33}"/>
              </a:ext>
            </a:extLst>
          </p:cNvPr>
          <p:cNvSpPr>
            <a:spLocks noGrp="1"/>
          </p:cNvSpPr>
          <p:nvPr>
            <p:ph type="dt" sz="half" idx="10"/>
          </p:nvPr>
        </p:nvSpPr>
        <p:spPr/>
        <p:txBody>
          <a:bodyPr/>
          <a:lstStyle/>
          <a:p>
            <a:fld id="{12528C55-30B9-4FD6-8CB2-2A4843B03146}" type="datetimeFigureOut">
              <a:rPr lang="en-GB" smtClean="0"/>
              <a:t>17/10/2023</a:t>
            </a:fld>
            <a:endParaRPr lang="en-GB"/>
          </a:p>
        </p:txBody>
      </p:sp>
      <p:sp>
        <p:nvSpPr>
          <p:cNvPr id="6" name="Footer Placeholder 5">
            <a:extLst>
              <a:ext uri="{FF2B5EF4-FFF2-40B4-BE49-F238E27FC236}">
                <a16:creationId xmlns:a16="http://schemas.microsoft.com/office/drawing/2014/main" id="{4DD99751-457C-713D-902F-01E236873D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0F629C-A6ED-6AC8-E677-1CF79770E745}"/>
              </a:ext>
            </a:extLst>
          </p:cNvPr>
          <p:cNvSpPr>
            <a:spLocks noGrp="1"/>
          </p:cNvSpPr>
          <p:nvPr>
            <p:ph type="sldNum" sz="quarter" idx="12"/>
          </p:nvPr>
        </p:nvSpPr>
        <p:spPr/>
        <p:txBody>
          <a:bodyPr/>
          <a:lstStyle/>
          <a:p>
            <a:fld id="{F7733749-53E1-4DD5-AC95-88D4ED10D4F9}" type="slidenum">
              <a:rPr lang="en-GB" smtClean="0"/>
              <a:t>‹#›</a:t>
            </a:fld>
            <a:endParaRPr lang="en-GB"/>
          </a:p>
        </p:txBody>
      </p:sp>
    </p:spTree>
    <p:extLst>
      <p:ext uri="{BB962C8B-B14F-4D97-AF65-F5344CB8AC3E}">
        <p14:creationId xmlns:p14="http://schemas.microsoft.com/office/powerpoint/2010/main" val="60522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E77E3-96D9-AA73-7805-6B7E49ABF64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8DBCD6-1972-149C-4987-A88FD090EB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E16E78-A7D7-95B6-C6A4-EF96189992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D8BBC3B-69A8-033F-1E72-A12AD95378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CB9282-D0EC-6AD5-CEDD-8037B56D3E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257C85-079D-8B8A-C8CD-E1896F412299}"/>
              </a:ext>
            </a:extLst>
          </p:cNvPr>
          <p:cNvSpPr>
            <a:spLocks noGrp="1"/>
          </p:cNvSpPr>
          <p:nvPr>
            <p:ph type="dt" sz="half" idx="10"/>
          </p:nvPr>
        </p:nvSpPr>
        <p:spPr/>
        <p:txBody>
          <a:bodyPr/>
          <a:lstStyle/>
          <a:p>
            <a:fld id="{12528C55-30B9-4FD6-8CB2-2A4843B03146}" type="datetimeFigureOut">
              <a:rPr lang="en-GB" smtClean="0"/>
              <a:t>17/10/2023</a:t>
            </a:fld>
            <a:endParaRPr lang="en-GB"/>
          </a:p>
        </p:txBody>
      </p:sp>
      <p:sp>
        <p:nvSpPr>
          <p:cNvPr id="8" name="Footer Placeholder 7">
            <a:extLst>
              <a:ext uri="{FF2B5EF4-FFF2-40B4-BE49-F238E27FC236}">
                <a16:creationId xmlns:a16="http://schemas.microsoft.com/office/drawing/2014/main" id="{7BB37E21-EE03-7F13-017D-E0676529A4F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1A117B-F8CB-29C9-E33C-F3EB704E6BD7}"/>
              </a:ext>
            </a:extLst>
          </p:cNvPr>
          <p:cNvSpPr>
            <a:spLocks noGrp="1"/>
          </p:cNvSpPr>
          <p:nvPr>
            <p:ph type="sldNum" sz="quarter" idx="12"/>
          </p:nvPr>
        </p:nvSpPr>
        <p:spPr/>
        <p:txBody>
          <a:bodyPr/>
          <a:lstStyle/>
          <a:p>
            <a:fld id="{F7733749-53E1-4DD5-AC95-88D4ED10D4F9}" type="slidenum">
              <a:rPr lang="en-GB" smtClean="0"/>
              <a:t>‹#›</a:t>
            </a:fld>
            <a:endParaRPr lang="en-GB"/>
          </a:p>
        </p:txBody>
      </p:sp>
    </p:spTree>
    <p:extLst>
      <p:ext uri="{BB962C8B-B14F-4D97-AF65-F5344CB8AC3E}">
        <p14:creationId xmlns:p14="http://schemas.microsoft.com/office/powerpoint/2010/main" val="270420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2289-F23C-F193-4BA6-31B47F26DF4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5817D5-3159-90B0-B0F8-C637DBE3473A}"/>
              </a:ext>
            </a:extLst>
          </p:cNvPr>
          <p:cNvSpPr>
            <a:spLocks noGrp="1"/>
          </p:cNvSpPr>
          <p:nvPr>
            <p:ph type="dt" sz="half" idx="10"/>
          </p:nvPr>
        </p:nvSpPr>
        <p:spPr/>
        <p:txBody>
          <a:bodyPr/>
          <a:lstStyle/>
          <a:p>
            <a:fld id="{12528C55-30B9-4FD6-8CB2-2A4843B03146}" type="datetimeFigureOut">
              <a:rPr lang="en-GB" smtClean="0"/>
              <a:t>17/10/2023</a:t>
            </a:fld>
            <a:endParaRPr lang="en-GB"/>
          </a:p>
        </p:txBody>
      </p:sp>
      <p:sp>
        <p:nvSpPr>
          <p:cNvPr id="4" name="Footer Placeholder 3">
            <a:extLst>
              <a:ext uri="{FF2B5EF4-FFF2-40B4-BE49-F238E27FC236}">
                <a16:creationId xmlns:a16="http://schemas.microsoft.com/office/drawing/2014/main" id="{A873FFCF-8305-135B-E772-AFCAE4AAE5A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7F03D71-0DC6-04FC-6FBB-C7E6D41A9428}"/>
              </a:ext>
            </a:extLst>
          </p:cNvPr>
          <p:cNvSpPr>
            <a:spLocks noGrp="1"/>
          </p:cNvSpPr>
          <p:nvPr>
            <p:ph type="sldNum" sz="quarter" idx="12"/>
          </p:nvPr>
        </p:nvSpPr>
        <p:spPr/>
        <p:txBody>
          <a:bodyPr/>
          <a:lstStyle/>
          <a:p>
            <a:fld id="{F7733749-53E1-4DD5-AC95-88D4ED10D4F9}" type="slidenum">
              <a:rPr lang="en-GB" smtClean="0"/>
              <a:t>‹#›</a:t>
            </a:fld>
            <a:endParaRPr lang="en-GB"/>
          </a:p>
        </p:txBody>
      </p:sp>
    </p:spTree>
    <p:extLst>
      <p:ext uri="{BB962C8B-B14F-4D97-AF65-F5344CB8AC3E}">
        <p14:creationId xmlns:p14="http://schemas.microsoft.com/office/powerpoint/2010/main" val="41991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6C6417-2ED2-9F2F-7D72-DFEB897BA1D9}"/>
              </a:ext>
            </a:extLst>
          </p:cNvPr>
          <p:cNvSpPr>
            <a:spLocks noGrp="1"/>
          </p:cNvSpPr>
          <p:nvPr>
            <p:ph type="dt" sz="half" idx="10"/>
          </p:nvPr>
        </p:nvSpPr>
        <p:spPr/>
        <p:txBody>
          <a:bodyPr/>
          <a:lstStyle/>
          <a:p>
            <a:fld id="{12528C55-30B9-4FD6-8CB2-2A4843B03146}" type="datetimeFigureOut">
              <a:rPr lang="en-GB" smtClean="0"/>
              <a:t>17/10/2023</a:t>
            </a:fld>
            <a:endParaRPr lang="en-GB"/>
          </a:p>
        </p:txBody>
      </p:sp>
      <p:sp>
        <p:nvSpPr>
          <p:cNvPr id="3" name="Footer Placeholder 2">
            <a:extLst>
              <a:ext uri="{FF2B5EF4-FFF2-40B4-BE49-F238E27FC236}">
                <a16:creationId xmlns:a16="http://schemas.microsoft.com/office/drawing/2014/main" id="{7E386D87-1F1B-387B-219A-5668208FDDF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77B419-1C84-8877-4168-51810B78C196}"/>
              </a:ext>
            </a:extLst>
          </p:cNvPr>
          <p:cNvSpPr>
            <a:spLocks noGrp="1"/>
          </p:cNvSpPr>
          <p:nvPr>
            <p:ph type="sldNum" sz="quarter" idx="12"/>
          </p:nvPr>
        </p:nvSpPr>
        <p:spPr/>
        <p:txBody>
          <a:bodyPr/>
          <a:lstStyle/>
          <a:p>
            <a:fld id="{F7733749-53E1-4DD5-AC95-88D4ED10D4F9}" type="slidenum">
              <a:rPr lang="en-GB" smtClean="0"/>
              <a:t>‹#›</a:t>
            </a:fld>
            <a:endParaRPr lang="en-GB"/>
          </a:p>
        </p:txBody>
      </p:sp>
    </p:spTree>
    <p:extLst>
      <p:ext uri="{BB962C8B-B14F-4D97-AF65-F5344CB8AC3E}">
        <p14:creationId xmlns:p14="http://schemas.microsoft.com/office/powerpoint/2010/main" val="2787446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9885E-8870-59C9-C31C-784595E29D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1983F09-1E4C-A48B-27AA-7CE60E645A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4D7C1B9-9948-64D6-43EF-7955A23C99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56A8A6-703E-EB27-917E-01F29BA69454}"/>
              </a:ext>
            </a:extLst>
          </p:cNvPr>
          <p:cNvSpPr>
            <a:spLocks noGrp="1"/>
          </p:cNvSpPr>
          <p:nvPr>
            <p:ph type="dt" sz="half" idx="10"/>
          </p:nvPr>
        </p:nvSpPr>
        <p:spPr/>
        <p:txBody>
          <a:bodyPr/>
          <a:lstStyle/>
          <a:p>
            <a:fld id="{12528C55-30B9-4FD6-8CB2-2A4843B03146}" type="datetimeFigureOut">
              <a:rPr lang="en-GB" smtClean="0"/>
              <a:t>17/10/2023</a:t>
            </a:fld>
            <a:endParaRPr lang="en-GB"/>
          </a:p>
        </p:txBody>
      </p:sp>
      <p:sp>
        <p:nvSpPr>
          <p:cNvPr id="6" name="Footer Placeholder 5">
            <a:extLst>
              <a:ext uri="{FF2B5EF4-FFF2-40B4-BE49-F238E27FC236}">
                <a16:creationId xmlns:a16="http://schemas.microsoft.com/office/drawing/2014/main" id="{1837CA07-10F7-8E35-3981-233DB2B172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C21C45-3597-29D0-A0E5-0222479D8B72}"/>
              </a:ext>
            </a:extLst>
          </p:cNvPr>
          <p:cNvSpPr>
            <a:spLocks noGrp="1"/>
          </p:cNvSpPr>
          <p:nvPr>
            <p:ph type="sldNum" sz="quarter" idx="12"/>
          </p:nvPr>
        </p:nvSpPr>
        <p:spPr/>
        <p:txBody>
          <a:bodyPr/>
          <a:lstStyle/>
          <a:p>
            <a:fld id="{F7733749-53E1-4DD5-AC95-88D4ED10D4F9}" type="slidenum">
              <a:rPr lang="en-GB" smtClean="0"/>
              <a:t>‹#›</a:t>
            </a:fld>
            <a:endParaRPr lang="en-GB"/>
          </a:p>
        </p:txBody>
      </p:sp>
    </p:spTree>
    <p:extLst>
      <p:ext uri="{BB962C8B-B14F-4D97-AF65-F5344CB8AC3E}">
        <p14:creationId xmlns:p14="http://schemas.microsoft.com/office/powerpoint/2010/main" val="157516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75571-2935-DA3B-D504-9E42A81283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E426469-3D17-84E2-7AC4-F275B6A17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86226C8-BFAC-D944-5026-E59CCC656A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055FD7-11AD-7FBE-9AF0-1C27887DE39C}"/>
              </a:ext>
            </a:extLst>
          </p:cNvPr>
          <p:cNvSpPr>
            <a:spLocks noGrp="1"/>
          </p:cNvSpPr>
          <p:nvPr>
            <p:ph type="dt" sz="half" idx="10"/>
          </p:nvPr>
        </p:nvSpPr>
        <p:spPr/>
        <p:txBody>
          <a:bodyPr/>
          <a:lstStyle/>
          <a:p>
            <a:fld id="{12528C55-30B9-4FD6-8CB2-2A4843B03146}" type="datetimeFigureOut">
              <a:rPr lang="en-GB" smtClean="0"/>
              <a:t>17/10/2023</a:t>
            </a:fld>
            <a:endParaRPr lang="en-GB"/>
          </a:p>
        </p:txBody>
      </p:sp>
      <p:sp>
        <p:nvSpPr>
          <p:cNvPr id="6" name="Footer Placeholder 5">
            <a:extLst>
              <a:ext uri="{FF2B5EF4-FFF2-40B4-BE49-F238E27FC236}">
                <a16:creationId xmlns:a16="http://schemas.microsoft.com/office/drawing/2014/main" id="{098A7E75-32A2-7F4E-6B14-420B780ED0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BA2796-26EE-ECC5-A814-C43F04EA0483}"/>
              </a:ext>
            </a:extLst>
          </p:cNvPr>
          <p:cNvSpPr>
            <a:spLocks noGrp="1"/>
          </p:cNvSpPr>
          <p:nvPr>
            <p:ph type="sldNum" sz="quarter" idx="12"/>
          </p:nvPr>
        </p:nvSpPr>
        <p:spPr/>
        <p:txBody>
          <a:bodyPr/>
          <a:lstStyle/>
          <a:p>
            <a:fld id="{F7733749-53E1-4DD5-AC95-88D4ED10D4F9}" type="slidenum">
              <a:rPr lang="en-GB" smtClean="0"/>
              <a:t>‹#›</a:t>
            </a:fld>
            <a:endParaRPr lang="en-GB"/>
          </a:p>
        </p:txBody>
      </p:sp>
    </p:spTree>
    <p:extLst>
      <p:ext uri="{BB962C8B-B14F-4D97-AF65-F5344CB8AC3E}">
        <p14:creationId xmlns:p14="http://schemas.microsoft.com/office/powerpoint/2010/main" val="896379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4029E3-6F7E-7F13-ACDC-AE2FEBE055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7B8789-CE71-4B96-3608-6F487187DD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894C8F-E68D-EC10-A67F-0F0C8FECA3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28C55-30B9-4FD6-8CB2-2A4843B03146}" type="datetimeFigureOut">
              <a:rPr lang="en-GB" smtClean="0"/>
              <a:t>17/10/2023</a:t>
            </a:fld>
            <a:endParaRPr lang="en-GB"/>
          </a:p>
        </p:txBody>
      </p:sp>
      <p:sp>
        <p:nvSpPr>
          <p:cNvPr id="5" name="Footer Placeholder 4">
            <a:extLst>
              <a:ext uri="{FF2B5EF4-FFF2-40B4-BE49-F238E27FC236}">
                <a16:creationId xmlns:a16="http://schemas.microsoft.com/office/drawing/2014/main" id="{0E43B383-38BC-4226-98BA-EFA989C0B8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6C34F38-FD3B-2331-0947-71A33725F8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733749-53E1-4DD5-AC95-88D4ED10D4F9}" type="slidenum">
              <a:rPr lang="en-GB" smtClean="0"/>
              <a:t>‹#›</a:t>
            </a:fld>
            <a:endParaRPr lang="en-GB"/>
          </a:p>
        </p:txBody>
      </p:sp>
      <p:sp>
        <p:nvSpPr>
          <p:cNvPr id="9" name="TextBox 8">
            <a:extLst>
              <a:ext uri="{FF2B5EF4-FFF2-40B4-BE49-F238E27FC236}">
                <a16:creationId xmlns:a16="http://schemas.microsoft.com/office/drawing/2014/main" id="{5DB5AB2A-A48E-5850-F515-0B1E9A11FBE7}"/>
              </a:ext>
            </a:extLst>
          </p:cNvPr>
          <p:cNvSpPr txBox="1"/>
          <p:nvPr userDrawn="1">
            <p:extLst>
              <p:ext uri="{1162E1C5-73C7-4A58-AE30-91384D911F3F}">
                <p184:classification xmlns:p184="http://schemas.microsoft.com/office/powerpoint/2018/4/main" val="hdr"/>
              </p:ext>
            </p:extLst>
          </p:nvPr>
        </p:nvSpPr>
        <p:spPr>
          <a:xfrm>
            <a:off x="63500" y="63500"/>
            <a:ext cx="1062038" cy="152400"/>
          </a:xfrm>
          <a:prstGeom prst="rect">
            <a:avLst/>
          </a:prstGeom>
        </p:spPr>
        <p:txBody>
          <a:bodyPr horzOverflow="overflow" lIns="0" tIns="0" rIns="0" bIns="0">
            <a:spAutoFit/>
          </a:bodyPr>
          <a:lstStyle/>
          <a:p>
            <a:pPr algn="l"/>
            <a:r>
              <a:rPr lang="en-GB" sz="1000">
                <a:solidFill>
                  <a:srgbClr val="FF8C00"/>
                </a:solidFill>
                <a:latin typeface="Calibri" panose="020F0502020204030204" pitchFamily="34" charset="0"/>
                <a:cs typeface="Calibri" panose="020F0502020204030204" pitchFamily="34" charset="0"/>
              </a:rPr>
              <a:t>Client in Confidence</a:t>
            </a:r>
          </a:p>
        </p:txBody>
      </p:sp>
      <p:sp>
        <p:nvSpPr>
          <p:cNvPr id="10" name="TextBox 9">
            <a:extLst>
              <a:ext uri="{FF2B5EF4-FFF2-40B4-BE49-F238E27FC236}">
                <a16:creationId xmlns:a16="http://schemas.microsoft.com/office/drawing/2014/main" id="{45FDA91D-5191-C3AB-4328-B0197CFD0FE5}"/>
              </a:ext>
            </a:extLst>
          </p:cNvPr>
          <p:cNvSpPr txBox="1"/>
          <p:nvPr userDrawn="1">
            <p:extLst>
              <p:ext uri="{1162E1C5-73C7-4A58-AE30-91384D911F3F}">
                <p184:classification xmlns:p184="http://schemas.microsoft.com/office/powerpoint/2018/4/main" val="ftr"/>
              </p:ext>
            </p:extLst>
          </p:nvPr>
        </p:nvSpPr>
        <p:spPr>
          <a:xfrm>
            <a:off x="63500" y="6642100"/>
            <a:ext cx="3167063" cy="152400"/>
          </a:xfrm>
          <a:prstGeom prst="rect">
            <a:avLst/>
          </a:prstGeom>
        </p:spPr>
        <p:txBody>
          <a:bodyPr horzOverflow="overflow" lIns="0" tIns="0" rIns="0" bIns="0">
            <a:spAutoFit/>
          </a:bodyPr>
          <a:lstStyle/>
          <a:p>
            <a:pPr algn="l"/>
            <a:r>
              <a:rPr lang="en-GB" sz="1000">
                <a:solidFill>
                  <a:srgbClr val="FF8C00"/>
                </a:solidFill>
                <a:latin typeface="Calibri" panose="020F0502020204030204" pitchFamily="34" charset="0"/>
                <a:cs typeface="Calibri" panose="020F0502020204030204" pitchFamily="34" charset="0"/>
              </a:rPr>
              <a:t>This file has been marked Client in Confidence by Acivico Ltd.</a:t>
            </a:r>
          </a:p>
        </p:txBody>
      </p:sp>
    </p:spTree>
    <p:extLst>
      <p:ext uri="{BB962C8B-B14F-4D97-AF65-F5344CB8AC3E}">
        <p14:creationId xmlns:p14="http://schemas.microsoft.com/office/powerpoint/2010/main" val="1307574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shape&#10;&#10;Description automatically generated">
            <a:extLst>
              <a:ext uri="{FF2B5EF4-FFF2-40B4-BE49-F238E27FC236}">
                <a16:creationId xmlns:a16="http://schemas.microsoft.com/office/drawing/2014/main" id="{75227F68-727B-9C4C-8A8B-37567B42FAA6}"/>
              </a:ext>
            </a:extLst>
          </p:cNvPr>
          <p:cNvPicPr>
            <a:picLocks noChangeAspect="1"/>
          </p:cNvPicPr>
          <p:nvPr/>
        </p:nvPicPr>
        <p:blipFill>
          <a:blip r:embed="rId3"/>
          <a:stretch>
            <a:fillRect/>
          </a:stretch>
        </p:blipFill>
        <p:spPr>
          <a:xfrm>
            <a:off x="3580840" y="-72733"/>
            <a:ext cx="8696739" cy="6858000"/>
          </a:xfrm>
          <a:prstGeom prst="rect">
            <a:avLst/>
          </a:prstGeom>
        </p:spPr>
      </p:pic>
      <p:pic>
        <p:nvPicPr>
          <p:cNvPr id="7" name="Picture 6" descr="Logo, company name&#10;&#10;Description automatically generated">
            <a:extLst>
              <a:ext uri="{FF2B5EF4-FFF2-40B4-BE49-F238E27FC236}">
                <a16:creationId xmlns:a16="http://schemas.microsoft.com/office/drawing/2014/main" id="{15A9C694-CB06-4C8D-9016-B158C4926FE2}"/>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9439922" y="113718"/>
            <a:ext cx="2599267" cy="1337733"/>
          </a:xfrm>
          <a:prstGeom prst="rect">
            <a:avLst/>
          </a:prstGeom>
        </p:spPr>
      </p:pic>
      <p:sp>
        <p:nvSpPr>
          <p:cNvPr id="2" name="TextBox 1">
            <a:extLst>
              <a:ext uri="{FF2B5EF4-FFF2-40B4-BE49-F238E27FC236}">
                <a16:creationId xmlns:a16="http://schemas.microsoft.com/office/drawing/2014/main" id="{13D4E888-867D-9F7D-2963-0F7C0084F918}"/>
              </a:ext>
            </a:extLst>
          </p:cNvPr>
          <p:cNvSpPr txBox="1"/>
          <p:nvPr/>
        </p:nvSpPr>
        <p:spPr>
          <a:xfrm>
            <a:off x="409989" y="1371108"/>
            <a:ext cx="5038311" cy="3970318"/>
          </a:xfrm>
          <a:prstGeom prst="rect">
            <a:avLst/>
          </a:prstGeom>
          <a:noFill/>
        </p:spPr>
        <p:txBody>
          <a:bodyPr wrap="square" rtlCol="0">
            <a:spAutoFit/>
          </a:bodyPr>
          <a:lstStyle/>
          <a:p>
            <a:r>
              <a:rPr lang="en-GB" sz="2800" b="0" i="0" dirty="0">
                <a:solidFill>
                  <a:schemeClr val="accent1">
                    <a:lumMod val="50000"/>
                  </a:schemeClr>
                </a:solidFill>
                <a:effectLst/>
                <a:latin typeface="Montserrat" panose="00000500000000000000" pitchFamily="2" charset="0"/>
              </a:rPr>
              <a:t>Acivico is an exciting multi-disciplined company which offers clients    across the private            and public sector a range of services including; Design, Construction, Facilities Management and Building Control.</a:t>
            </a:r>
            <a:endParaRPr lang="en-GB" sz="2800" dirty="0">
              <a:solidFill>
                <a:schemeClr val="accent1">
                  <a:lumMod val="50000"/>
                </a:schemeClr>
              </a:solidFill>
            </a:endParaRPr>
          </a:p>
        </p:txBody>
      </p:sp>
      <p:sp>
        <p:nvSpPr>
          <p:cNvPr id="3" name="TextBox 2">
            <a:extLst>
              <a:ext uri="{FF2B5EF4-FFF2-40B4-BE49-F238E27FC236}">
                <a16:creationId xmlns:a16="http://schemas.microsoft.com/office/drawing/2014/main" id="{B167E608-2E22-7325-6587-165199FAEBC3}"/>
              </a:ext>
            </a:extLst>
          </p:cNvPr>
          <p:cNvSpPr txBox="1"/>
          <p:nvPr/>
        </p:nvSpPr>
        <p:spPr>
          <a:xfrm>
            <a:off x="8229600" y="3152775"/>
            <a:ext cx="3672031" cy="769441"/>
          </a:xfrm>
          <a:prstGeom prst="rect">
            <a:avLst/>
          </a:prstGeom>
          <a:noFill/>
        </p:spPr>
        <p:txBody>
          <a:bodyPr wrap="none" rtlCol="0">
            <a:spAutoFit/>
          </a:bodyPr>
          <a:lstStyle/>
          <a:p>
            <a:r>
              <a:rPr lang="en-GB" sz="4400" b="1" dirty="0"/>
              <a:t>Building Safety</a:t>
            </a:r>
          </a:p>
        </p:txBody>
      </p:sp>
    </p:spTree>
    <p:extLst>
      <p:ext uri="{BB962C8B-B14F-4D97-AF65-F5344CB8AC3E}">
        <p14:creationId xmlns:p14="http://schemas.microsoft.com/office/powerpoint/2010/main" val="757280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5D81F14-074D-287A-C8A5-F1B490CD6832}"/>
              </a:ext>
            </a:extLst>
          </p:cNvPr>
          <p:cNvPicPr>
            <a:picLocks noChangeAspect="1"/>
          </p:cNvPicPr>
          <p:nvPr/>
        </p:nvPicPr>
        <p:blipFill rotWithShape="1">
          <a:blip r:embed="rId3"/>
          <a:srcRect r="10811"/>
          <a:stretch/>
        </p:blipFill>
        <p:spPr>
          <a:xfrm>
            <a:off x="6047007"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A4F91D74-FBE8-7544-1BE7-EFA2FC8E2999}"/>
              </a:ext>
            </a:extLst>
          </p:cNvPr>
          <p:cNvSpPr>
            <a:spLocks noGrp="1"/>
          </p:cNvSpPr>
          <p:nvPr>
            <p:ph idx="1"/>
          </p:nvPr>
        </p:nvSpPr>
        <p:spPr>
          <a:xfrm>
            <a:off x="476067" y="319076"/>
            <a:ext cx="5344739" cy="6386524"/>
          </a:xfrm>
        </p:spPr>
        <p:txBody>
          <a:bodyPr>
            <a:normAutofit lnSpcReduction="10000"/>
          </a:bodyPr>
          <a:lstStyle/>
          <a:p>
            <a:pPr marL="0" indent="0">
              <a:buNone/>
            </a:pPr>
            <a:r>
              <a:rPr lang="en-US" sz="2000" dirty="0">
                <a:latin typeface="Montserrat" pitchFamily="2" charset="77"/>
              </a:rPr>
              <a:t>A briefing paper in respect of the regulatory changes and new obligations of all of those involved in the design, construction and management of buildings can be found on the Acivico Group website.</a:t>
            </a:r>
          </a:p>
          <a:p>
            <a:pPr marL="0" indent="0">
              <a:buNone/>
            </a:pPr>
            <a:endParaRPr lang="en-US" sz="2000" dirty="0">
              <a:latin typeface="Montserrat" pitchFamily="2" charset="77"/>
            </a:endParaRPr>
          </a:p>
          <a:p>
            <a:pPr marL="0" indent="0">
              <a:buNone/>
            </a:pPr>
            <a:endParaRPr lang="en-US" sz="1700" b="1" dirty="0">
              <a:latin typeface="Montserrat" pitchFamily="2" charset="77"/>
            </a:endParaRPr>
          </a:p>
          <a:p>
            <a:pPr marL="0" indent="0">
              <a:buNone/>
            </a:pPr>
            <a:endParaRPr lang="en-US" sz="1700" b="1" dirty="0">
              <a:latin typeface="Montserrat" pitchFamily="2" charset="77"/>
            </a:endParaRPr>
          </a:p>
          <a:p>
            <a:pPr marL="0" indent="0">
              <a:buNone/>
            </a:pPr>
            <a:endParaRPr lang="en-US" sz="1700" b="1" dirty="0">
              <a:latin typeface="Montserrat" pitchFamily="2" charset="77"/>
            </a:endParaRPr>
          </a:p>
          <a:p>
            <a:pPr marL="0" indent="0">
              <a:buNone/>
            </a:pPr>
            <a:endParaRPr lang="en-US" sz="1700" b="1" dirty="0">
              <a:latin typeface="Montserrat" pitchFamily="2" charset="77"/>
            </a:endParaRPr>
          </a:p>
          <a:p>
            <a:pPr marL="0" indent="0">
              <a:buNone/>
            </a:pPr>
            <a:endParaRPr lang="en-US" sz="1700" b="1" dirty="0">
              <a:latin typeface="Montserrat" pitchFamily="2" charset="77"/>
            </a:endParaRPr>
          </a:p>
          <a:p>
            <a:pPr marL="0" indent="0">
              <a:buNone/>
            </a:pPr>
            <a:endParaRPr lang="en-US" sz="1700" b="1" dirty="0">
              <a:latin typeface="Montserrat" pitchFamily="2" charset="77"/>
            </a:endParaRPr>
          </a:p>
          <a:p>
            <a:pPr marL="0" indent="0">
              <a:buNone/>
            </a:pPr>
            <a:endParaRPr lang="en-US" sz="1700" b="1" dirty="0">
              <a:latin typeface="Montserrat" pitchFamily="2" charset="77"/>
            </a:endParaRPr>
          </a:p>
          <a:p>
            <a:pPr marL="0" indent="0">
              <a:buNone/>
            </a:pPr>
            <a:endParaRPr lang="en-US" sz="1700" b="1" dirty="0">
              <a:latin typeface="Montserrat" pitchFamily="2" charset="77"/>
            </a:endParaRPr>
          </a:p>
          <a:p>
            <a:pPr marL="0" indent="0">
              <a:buNone/>
            </a:pPr>
            <a:endParaRPr lang="en-US" sz="1700" b="1" dirty="0">
              <a:latin typeface="Montserrat" pitchFamily="2" charset="77"/>
            </a:endParaRPr>
          </a:p>
          <a:p>
            <a:pPr marL="0" indent="0">
              <a:buNone/>
            </a:pPr>
            <a:r>
              <a:rPr lang="en-US" sz="1700" dirty="0">
                <a:latin typeface="Montserrat" pitchFamily="2" charset="77"/>
              </a:rPr>
              <a:t>Further information can be obtained by </a:t>
            </a:r>
          </a:p>
          <a:p>
            <a:pPr marL="0" indent="0">
              <a:buNone/>
            </a:pPr>
            <a:r>
              <a:rPr lang="en-US" sz="1700" dirty="0">
                <a:latin typeface="Montserrat" pitchFamily="2" charset="77"/>
              </a:rPr>
              <a:t>Contacting the session chairman, </a:t>
            </a:r>
          </a:p>
          <a:p>
            <a:pPr marL="0" indent="0">
              <a:buNone/>
            </a:pPr>
            <a:r>
              <a:rPr lang="en-US" sz="1700" b="1" dirty="0">
                <a:latin typeface="Montserrat" pitchFamily="2" charset="77"/>
              </a:rPr>
              <a:t>Kevin Blunden </a:t>
            </a:r>
          </a:p>
          <a:p>
            <a:pPr marL="0" indent="0">
              <a:buNone/>
            </a:pPr>
            <a:r>
              <a:rPr lang="en-US" sz="1700" dirty="0">
                <a:latin typeface="Montserrat" pitchFamily="2" charset="77"/>
              </a:rPr>
              <a:t>at </a:t>
            </a:r>
            <a:r>
              <a:rPr lang="en-US" sz="1700" b="1" dirty="0">
                <a:latin typeface="Montserrat" pitchFamily="2" charset="77"/>
              </a:rPr>
              <a:t>Acivico Building Consultancy</a:t>
            </a:r>
          </a:p>
        </p:txBody>
      </p:sp>
      <p:pic>
        <p:nvPicPr>
          <p:cNvPr id="2" name="Picture 1" descr="Logo, company name&#10;&#10;Description automatically generated">
            <a:extLst>
              <a:ext uri="{FF2B5EF4-FFF2-40B4-BE49-F238E27FC236}">
                <a16:creationId xmlns:a16="http://schemas.microsoft.com/office/drawing/2014/main" id="{E4A5071D-6654-2A19-D67C-A08A452E7DE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484214" y="152742"/>
            <a:ext cx="1453141" cy="744426"/>
          </a:xfrm>
          <a:prstGeom prst="rect">
            <a:avLst/>
          </a:prstGeom>
        </p:spPr>
      </p:pic>
      <p:pic>
        <p:nvPicPr>
          <p:cNvPr id="6" name="Picture 5" descr="A qr code with a letter&#10;&#10;Description automatically generated">
            <a:extLst>
              <a:ext uri="{FF2B5EF4-FFF2-40B4-BE49-F238E27FC236}">
                <a16:creationId xmlns:a16="http://schemas.microsoft.com/office/drawing/2014/main" id="{519EF56F-5825-441F-B760-B9D5952DB46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67432" y="1828801"/>
            <a:ext cx="3325581" cy="3464560"/>
          </a:xfrm>
          <a:prstGeom prst="rect">
            <a:avLst/>
          </a:prstGeom>
        </p:spPr>
      </p:pic>
    </p:spTree>
    <p:extLst>
      <p:ext uri="{BB962C8B-B14F-4D97-AF65-F5344CB8AC3E}">
        <p14:creationId xmlns:p14="http://schemas.microsoft.com/office/powerpoint/2010/main" val="2647773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87</Words>
  <Application>Microsoft Office PowerPoint</Application>
  <PresentationFormat>Widescreen</PresentationFormat>
  <Paragraphs>19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Montserrat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Blunden</dc:creator>
  <cp:lastModifiedBy>Kevin Blunden</cp:lastModifiedBy>
  <cp:revision>1</cp:revision>
  <dcterms:created xsi:type="dcterms:W3CDTF">2023-10-12T15:00:12Z</dcterms:created>
  <dcterms:modified xsi:type="dcterms:W3CDTF">2023-10-17T09:07:02Z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108ffd7-7466-43e2-8bbd-eb88db77b65d_Enabled">
    <vt:lpwstr>true</vt:lpwstr>
  </property>
  <property fmtid="{D5CDD505-2E9C-101B-9397-08002B2CF9AE}" pid="3" name="MSIP_Label_f108ffd7-7466-43e2-8bbd-eb88db77b65d_SetDate">
    <vt:lpwstr>2023-10-12T15:16:29Z</vt:lpwstr>
  </property>
  <property fmtid="{D5CDD505-2E9C-101B-9397-08002B2CF9AE}" pid="4" name="MSIP_Label_f108ffd7-7466-43e2-8bbd-eb88db77b65d_Method">
    <vt:lpwstr>Standard</vt:lpwstr>
  </property>
  <property fmtid="{D5CDD505-2E9C-101B-9397-08002B2CF9AE}" pid="5" name="MSIP_Label_f108ffd7-7466-43e2-8bbd-eb88db77b65d_Name">
    <vt:lpwstr>CLIENT IN CONFIDENCE_0</vt:lpwstr>
  </property>
  <property fmtid="{D5CDD505-2E9C-101B-9397-08002B2CF9AE}" pid="6" name="MSIP_Label_f108ffd7-7466-43e2-8bbd-eb88db77b65d_SiteId">
    <vt:lpwstr>e35b5fe6-17c3-479f-a7e3-b3212b7ed525</vt:lpwstr>
  </property>
  <property fmtid="{D5CDD505-2E9C-101B-9397-08002B2CF9AE}" pid="7" name="MSIP_Label_f108ffd7-7466-43e2-8bbd-eb88db77b65d_ActionId">
    <vt:lpwstr>badc6140-d486-4f61-8e35-9fb28b76f499</vt:lpwstr>
  </property>
  <property fmtid="{D5CDD505-2E9C-101B-9397-08002B2CF9AE}" pid="8" name="MSIP_Label_f108ffd7-7466-43e2-8bbd-eb88db77b65d_ContentBits">
    <vt:lpwstr>3</vt:lpwstr>
  </property>
  <property fmtid="{D5CDD505-2E9C-101B-9397-08002B2CF9AE}" pid="9" name="ClassificationContentMarkingFooterLocations">
    <vt:lpwstr>Office Theme:10</vt:lpwstr>
  </property>
  <property fmtid="{D5CDD505-2E9C-101B-9397-08002B2CF9AE}" pid="10" name="ClassificationContentMarkingFooterText">
    <vt:lpwstr>This file has been marked Client in Confidence by Acivico Ltd.</vt:lpwstr>
  </property>
  <property fmtid="{D5CDD505-2E9C-101B-9397-08002B2CF9AE}" pid="11" name="ClassificationContentMarkingHeaderLocations">
    <vt:lpwstr>Office Theme:9</vt:lpwstr>
  </property>
  <property fmtid="{D5CDD505-2E9C-101B-9397-08002B2CF9AE}" pid="12" name="ClassificationContentMarkingHeaderText">
    <vt:lpwstr>Client in Confidence</vt:lpwstr>
  </property>
</Properties>
</file>