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2"/>
  </p:notesMasterIdLst>
  <p:sldIdLst>
    <p:sldId id="258" r:id="rId5"/>
    <p:sldId id="618" r:id="rId6"/>
    <p:sldId id="611" r:id="rId7"/>
    <p:sldId id="603" r:id="rId8"/>
    <p:sldId id="610" r:id="rId9"/>
    <p:sldId id="616" r:id="rId10"/>
    <p:sldId id="620" r:id="rId11"/>
    <p:sldId id="619" r:id="rId12"/>
    <p:sldId id="613" r:id="rId13"/>
    <p:sldId id="617" r:id="rId14"/>
    <p:sldId id="607" r:id="rId15"/>
    <p:sldId id="612" r:id="rId16"/>
    <p:sldId id="516" r:id="rId17"/>
    <p:sldId id="621" r:id="rId18"/>
    <p:sldId id="622" r:id="rId19"/>
    <p:sldId id="600" r:id="rId20"/>
    <p:sldId id="623" r:id="rId21"/>
  </p:sldIdLst>
  <p:sldSz cx="9906000" cy="6858000" type="A4"/>
  <p:notesSz cx="7104063" cy="10234613"/>
  <p:embeddedFontLst>
    <p:embeddedFont>
      <p:font typeface="Calibri" panose="020F0502020204030204" pitchFamily="34" charset="0"/>
      <p:regular r:id="rId23"/>
      <p:bold r:id="rId24"/>
      <p:italic r:id="rId25"/>
      <p:boldItalic r:id="rId26"/>
    </p:embeddedFont>
    <p:embeddedFont>
      <p:font typeface="Garnett Medium" panose="02010604040203040803" pitchFamily="50" charset="0"/>
      <p:regular r:id="rId27"/>
      <p:italic r:id="rId28"/>
    </p:embeddedFont>
    <p:embeddedFont>
      <p:font typeface="Garnett Regular" panose="02010504040203040803" pitchFamily="50" charset="0"/>
      <p:regular r:id="rId29"/>
      <p:italic r:id="rId30"/>
    </p:embeddedFont>
  </p:embeddedFontLst>
  <p:defaultTextStyle>
    <a:defPPr>
      <a:defRPr lang="en-US"/>
    </a:defPPr>
    <a:lvl1pPr marL="0" algn="l" defTabSz="1086163" rtl="0" eaLnBrk="1" latinLnBrk="0" hangingPunct="1">
      <a:defRPr sz="2100" kern="1200">
        <a:solidFill>
          <a:schemeClr val="tx1"/>
        </a:solidFill>
        <a:latin typeface="+mn-lt"/>
        <a:ea typeface="+mn-ea"/>
        <a:cs typeface="+mn-cs"/>
      </a:defRPr>
    </a:lvl1pPr>
    <a:lvl2pPr marL="543081" algn="l" defTabSz="1086163" rtl="0" eaLnBrk="1" latinLnBrk="0" hangingPunct="1">
      <a:defRPr sz="2100" kern="1200">
        <a:solidFill>
          <a:schemeClr val="tx1"/>
        </a:solidFill>
        <a:latin typeface="+mn-lt"/>
        <a:ea typeface="+mn-ea"/>
        <a:cs typeface="+mn-cs"/>
      </a:defRPr>
    </a:lvl2pPr>
    <a:lvl3pPr marL="1086163" algn="l" defTabSz="1086163" rtl="0" eaLnBrk="1" latinLnBrk="0" hangingPunct="1">
      <a:defRPr sz="2100" kern="1200">
        <a:solidFill>
          <a:schemeClr val="tx1"/>
        </a:solidFill>
        <a:latin typeface="+mn-lt"/>
        <a:ea typeface="+mn-ea"/>
        <a:cs typeface="+mn-cs"/>
      </a:defRPr>
    </a:lvl3pPr>
    <a:lvl4pPr marL="1629244" algn="l" defTabSz="1086163" rtl="0" eaLnBrk="1" latinLnBrk="0" hangingPunct="1">
      <a:defRPr sz="2100" kern="1200">
        <a:solidFill>
          <a:schemeClr val="tx1"/>
        </a:solidFill>
        <a:latin typeface="+mn-lt"/>
        <a:ea typeface="+mn-ea"/>
        <a:cs typeface="+mn-cs"/>
      </a:defRPr>
    </a:lvl4pPr>
    <a:lvl5pPr marL="2172326" algn="l" defTabSz="1086163" rtl="0" eaLnBrk="1" latinLnBrk="0" hangingPunct="1">
      <a:defRPr sz="2100" kern="1200">
        <a:solidFill>
          <a:schemeClr val="tx1"/>
        </a:solidFill>
        <a:latin typeface="+mn-lt"/>
        <a:ea typeface="+mn-ea"/>
        <a:cs typeface="+mn-cs"/>
      </a:defRPr>
    </a:lvl5pPr>
    <a:lvl6pPr marL="2715407" algn="l" defTabSz="1086163" rtl="0" eaLnBrk="1" latinLnBrk="0" hangingPunct="1">
      <a:defRPr sz="2100" kern="1200">
        <a:solidFill>
          <a:schemeClr val="tx1"/>
        </a:solidFill>
        <a:latin typeface="+mn-lt"/>
        <a:ea typeface="+mn-ea"/>
        <a:cs typeface="+mn-cs"/>
      </a:defRPr>
    </a:lvl6pPr>
    <a:lvl7pPr marL="3258489" algn="l" defTabSz="1086163" rtl="0" eaLnBrk="1" latinLnBrk="0" hangingPunct="1">
      <a:defRPr sz="2100" kern="1200">
        <a:solidFill>
          <a:schemeClr val="tx1"/>
        </a:solidFill>
        <a:latin typeface="+mn-lt"/>
        <a:ea typeface="+mn-ea"/>
        <a:cs typeface="+mn-cs"/>
      </a:defRPr>
    </a:lvl7pPr>
    <a:lvl8pPr marL="3801570" algn="l" defTabSz="1086163" rtl="0" eaLnBrk="1" latinLnBrk="0" hangingPunct="1">
      <a:defRPr sz="2100" kern="1200">
        <a:solidFill>
          <a:schemeClr val="tx1"/>
        </a:solidFill>
        <a:latin typeface="+mn-lt"/>
        <a:ea typeface="+mn-ea"/>
        <a:cs typeface="+mn-cs"/>
      </a:defRPr>
    </a:lvl8pPr>
    <a:lvl9pPr marL="4344652" algn="l" defTabSz="108616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3" orient="horz" pos="4110" userDrawn="1">
          <p15:clr>
            <a:srgbClr val="A4A3A4"/>
          </p15:clr>
        </p15:guide>
        <p15:guide id="7" orient="horz" pos="2115" userDrawn="1">
          <p15:clr>
            <a:srgbClr val="A4A3A4"/>
          </p15:clr>
        </p15:guide>
        <p15:guide id="15" pos="172" userDrawn="1">
          <p15:clr>
            <a:srgbClr val="A4A3A4"/>
          </p15:clr>
        </p15:guide>
        <p15:guide id="16" pos="6068" userDrawn="1">
          <p15:clr>
            <a:srgbClr val="A4A3A4"/>
          </p15:clr>
        </p15:guide>
        <p15:guide id="17" pos="3120" userDrawn="1">
          <p15:clr>
            <a:srgbClr val="A4A3A4"/>
          </p15:clr>
        </p15:guide>
        <p15:guide id="20" pos="2939" userDrawn="1">
          <p15:clr>
            <a:srgbClr val="A4A3A4"/>
          </p15:clr>
        </p15:guide>
        <p15:guide id="21" pos="3301" userDrawn="1">
          <p15:clr>
            <a:srgbClr val="A4A3A4"/>
          </p15:clr>
        </p15:guide>
        <p15:guide id="24" pos="1600" userDrawn="1">
          <p15:clr>
            <a:srgbClr val="A4A3A4"/>
          </p15:clr>
        </p15:guide>
        <p15:guide id="27" pos="4730" userDrawn="1">
          <p15:clr>
            <a:srgbClr val="A4A3A4"/>
          </p15:clr>
        </p15:guide>
        <p15:guide id="29" pos="1510" userDrawn="1">
          <p15:clr>
            <a:srgbClr val="A4A3A4"/>
          </p15:clr>
        </p15:guide>
        <p15:guide id="30" pos="4685" userDrawn="1">
          <p15:clr>
            <a:srgbClr val="A4A3A4"/>
          </p15:clr>
        </p15:guide>
        <p15:guide id="31" pos="4640" userDrawn="1">
          <p15:clr>
            <a:srgbClr val="A4A3A4"/>
          </p15:clr>
        </p15:guide>
        <p15:guide id="32" pos="1555" userDrawn="1">
          <p15:clr>
            <a:srgbClr val="A4A3A4"/>
          </p15:clr>
        </p15:guide>
        <p15:guide id="33" orient="horz" pos="3203" userDrawn="1">
          <p15:clr>
            <a:srgbClr val="A4A3A4"/>
          </p15:clr>
        </p15:guide>
        <p15:guide id="34" orient="horz" pos="1139" userDrawn="1">
          <p15:clr>
            <a:srgbClr val="A4A3A4"/>
          </p15:clr>
        </p15:guide>
        <p15:guide id="35" orient="horz" pos="2183" userDrawn="1">
          <p15:clr>
            <a:srgbClr val="A4A3A4"/>
          </p15:clr>
        </p15:guide>
        <p15:guide id="36" orient="horz" pos="2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Smith" initials="SS" lastIdx="1" clrIdx="0">
    <p:extLst>
      <p:ext uri="{19B8F6BF-5375-455C-9EA6-DF929625EA0E}">
        <p15:presenceInfo xmlns:p15="http://schemas.microsoft.com/office/powerpoint/2012/main" userId="Stuart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8625D-F54D-4C84-B5B0-6BFC430E08D4}" v="17" dt="2023-10-17T10:14:52.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6" autoAdjust="0"/>
    <p:restoredTop sz="84262" autoAdjust="0"/>
  </p:normalViewPr>
  <p:slideViewPr>
    <p:cSldViewPr snapToGrid="0" showGuides="1">
      <p:cViewPr varScale="1">
        <p:scale>
          <a:sx n="89" d="100"/>
          <a:sy n="89" d="100"/>
        </p:scale>
        <p:origin x="1830" y="96"/>
      </p:cViewPr>
      <p:guideLst>
        <p:guide orient="horz" pos="210"/>
        <p:guide orient="horz" pos="4110"/>
        <p:guide orient="horz" pos="2115"/>
        <p:guide pos="172"/>
        <p:guide pos="6068"/>
        <p:guide pos="3120"/>
        <p:guide pos="2939"/>
        <p:guide pos="3301"/>
        <p:guide pos="1600"/>
        <p:guide pos="4730"/>
        <p:guide pos="1510"/>
        <p:guide pos="4685"/>
        <p:guide pos="4640"/>
        <p:guide pos="1555"/>
        <p:guide orient="horz" pos="3203"/>
        <p:guide orient="horz" pos="1139"/>
        <p:guide orient="horz" pos="2183"/>
        <p:guide orient="horz" pos="2205"/>
      </p:guideLst>
    </p:cSldViewPr>
  </p:slideViewPr>
  <p:outlineViewPr>
    <p:cViewPr>
      <p:scale>
        <a:sx n="33" d="100"/>
        <a:sy n="33" d="100"/>
      </p:scale>
      <p:origin x="0" y="-2122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a Elliott-Smith" userId="96870c9b-6705-4e55-ab91-be605cac8aad" providerId="ADAL" clId="{C588625D-F54D-4C84-B5B0-6BFC430E08D4}"/>
    <pc:docChg chg="undo custSel addSld delSld modSld sldOrd">
      <pc:chgData name="Georgia Elliott-Smith" userId="96870c9b-6705-4e55-ab91-be605cac8aad" providerId="ADAL" clId="{C588625D-F54D-4C84-B5B0-6BFC430E08D4}" dt="2023-10-17T11:23:15.006" v="345" actId="6549"/>
      <pc:docMkLst>
        <pc:docMk/>
      </pc:docMkLst>
      <pc:sldChg chg="modSp mod">
        <pc:chgData name="Georgia Elliott-Smith" userId="96870c9b-6705-4e55-ab91-be605cac8aad" providerId="ADAL" clId="{C588625D-F54D-4C84-B5B0-6BFC430E08D4}" dt="2023-10-17T11:23:15.006" v="345" actId="6549"/>
        <pc:sldMkLst>
          <pc:docMk/>
          <pc:sldMk cId="0" sldId="258"/>
        </pc:sldMkLst>
        <pc:spChg chg="mod">
          <ac:chgData name="Georgia Elliott-Smith" userId="96870c9b-6705-4e55-ab91-be605cac8aad" providerId="ADAL" clId="{C588625D-F54D-4C84-B5B0-6BFC430E08D4}" dt="2023-10-17T11:23:15.006" v="345" actId="6549"/>
          <ac:spMkLst>
            <pc:docMk/>
            <pc:sldMk cId="0" sldId="258"/>
            <ac:spMk id="2" creationId="{00000000-0000-0000-0000-000000000000}"/>
          </ac:spMkLst>
        </pc:spChg>
      </pc:sldChg>
      <pc:sldChg chg="addSp modSp add ord modNotes">
        <pc:chgData name="Georgia Elliott-Smith" userId="96870c9b-6705-4e55-ab91-be605cac8aad" providerId="ADAL" clId="{C588625D-F54D-4C84-B5B0-6BFC430E08D4}" dt="2023-10-17T10:38:15.756" v="216"/>
        <pc:sldMkLst>
          <pc:docMk/>
          <pc:sldMk cId="1158633365" sldId="516"/>
        </pc:sldMkLst>
        <pc:picChg chg="add mod">
          <ac:chgData name="Georgia Elliott-Smith" userId="96870c9b-6705-4e55-ab91-be605cac8aad" providerId="ADAL" clId="{C588625D-F54D-4C84-B5B0-6BFC430E08D4}" dt="2023-10-17T10:34:53.155" v="195" actId="1076"/>
          <ac:picMkLst>
            <pc:docMk/>
            <pc:sldMk cId="1158633365" sldId="516"/>
            <ac:picMk id="2" creationId="{3518186F-2329-10CB-FD0A-48F1AF841595}"/>
          </ac:picMkLst>
        </pc:picChg>
        <pc:picChg chg="mod">
          <ac:chgData name="Georgia Elliott-Smith" userId="96870c9b-6705-4e55-ab91-be605cac8aad" providerId="ADAL" clId="{C588625D-F54D-4C84-B5B0-6BFC430E08D4}" dt="2023-10-17T10:34:27.384" v="189" actId="1076"/>
          <ac:picMkLst>
            <pc:docMk/>
            <pc:sldMk cId="1158633365" sldId="516"/>
            <ac:picMk id="3074" creationId="{957280F2-B32B-4672-AC59-0967C3EFEE3B}"/>
          </ac:picMkLst>
        </pc:picChg>
      </pc:sldChg>
      <pc:sldChg chg="del">
        <pc:chgData name="Georgia Elliott-Smith" userId="96870c9b-6705-4e55-ab91-be605cac8aad" providerId="ADAL" clId="{C588625D-F54D-4C84-B5B0-6BFC430E08D4}" dt="2023-10-17T10:35:15.631" v="198" actId="47"/>
        <pc:sldMkLst>
          <pc:docMk/>
          <pc:sldMk cId="3652413656" sldId="564"/>
        </pc:sldMkLst>
      </pc:sldChg>
      <pc:sldChg chg="add">
        <pc:chgData name="Georgia Elliott-Smith" userId="96870c9b-6705-4e55-ab91-be605cac8aad" providerId="ADAL" clId="{C588625D-F54D-4C84-B5B0-6BFC430E08D4}" dt="2023-10-17T10:13:35.944" v="130"/>
        <pc:sldMkLst>
          <pc:docMk/>
          <pc:sldMk cId="393125528" sldId="603"/>
        </pc:sldMkLst>
      </pc:sldChg>
      <pc:sldChg chg="del">
        <pc:chgData name="Georgia Elliott-Smith" userId="96870c9b-6705-4e55-ab91-be605cac8aad" providerId="ADAL" clId="{C588625D-F54D-4C84-B5B0-6BFC430E08D4}" dt="2023-10-17T10:35:08.885" v="196" actId="2696"/>
        <pc:sldMkLst>
          <pc:docMk/>
          <pc:sldMk cId="3479157807" sldId="604"/>
        </pc:sldMkLst>
      </pc:sldChg>
      <pc:sldChg chg="add del">
        <pc:chgData name="Georgia Elliott-Smith" userId="96870c9b-6705-4e55-ab91-be605cac8aad" providerId="ADAL" clId="{C588625D-F54D-4C84-B5B0-6BFC430E08D4}" dt="2023-10-17T11:14:10.633" v="253" actId="47"/>
        <pc:sldMkLst>
          <pc:docMk/>
          <pc:sldMk cId="3498943129" sldId="604"/>
        </pc:sldMkLst>
      </pc:sldChg>
      <pc:sldChg chg="addSp delSp modSp add mod ord">
        <pc:chgData name="Georgia Elliott-Smith" userId="96870c9b-6705-4e55-ab91-be605cac8aad" providerId="ADAL" clId="{C588625D-F54D-4C84-B5B0-6BFC430E08D4}" dt="2023-10-17T10:32:42.770" v="181" actId="1076"/>
        <pc:sldMkLst>
          <pc:docMk/>
          <pc:sldMk cId="2522272950" sldId="607"/>
        </pc:sldMkLst>
        <pc:spChg chg="add mod">
          <ac:chgData name="Georgia Elliott-Smith" userId="96870c9b-6705-4e55-ab91-be605cac8aad" providerId="ADAL" clId="{C588625D-F54D-4C84-B5B0-6BFC430E08D4}" dt="2023-10-17T10:32:34.442" v="179" actId="20577"/>
          <ac:spMkLst>
            <pc:docMk/>
            <pc:sldMk cId="2522272950" sldId="607"/>
            <ac:spMk id="4" creationId="{B34FB37C-0F0E-8E85-9CA8-1BA58F553725}"/>
          </ac:spMkLst>
        </pc:spChg>
        <pc:picChg chg="add mod">
          <ac:chgData name="Georgia Elliott-Smith" userId="96870c9b-6705-4e55-ab91-be605cac8aad" providerId="ADAL" clId="{C588625D-F54D-4C84-B5B0-6BFC430E08D4}" dt="2023-10-17T10:32:42.770" v="181" actId="1076"/>
          <ac:picMkLst>
            <pc:docMk/>
            <pc:sldMk cId="2522272950" sldId="607"/>
            <ac:picMk id="3" creationId="{97AE7743-DB99-0D81-5A80-1996A4490970}"/>
          </ac:picMkLst>
        </pc:picChg>
        <pc:picChg chg="del mod">
          <ac:chgData name="Georgia Elliott-Smith" userId="96870c9b-6705-4e55-ab91-be605cac8aad" providerId="ADAL" clId="{C588625D-F54D-4C84-B5B0-6BFC430E08D4}" dt="2023-10-17T10:32:02.831" v="150" actId="478"/>
          <ac:picMkLst>
            <pc:docMk/>
            <pc:sldMk cId="2522272950" sldId="607"/>
            <ac:picMk id="5" creationId="{E209C9B5-DAFC-41ED-AB58-7E86D8EDC47C}"/>
          </ac:picMkLst>
        </pc:picChg>
        <pc:picChg chg="mod">
          <ac:chgData name="Georgia Elliott-Smith" userId="96870c9b-6705-4e55-ab91-be605cac8aad" providerId="ADAL" clId="{C588625D-F54D-4C84-B5B0-6BFC430E08D4}" dt="2023-10-17T10:32:13.748" v="155" actId="14100"/>
          <ac:picMkLst>
            <pc:docMk/>
            <pc:sldMk cId="2522272950" sldId="607"/>
            <ac:picMk id="5124" creationId="{F13AF57B-8A6B-41ED-A68C-A0016E3972FD}"/>
          </ac:picMkLst>
        </pc:picChg>
      </pc:sldChg>
      <pc:sldChg chg="ord">
        <pc:chgData name="Georgia Elliott-Smith" userId="96870c9b-6705-4e55-ab91-be605cac8aad" providerId="ADAL" clId="{C588625D-F54D-4C84-B5B0-6BFC430E08D4}" dt="2023-10-17T10:13:47.690" v="132"/>
        <pc:sldMkLst>
          <pc:docMk/>
          <pc:sldMk cId="2327928173" sldId="610"/>
        </pc:sldMkLst>
      </pc:sldChg>
      <pc:sldChg chg="add">
        <pc:chgData name="Georgia Elliott-Smith" userId="96870c9b-6705-4e55-ab91-be605cac8aad" providerId="ADAL" clId="{C588625D-F54D-4C84-B5B0-6BFC430E08D4}" dt="2023-10-17T10:12:58.223" v="129"/>
        <pc:sldMkLst>
          <pc:docMk/>
          <pc:sldMk cId="1289686312" sldId="611"/>
        </pc:sldMkLst>
      </pc:sldChg>
      <pc:sldChg chg="addSp delSp modSp mod">
        <pc:chgData name="Georgia Elliott-Smith" userId="96870c9b-6705-4e55-ab91-be605cac8aad" providerId="ADAL" clId="{C588625D-F54D-4C84-B5B0-6BFC430E08D4}" dt="2023-10-17T10:33:51.688" v="184" actId="1076"/>
        <pc:sldMkLst>
          <pc:docMk/>
          <pc:sldMk cId="4109182740" sldId="612"/>
        </pc:sldMkLst>
        <pc:picChg chg="del">
          <ac:chgData name="Georgia Elliott-Smith" userId="96870c9b-6705-4e55-ab91-be605cac8aad" providerId="ADAL" clId="{C588625D-F54D-4C84-B5B0-6BFC430E08D4}" dt="2023-10-17T09:43:02.669" v="20" actId="478"/>
          <ac:picMkLst>
            <pc:docMk/>
            <pc:sldMk cId="4109182740" sldId="612"/>
            <ac:picMk id="3" creationId="{674B1252-F4E8-057C-391C-396D9834EC2E}"/>
          </ac:picMkLst>
        </pc:picChg>
        <pc:picChg chg="add mod">
          <ac:chgData name="Georgia Elliott-Smith" userId="96870c9b-6705-4e55-ab91-be605cac8aad" providerId="ADAL" clId="{C588625D-F54D-4C84-B5B0-6BFC430E08D4}" dt="2023-10-17T10:33:51.688" v="184" actId="1076"/>
          <ac:picMkLst>
            <pc:docMk/>
            <pc:sldMk cId="4109182740" sldId="612"/>
            <ac:picMk id="4" creationId="{5C1280C6-7F44-E9BB-8801-959C0D882843}"/>
          </ac:picMkLst>
        </pc:picChg>
        <pc:picChg chg="add mod">
          <ac:chgData name="Georgia Elliott-Smith" userId="96870c9b-6705-4e55-ab91-be605cac8aad" providerId="ADAL" clId="{C588625D-F54D-4C84-B5B0-6BFC430E08D4}" dt="2023-10-17T10:33:42.140" v="182"/>
          <ac:picMkLst>
            <pc:docMk/>
            <pc:sldMk cId="4109182740" sldId="612"/>
            <ac:picMk id="5" creationId="{D02BD783-3599-F65E-8600-A16BD6A97CD7}"/>
          </ac:picMkLst>
        </pc:picChg>
      </pc:sldChg>
      <pc:sldChg chg="addSp delSp modSp mod ord modNotesTx">
        <pc:chgData name="Georgia Elliott-Smith" userId="96870c9b-6705-4e55-ab91-be605cac8aad" providerId="ADAL" clId="{C588625D-F54D-4C84-B5B0-6BFC430E08D4}" dt="2023-10-17T09:47:45.489" v="120"/>
        <pc:sldMkLst>
          <pc:docMk/>
          <pc:sldMk cId="1811899963" sldId="613"/>
        </pc:sldMkLst>
        <pc:spChg chg="add mod">
          <ac:chgData name="Georgia Elliott-Smith" userId="96870c9b-6705-4e55-ab91-be605cac8aad" providerId="ADAL" clId="{C588625D-F54D-4C84-B5B0-6BFC430E08D4}" dt="2023-10-17T09:45:01.283" v="57" actId="1076"/>
          <ac:spMkLst>
            <pc:docMk/>
            <pc:sldMk cId="1811899963" sldId="613"/>
            <ac:spMk id="4" creationId="{10A1ABD9-A6C0-B9A8-4A6F-863A0E8C3AE0}"/>
          </ac:spMkLst>
        </pc:spChg>
        <pc:spChg chg="add del mod">
          <ac:chgData name="Georgia Elliott-Smith" userId="96870c9b-6705-4e55-ab91-be605cac8aad" providerId="ADAL" clId="{C588625D-F54D-4C84-B5B0-6BFC430E08D4}" dt="2023-10-17T09:46:02.528" v="63" actId="478"/>
          <ac:spMkLst>
            <pc:docMk/>
            <pc:sldMk cId="1811899963" sldId="613"/>
            <ac:spMk id="5" creationId="{7A3367B9-1682-6A29-5422-79B44FCE9952}"/>
          </ac:spMkLst>
        </pc:spChg>
        <pc:picChg chg="add mod">
          <ac:chgData name="Georgia Elliott-Smith" userId="96870c9b-6705-4e55-ab91-be605cac8aad" providerId="ADAL" clId="{C588625D-F54D-4C84-B5B0-6BFC430E08D4}" dt="2023-10-17T09:46:26.531" v="77" actId="1076"/>
          <ac:picMkLst>
            <pc:docMk/>
            <pc:sldMk cId="1811899963" sldId="613"/>
            <ac:picMk id="3" creationId="{2EF83077-2446-D01F-0644-89293DA1E7C5}"/>
          </ac:picMkLst>
        </pc:picChg>
        <pc:picChg chg="del">
          <ac:chgData name="Georgia Elliott-Smith" userId="96870c9b-6705-4e55-ab91-be605cac8aad" providerId="ADAL" clId="{C588625D-F54D-4C84-B5B0-6BFC430E08D4}" dt="2023-10-17T09:43:00.933" v="19" actId="478"/>
          <ac:picMkLst>
            <pc:docMk/>
            <pc:sldMk cId="1811899963" sldId="613"/>
            <ac:picMk id="2052" creationId="{A94DFF8E-4E0A-4B62-A61A-3800EC31890A}"/>
          </ac:picMkLst>
        </pc:picChg>
      </pc:sldChg>
      <pc:sldChg chg="del">
        <pc:chgData name="Georgia Elliott-Smith" userId="96870c9b-6705-4e55-ab91-be605cac8aad" providerId="ADAL" clId="{C588625D-F54D-4C84-B5B0-6BFC430E08D4}" dt="2023-10-17T11:14:13.773" v="254" actId="47"/>
        <pc:sldMkLst>
          <pc:docMk/>
          <pc:sldMk cId="1752912892" sldId="614"/>
        </pc:sldMkLst>
      </pc:sldChg>
      <pc:sldChg chg="del">
        <pc:chgData name="Georgia Elliott-Smith" userId="96870c9b-6705-4e55-ab91-be605cac8aad" providerId="ADAL" clId="{C588625D-F54D-4C84-B5B0-6BFC430E08D4}" dt="2023-10-17T11:14:08.511" v="252" actId="47"/>
        <pc:sldMkLst>
          <pc:docMk/>
          <pc:sldMk cId="3324649189" sldId="615"/>
        </pc:sldMkLst>
      </pc:sldChg>
      <pc:sldChg chg="add del">
        <pc:chgData name="Georgia Elliott-Smith" userId="96870c9b-6705-4e55-ab91-be605cac8aad" providerId="ADAL" clId="{C588625D-F54D-4C84-B5B0-6BFC430E08D4}" dt="2023-10-17T09:45:36.195" v="59" actId="47"/>
        <pc:sldMkLst>
          <pc:docMk/>
          <pc:sldMk cId="3268915630" sldId="616"/>
        </pc:sldMkLst>
      </pc:sldChg>
      <pc:sldChg chg="modSp add mod ord">
        <pc:chgData name="Georgia Elliott-Smith" userId="96870c9b-6705-4e55-ab91-be605cac8aad" providerId="ADAL" clId="{C588625D-F54D-4C84-B5B0-6BFC430E08D4}" dt="2023-10-17T09:47:45.489" v="120"/>
        <pc:sldMkLst>
          <pc:docMk/>
          <pc:sldMk cId="3683448049" sldId="616"/>
        </pc:sldMkLst>
        <pc:spChg chg="mod">
          <ac:chgData name="Georgia Elliott-Smith" userId="96870c9b-6705-4e55-ab91-be605cac8aad" providerId="ADAL" clId="{C588625D-F54D-4C84-B5B0-6BFC430E08D4}" dt="2023-10-17T09:46:19.809" v="75" actId="20577"/>
          <ac:spMkLst>
            <pc:docMk/>
            <pc:sldMk cId="3683448049" sldId="616"/>
            <ac:spMk id="2" creationId="{00000000-0000-0000-0000-000000000000}"/>
          </ac:spMkLst>
        </pc:spChg>
      </pc:sldChg>
      <pc:sldChg chg="modSp add mod">
        <pc:chgData name="Georgia Elliott-Smith" userId="96870c9b-6705-4e55-ab91-be605cac8aad" providerId="ADAL" clId="{C588625D-F54D-4C84-B5B0-6BFC430E08D4}" dt="2023-10-17T09:47:11.178" v="102" actId="20577"/>
        <pc:sldMkLst>
          <pc:docMk/>
          <pc:sldMk cId="3342140218" sldId="617"/>
        </pc:sldMkLst>
        <pc:spChg chg="mod">
          <ac:chgData name="Georgia Elliott-Smith" userId="96870c9b-6705-4e55-ab91-be605cac8aad" providerId="ADAL" clId="{C588625D-F54D-4C84-B5B0-6BFC430E08D4}" dt="2023-10-17T09:47:11.178" v="102" actId="20577"/>
          <ac:spMkLst>
            <pc:docMk/>
            <pc:sldMk cId="3342140218" sldId="617"/>
            <ac:spMk id="2" creationId="{00000000-0000-0000-0000-000000000000}"/>
          </ac:spMkLst>
        </pc:spChg>
      </pc:sldChg>
      <pc:sldChg chg="modSp add mod">
        <pc:chgData name="Georgia Elliott-Smith" userId="96870c9b-6705-4e55-ab91-be605cac8aad" providerId="ADAL" clId="{C588625D-F54D-4C84-B5B0-6BFC430E08D4}" dt="2023-10-17T09:47:32.239" v="117" actId="20577"/>
        <pc:sldMkLst>
          <pc:docMk/>
          <pc:sldMk cId="1623735588" sldId="618"/>
        </pc:sldMkLst>
        <pc:spChg chg="mod">
          <ac:chgData name="Georgia Elliott-Smith" userId="96870c9b-6705-4e55-ab91-be605cac8aad" providerId="ADAL" clId="{C588625D-F54D-4C84-B5B0-6BFC430E08D4}" dt="2023-10-17T09:47:32.239" v="117" actId="20577"/>
          <ac:spMkLst>
            <pc:docMk/>
            <pc:sldMk cId="1623735588" sldId="618"/>
            <ac:spMk id="2" creationId="{00000000-0000-0000-0000-000000000000}"/>
          </ac:spMkLst>
        </pc:spChg>
      </pc:sldChg>
      <pc:sldChg chg="addSp add ord">
        <pc:chgData name="Georgia Elliott-Smith" userId="96870c9b-6705-4e55-ab91-be605cac8aad" providerId="ADAL" clId="{C588625D-F54D-4C84-B5B0-6BFC430E08D4}" dt="2023-10-17T10:12:08.393" v="128"/>
        <pc:sldMkLst>
          <pc:docMk/>
          <pc:sldMk cId="2464087807" sldId="619"/>
        </pc:sldMkLst>
        <pc:picChg chg="add">
          <ac:chgData name="Georgia Elliott-Smith" userId="96870c9b-6705-4e55-ab91-be605cac8aad" providerId="ADAL" clId="{C588625D-F54D-4C84-B5B0-6BFC430E08D4}" dt="2023-10-17T10:01:59.156" v="121"/>
          <ac:picMkLst>
            <pc:docMk/>
            <pc:sldMk cId="2464087807" sldId="619"/>
            <ac:picMk id="1026" creationId="{EA9FF2AB-A939-BDDD-DCA2-65D49D2E5B83}"/>
          </ac:picMkLst>
        </pc:picChg>
      </pc:sldChg>
      <pc:sldChg chg="addSp delSp new mod ord">
        <pc:chgData name="Georgia Elliott-Smith" userId="96870c9b-6705-4e55-ab91-be605cac8aad" providerId="ADAL" clId="{C588625D-F54D-4C84-B5B0-6BFC430E08D4}" dt="2023-10-17T10:12:08.393" v="128"/>
        <pc:sldMkLst>
          <pc:docMk/>
          <pc:sldMk cId="669622400" sldId="620"/>
        </pc:sldMkLst>
        <pc:spChg chg="del">
          <ac:chgData name="Georgia Elliott-Smith" userId="96870c9b-6705-4e55-ab91-be605cac8aad" providerId="ADAL" clId="{C588625D-F54D-4C84-B5B0-6BFC430E08D4}" dt="2023-10-17T10:02:29.719" v="123" actId="478"/>
          <ac:spMkLst>
            <pc:docMk/>
            <pc:sldMk cId="669622400" sldId="620"/>
            <ac:spMk id="2" creationId="{6A7B835B-D957-B8CF-9C6D-8313D0A9217E}"/>
          </ac:spMkLst>
        </pc:spChg>
        <pc:spChg chg="del">
          <ac:chgData name="Georgia Elliott-Smith" userId="96870c9b-6705-4e55-ab91-be605cac8aad" providerId="ADAL" clId="{C588625D-F54D-4C84-B5B0-6BFC430E08D4}" dt="2023-10-17T10:02:29.719" v="123" actId="478"/>
          <ac:spMkLst>
            <pc:docMk/>
            <pc:sldMk cId="669622400" sldId="620"/>
            <ac:spMk id="3" creationId="{8E824C16-4B8A-358A-AF0D-82AE4440795E}"/>
          </ac:spMkLst>
        </pc:spChg>
        <pc:spChg chg="del">
          <ac:chgData name="Georgia Elliott-Smith" userId="96870c9b-6705-4e55-ab91-be605cac8aad" providerId="ADAL" clId="{C588625D-F54D-4C84-B5B0-6BFC430E08D4}" dt="2023-10-17T10:02:29.719" v="123" actId="478"/>
          <ac:spMkLst>
            <pc:docMk/>
            <pc:sldMk cId="669622400" sldId="620"/>
            <ac:spMk id="4" creationId="{6F2CF898-59A2-C60E-41F3-78262850FFC5}"/>
          </ac:spMkLst>
        </pc:spChg>
        <pc:picChg chg="add">
          <ac:chgData name="Georgia Elliott-Smith" userId="96870c9b-6705-4e55-ab91-be605cac8aad" providerId="ADAL" clId="{C588625D-F54D-4C84-B5B0-6BFC430E08D4}" dt="2023-10-17T10:02:30.706" v="124"/>
          <ac:picMkLst>
            <pc:docMk/>
            <pc:sldMk cId="669622400" sldId="620"/>
            <ac:picMk id="2050" creationId="{7A5598FB-06DA-711F-705B-65FEC7AD0E86}"/>
          </ac:picMkLst>
        </pc:picChg>
      </pc:sldChg>
      <pc:sldChg chg="addSp delSp modSp add mod modClrScheme chgLayout">
        <pc:chgData name="Georgia Elliott-Smith" userId="96870c9b-6705-4e55-ab91-be605cac8aad" providerId="ADAL" clId="{C588625D-F54D-4C84-B5B0-6BFC430E08D4}" dt="2023-10-17T11:18:18.078" v="338" actId="962"/>
        <pc:sldMkLst>
          <pc:docMk/>
          <pc:sldMk cId="3102433362" sldId="621"/>
        </pc:sldMkLst>
        <pc:spChg chg="del mod ord">
          <ac:chgData name="Georgia Elliott-Smith" userId="96870c9b-6705-4e55-ab91-be605cac8aad" providerId="ADAL" clId="{C588625D-F54D-4C84-B5B0-6BFC430E08D4}" dt="2023-10-17T10:56:30.456" v="218" actId="478"/>
          <ac:spMkLst>
            <pc:docMk/>
            <pc:sldMk cId="3102433362" sldId="621"/>
            <ac:spMk id="2" creationId="{00000000-0000-0000-0000-000000000000}"/>
          </ac:spMkLst>
        </pc:spChg>
        <pc:picChg chg="add del mod">
          <ac:chgData name="Georgia Elliott-Smith" userId="96870c9b-6705-4e55-ab91-be605cac8aad" providerId="ADAL" clId="{C588625D-F54D-4C84-B5B0-6BFC430E08D4}" dt="2023-10-17T10:56:52.853" v="220" actId="478"/>
          <ac:picMkLst>
            <pc:docMk/>
            <pc:sldMk cId="3102433362" sldId="621"/>
            <ac:picMk id="4" creationId="{90A24C4E-8FB6-33D0-5CB3-D19B8440A5F0}"/>
          </ac:picMkLst>
        </pc:picChg>
        <pc:picChg chg="add del mod modCrop">
          <ac:chgData name="Georgia Elliott-Smith" userId="96870c9b-6705-4e55-ab91-be605cac8aad" providerId="ADAL" clId="{C588625D-F54D-4C84-B5B0-6BFC430E08D4}" dt="2023-10-17T11:00:40.009" v="227" actId="478"/>
          <ac:picMkLst>
            <pc:docMk/>
            <pc:sldMk cId="3102433362" sldId="621"/>
            <ac:picMk id="6" creationId="{5A8BF058-EB07-4DA3-2146-EF627633D44C}"/>
          </ac:picMkLst>
        </pc:picChg>
        <pc:picChg chg="add del mod modCrop">
          <ac:chgData name="Georgia Elliott-Smith" userId="96870c9b-6705-4e55-ab91-be605cac8aad" providerId="ADAL" clId="{C588625D-F54D-4C84-B5B0-6BFC430E08D4}" dt="2023-10-17T11:17:48.668" v="335" actId="21"/>
          <ac:picMkLst>
            <pc:docMk/>
            <pc:sldMk cId="3102433362" sldId="621"/>
            <ac:picMk id="8" creationId="{621CF9B1-22F7-1456-1E23-8F1E132FC859}"/>
          </ac:picMkLst>
        </pc:picChg>
        <pc:picChg chg="add mod">
          <ac:chgData name="Georgia Elliott-Smith" userId="96870c9b-6705-4e55-ab91-be605cac8aad" providerId="ADAL" clId="{C588625D-F54D-4C84-B5B0-6BFC430E08D4}" dt="2023-10-17T11:18:18.078" v="338" actId="962"/>
          <ac:picMkLst>
            <pc:docMk/>
            <pc:sldMk cId="3102433362" sldId="621"/>
            <ac:picMk id="9" creationId="{86E6FD05-370D-6468-8991-6B3E54F01D76}"/>
          </ac:picMkLst>
        </pc:picChg>
      </pc:sldChg>
      <pc:sldChg chg="addSp modSp new mod chgLayout">
        <pc:chgData name="Georgia Elliott-Smith" userId="96870c9b-6705-4e55-ab91-be605cac8aad" providerId="ADAL" clId="{C588625D-F54D-4C84-B5B0-6BFC430E08D4}" dt="2023-10-17T11:13:49.706" v="251" actId="1076"/>
        <pc:sldMkLst>
          <pc:docMk/>
          <pc:sldMk cId="851267293" sldId="622"/>
        </pc:sldMkLst>
        <pc:spChg chg="mod ord">
          <ac:chgData name="Georgia Elliott-Smith" userId="96870c9b-6705-4e55-ab91-be605cac8aad" providerId="ADAL" clId="{C588625D-F54D-4C84-B5B0-6BFC430E08D4}" dt="2023-10-17T11:05:00.715" v="242" actId="700"/>
          <ac:spMkLst>
            <pc:docMk/>
            <pc:sldMk cId="851267293" sldId="622"/>
            <ac:spMk id="2" creationId="{93B8710B-99D7-19DD-9497-53B6951F6344}"/>
          </ac:spMkLst>
        </pc:spChg>
        <pc:spChg chg="mod ord">
          <ac:chgData name="Georgia Elliott-Smith" userId="96870c9b-6705-4e55-ab91-be605cac8aad" providerId="ADAL" clId="{C588625D-F54D-4C84-B5B0-6BFC430E08D4}" dt="2023-10-17T11:05:00.715" v="242" actId="700"/>
          <ac:spMkLst>
            <pc:docMk/>
            <pc:sldMk cId="851267293" sldId="622"/>
            <ac:spMk id="3" creationId="{C6C85C4E-34EB-A3E3-926A-6BACF1A62D20}"/>
          </ac:spMkLst>
        </pc:spChg>
        <pc:picChg chg="add mod">
          <ac:chgData name="Georgia Elliott-Smith" userId="96870c9b-6705-4e55-ab91-be605cac8aad" providerId="ADAL" clId="{C588625D-F54D-4C84-B5B0-6BFC430E08D4}" dt="2023-10-17T11:13:49.706" v="251" actId="1076"/>
          <ac:picMkLst>
            <pc:docMk/>
            <pc:sldMk cId="851267293" sldId="622"/>
            <ac:picMk id="5" creationId="{4F253CAF-8173-01FE-9C11-73E3E1F2A1AB}"/>
          </ac:picMkLst>
        </pc:picChg>
        <pc:picChg chg="add mod">
          <ac:chgData name="Georgia Elliott-Smith" userId="96870c9b-6705-4e55-ab91-be605cac8aad" providerId="ADAL" clId="{C588625D-F54D-4C84-B5B0-6BFC430E08D4}" dt="2023-10-17T11:13:48.543" v="250" actId="1076"/>
          <ac:picMkLst>
            <pc:docMk/>
            <pc:sldMk cId="851267293" sldId="622"/>
            <ac:picMk id="7" creationId="{144B8A16-384D-1753-7A80-D890B2411286}"/>
          </ac:picMkLst>
        </pc:picChg>
        <pc:picChg chg="add mod">
          <ac:chgData name="Georgia Elliott-Smith" userId="96870c9b-6705-4e55-ab91-be605cac8aad" providerId="ADAL" clId="{C588625D-F54D-4C84-B5B0-6BFC430E08D4}" dt="2023-10-17T11:13:44.423" v="248" actId="1076"/>
          <ac:picMkLst>
            <pc:docMk/>
            <pc:sldMk cId="851267293" sldId="622"/>
            <ac:picMk id="9" creationId="{51F0F0F2-59D9-8BED-78A6-39C08E8197DF}"/>
          </ac:picMkLst>
        </pc:picChg>
      </pc:sldChg>
      <pc:sldChg chg="modSp new mod">
        <pc:chgData name="Georgia Elliott-Smith" userId="96870c9b-6705-4e55-ab91-be605cac8aad" providerId="ADAL" clId="{C588625D-F54D-4C84-B5B0-6BFC430E08D4}" dt="2023-10-17T11:15:24.324" v="334" actId="207"/>
        <pc:sldMkLst>
          <pc:docMk/>
          <pc:sldMk cId="4065390575" sldId="623"/>
        </pc:sldMkLst>
        <pc:spChg chg="mod">
          <ac:chgData name="Georgia Elliott-Smith" userId="96870c9b-6705-4e55-ab91-be605cac8aad" providerId="ADAL" clId="{C588625D-F54D-4C84-B5B0-6BFC430E08D4}" dt="2023-10-17T11:15:24.324" v="334" actId="207"/>
          <ac:spMkLst>
            <pc:docMk/>
            <pc:sldMk cId="4065390575" sldId="623"/>
            <ac:spMk id="2" creationId="{B94C9D6E-50DB-0114-6773-3DF386AAD392}"/>
          </ac:spMkLst>
        </pc:spChg>
        <pc:spChg chg="mod">
          <ac:chgData name="Georgia Elliott-Smith" userId="96870c9b-6705-4e55-ab91-be605cac8aad" providerId="ADAL" clId="{C588625D-F54D-4C84-B5B0-6BFC430E08D4}" dt="2023-10-17T11:14:50.890" v="310" actId="403"/>
          <ac:spMkLst>
            <pc:docMk/>
            <pc:sldMk cId="4065390575" sldId="623"/>
            <ac:spMk id="3" creationId="{BD0CB248-2D7F-B72D-5488-1E91C7A1EAEC}"/>
          </ac:spMkLst>
        </pc:spChg>
        <pc:spChg chg="mod">
          <ac:chgData name="Georgia Elliott-Smith" userId="96870c9b-6705-4e55-ab91-be605cac8aad" providerId="ADAL" clId="{C588625D-F54D-4C84-B5B0-6BFC430E08D4}" dt="2023-10-17T11:14:59.063" v="312" actId="20577"/>
          <ac:spMkLst>
            <pc:docMk/>
            <pc:sldMk cId="4065390575" sldId="623"/>
            <ac:spMk id="4" creationId="{D2E7D4B8-557B-3184-43D2-776882733A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49D15210-5DAD-4D87-A1EA-2CFAF15B4635}" type="datetimeFigureOut">
              <a:rPr lang="en-GB" smtClean="0"/>
              <a:pPr/>
              <a:t>17/10/2023</a:t>
            </a:fld>
            <a:endParaRPr lang="en-GB"/>
          </a:p>
        </p:txBody>
      </p:sp>
      <p:sp>
        <p:nvSpPr>
          <p:cNvPr id="4" name="Slide Image Placeholder 3"/>
          <p:cNvSpPr>
            <a:spLocks noGrp="1" noRot="1" noChangeAspect="1"/>
          </p:cNvSpPr>
          <p:nvPr>
            <p:ph type="sldImg" idx="2"/>
          </p:nvPr>
        </p:nvSpPr>
        <p:spPr>
          <a:xfrm>
            <a:off x="781050" y="768350"/>
            <a:ext cx="5541963" cy="3836988"/>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B4C32B4D-080A-4A3A-8B5F-AF0BFDBBDF4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l.co.uk/news/articles/archive/ftse-100-the-5-highest-esg-rated-compan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news/uk-becomes-first-major-economy-to-pass-net-zero-emissions-la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 me – 25yrs as env </a:t>
            </a:r>
            <a:r>
              <a:rPr lang="en-GB" dirty="0" err="1"/>
              <a:t>eng</a:t>
            </a:r>
            <a:r>
              <a:rPr lang="en-GB" dirty="0"/>
              <a:t> &amp; consultant. Journey as an activist = legal action against UK govt.</a:t>
            </a:r>
          </a:p>
          <a:p>
            <a:endParaRPr lang="en-GB" dirty="0"/>
          </a:p>
          <a:p>
            <a:r>
              <a:rPr lang="en-GB" dirty="0"/>
              <a:t>Seen sustainability become nothing more than marketing exercise.</a:t>
            </a:r>
          </a:p>
          <a:p>
            <a:endParaRPr lang="en-GB" dirty="0"/>
          </a:p>
          <a:p>
            <a:r>
              <a:rPr lang="en-GB" dirty="0"/>
              <a:t>At COP26, I was sickened by the corporate CEOs and sustainability managers flooding the event, telling us we could fix the planet if we buy more of their stuff.</a:t>
            </a:r>
          </a:p>
          <a:p>
            <a:endParaRPr lang="en-GB" dirty="0"/>
          </a:p>
          <a:p>
            <a:r>
              <a:rPr lang="en-GB" dirty="0"/>
              <a:t>The top 5 ESG-rated companies in the FTSE For Good index last year were a tobacco company, a mining giant, and the world’s top plastic polluter. </a:t>
            </a:r>
            <a:r>
              <a:rPr lang="en-GB" dirty="0">
                <a:hlinkClick r:id="rId3"/>
              </a:rPr>
              <a:t>FTSE 100 – the 5 highest ESG rated companies | Hargreaves Lansdown (hl.co.uk)</a:t>
            </a:r>
            <a:endParaRPr lang="en-GB" dirty="0"/>
          </a:p>
          <a:p>
            <a:endParaRPr lang="en-GB" dirty="0"/>
          </a:p>
          <a:p>
            <a:r>
              <a:rPr lang="en-GB" dirty="0"/>
              <a:t>Standards and certifications we are using are not even addressing the core business model. The tools we use to measure and report ESG are fundamentally flawed.</a:t>
            </a:r>
          </a:p>
          <a:p>
            <a:endParaRPr lang="en-GB" dirty="0"/>
          </a:p>
          <a:p>
            <a:r>
              <a:rPr lang="en-GB" dirty="0"/>
              <a:t>Core principles to ensure we set the right course….</a:t>
            </a:r>
          </a:p>
        </p:txBody>
      </p:sp>
      <p:sp>
        <p:nvSpPr>
          <p:cNvPr id="4" name="Slide Number Placeholder 3"/>
          <p:cNvSpPr>
            <a:spLocks noGrp="1"/>
          </p:cNvSpPr>
          <p:nvPr>
            <p:ph type="sldNum" sz="quarter" idx="5"/>
          </p:nvPr>
        </p:nvSpPr>
        <p:spPr/>
        <p:txBody>
          <a:bodyPr/>
          <a:lstStyle/>
          <a:p>
            <a:fld id="{B4C32B4D-080A-4A3A-8B5F-AF0BFDBBDF43}" type="slidenum">
              <a:rPr lang="en-GB" smtClean="0"/>
              <a:pPr/>
              <a:t>1</a:t>
            </a:fld>
            <a:endParaRPr lang="en-GB"/>
          </a:p>
        </p:txBody>
      </p:sp>
    </p:spTree>
    <p:extLst>
      <p:ext uri="{BB962C8B-B14F-4D97-AF65-F5344CB8AC3E}">
        <p14:creationId xmlns:p14="http://schemas.microsoft.com/office/powerpoint/2010/main" val="188516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Incremental change is not good enough.</a:t>
            </a:r>
          </a:p>
          <a:p>
            <a:r>
              <a:rPr lang="en-GB" dirty="0"/>
              <a:t>10% less carbon or 20% less waste sounds good. But the correct response to these targets is “so what?”. Does it matter? Or should we be cutting our waste by 90% in order to be truly sustainable?</a:t>
            </a:r>
          </a:p>
          <a:p>
            <a:endParaRPr lang="en-GB" dirty="0"/>
          </a:p>
          <a:p>
            <a:r>
              <a:rPr lang="en-GB" dirty="0"/>
              <a:t>First we must start by making an searching and fearless inventory of the harms we are engaged in.</a:t>
            </a:r>
          </a:p>
          <a:p>
            <a:endParaRPr lang="en-GB" dirty="0"/>
          </a:p>
          <a:p>
            <a:r>
              <a:rPr lang="en-GB" dirty="0"/>
              <a:t>Meaningful change demands three things: </a:t>
            </a:r>
          </a:p>
          <a:p>
            <a:pPr marL="228600" indent="-228600">
              <a:buAutoNum type="arabicParenR"/>
            </a:pPr>
            <a:r>
              <a:rPr lang="en-GB" dirty="0"/>
              <a:t>the passion to fearlessly explore your impacts, </a:t>
            </a:r>
          </a:p>
          <a:p>
            <a:pPr marL="228600" indent="-228600">
              <a:buAutoNum type="arabicParenR"/>
            </a:pPr>
            <a:r>
              <a:rPr lang="en-GB" dirty="0"/>
              <a:t>the power to effect real change, and </a:t>
            </a:r>
          </a:p>
          <a:p>
            <a:pPr marL="228600" indent="-228600">
              <a:buAutoNum type="arabicParenR"/>
            </a:pPr>
            <a:r>
              <a:rPr lang="en-GB" dirty="0"/>
              <a:t>the knowledge of what meaningful change looks like.</a:t>
            </a:r>
          </a:p>
          <a:p>
            <a:endParaRPr lang="en-GB" dirty="0"/>
          </a:p>
          <a:p>
            <a:r>
              <a:rPr lang="en-GB" dirty="0"/>
              <a:t>So where do we start? NEXT SLIDE - SDGs</a:t>
            </a:r>
          </a:p>
          <a:p>
            <a:endParaRPr lang="en-GB" dirty="0"/>
          </a:p>
          <a:p>
            <a:endParaRPr lang="en-GB" dirty="0"/>
          </a:p>
        </p:txBody>
      </p:sp>
      <p:sp>
        <p:nvSpPr>
          <p:cNvPr id="4" name="Slide Number Placeholder 3"/>
          <p:cNvSpPr>
            <a:spLocks noGrp="1"/>
          </p:cNvSpPr>
          <p:nvPr>
            <p:ph type="sldNum" sz="quarter" idx="5"/>
          </p:nvPr>
        </p:nvSpPr>
        <p:spPr/>
        <p:txBody>
          <a:bodyPr/>
          <a:lstStyle/>
          <a:p>
            <a:fld id="{B4C32B4D-080A-4A3A-8B5F-AF0BFDBBDF43}" type="slidenum">
              <a:rPr lang="en-GB" smtClean="0"/>
              <a:pPr/>
              <a:t>14</a:t>
            </a:fld>
            <a:endParaRPr lang="en-GB"/>
          </a:p>
        </p:txBody>
      </p:sp>
    </p:spTree>
    <p:extLst>
      <p:ext uri="{BB962C8B-B14F-4D97-AF65-F5344CB8AC3E}">
        <p14:creationId xmlns:p14="http://schemas.microsoft.com/office/powerpoint/2010/main" val="246955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Keeping our own house in order is good, but IT’S NOT ENOUGH.</a:t>
            </a:r>
          </a:p>
          <a:p>
            <a:endParaRPr lang="en-GB" dirty="0"/>
          </a:p>
          <a:p>
            <a:r>
              <a:rPr lang="en-GB" dirty="0"/>
              <a:t>All good intentions. But sustainability costs money.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Almost all climate action is voluntary. </a:t>
            </a:r>
          </a:p>
          <a:p>
            <a:endParaRPr lang="en-GB" dirty="0"/>
          </a:p>
          <a:p>
            <a:r>
              <a:rPr lang="en-GB" dirty="0"/>
              <a:t>CAPITALISM = need a carbon tax.</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are the expert – you know what the blockers are. 5 year old – WHY???</a:t>
            </a:r>
          </a:p>
          <a:p>
            <a:endParaRPr lang="en-GB" dirty="0"/>
          </a:p>
          <a:p>
            <a:r>
              <a:rPr lang="en-GB" dirty="0"/>
              <a:t>If you’re not lobbying, who is??</a:t>
            </a:r>
          </a:p>
          <a:p>
            <a:endParaRPr lang="en-GB" dirty="0"/>
          </a:p>
          <a:p>
            <a:endParaRPr lang="en-GB" dirty="0"/>
          </a:p>
        </p:txBody>
      </p:sp>
      <p:sp>
        <p:nvSpPr>
          <p:cNvPr id="4" name="Slide Number Placeholder 3"/>
          <p:cNvSpPr>
            <a:spLocks noGrp="1"/>
          </p:cNvSpPr>
          <p:nvPr>
            <p:ph type="sldNum" sz="quarter" idx="5"/>
          </p:nvPr>
        </p:nvSpPr>
        <p:spPr/>
        <p:txBody>
          <a:bodyPr/>
          <a:lstStyle/>
          <a:p>
            <a:fld id="{B4C32B4D-080A-4A3A-8B5F-AF0BFDBBDF43}" type="slidenum">
              <a:rPr lang="en-GB" smtClean="0"/>
              <a:pPr/>
              <a:t>16</a:t>
            </a:fld>
            <a:endParaRPr lang="en-GB"/>
          </a:p>
        </p:txBody>
      </p:sp>
    </p:spTree>
    <p:extLst>
      <p:ext uri="{BB962C8B-B14F-4D97-AF65-F5344CB8AC3E}">
        <p14:creationId xmlns:p14="http://schemas.microsoft.com/office/powerpoint/2010/main" val="536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request but one that is unthinkable for most companies.</a:t>
            </a:r>
          </a:p>
          <a:p>
            <a:endParaRPr lang="en-GB" dirty="0"/>
          </a:p>
          <a:p>
            <a:r>
              <a:rPr lang="en-GB" dirty="0"/>
              <a:t>Be humble and honest about your current performance. Be clear about what you’ve included in your reporting and what’s excluded.</a:t>
            </a:r>
          </a:p>
          <a:p>
            <a:endParaRPr lang="en-GB" dirty="0"/>
          </a:p>
          <a:p>
            <a:r>
              <a:rPr lang="en-GB" dirty="0"/>
              <a:t>Talk about the challenges and blockers.</a:t>
            </a:r>
          </a:p>
          <a:p>
            <a:endParaRPr lang="en-GB" dirty="0"/>
          </a:p>
          <a:p>
            <a:r>
              <a:rPr lang="en-GB" dirty="0"/>
              <a:t>No greenwash.</a:t>
            </a:r>
          </a:p>
        </p:txBody>
      </p:sp>
      <p:sp>
        <p:nvSpPr>
          <p:cNvPr id="4" name="Slide Number Placeholder 3"/>
          <p:cNvSpPr>
            <a:spLocks noGrp="1"/>
          </p:cNvSpPr>
          <p:nvPr>
            <p:ph type="sldNum" sz="quarter" idx="5"/>
          </p:nvPr>
        </p:nvSpPr>
        <p:spPr/>
        <p:txBody>
          <a:bodyPr/>
          <a:lstStyle/>
          <a:p>
            <a:fld id="{B4C32B4D-080A-4A3A-8B5F-AF0BFDBBDF43}" type="slidenum">
              <a:rPr lang="en-GB" smtClean="0"/>
              <a:pPr/>
              <a:t>2</a:t>
            </a:fld>
            <a:endParaRPr lang="en-GB"/>
          </a:p>
        </p:txBody>
      </p:sp>
    </p:spTree>
    <p:extLst>
      <p:ext uri="{BB962C8B-B14F-4D97-AF65-F5344CB8AC3E}">
        <p14:creationId xmlns:p14="http://schemas.microsoft.com/office/powerpoint/2010/main" val="428469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Created in 2015, goal to be achieved by 2030. </a:t>
            </a:r>
          </a:p>
          <a:p>
            <a:endParaRPr lang="en-GB" dirty="0"/>
          </a:p>
          <a:p>
            <a:r>
              <a:rPr lang="en-GB" dirty="0"/>
              <a:t>Can be used at international level to set policies. But also at the level of a single company or product.</a:t>
            </a:r>
          </a:p>
          <a:p>
            <a:endParaRPr lang="en-GB" dirty="0"/>
          </a:p>
          <a:p>
            <a:r>
              <a:rPr lang="en-GB" dirty="0"/>
              <a:t>This IS your business. Everything you do as a company can slot into this framework. HR, accounts, procurement, sales, operations.</a:t>
            </a:r>
          </a:p>
          <a:p>
            <a:endParaRPr lang="en-GB" dirty="0"/>
          </a:p>
          <a:p>
            <a:r>
              <a:rPr lang="en-GB" dirty="0"/>
              <a:t>Consider NO POVERTY &amp; your role in zero hour contracts.</a:t>
            </a:r>
          </a:p>
          <a:p>
            <a:endParaRPr lang="en-GB" dirty="0"/>
          </a:p>
          <a:p>
            <a:r>
              <a:rPr lang="en-GB" dirty="0"/>
              <a:t>Transition away from function-based jobs into purpose-based jobs. </a:t>
            </a:r>
          </a:p>
          <a:p>
            <a:r>
              <a:rPr lang="en-GB" dirty="0"/>
              <a:t>HR colleagues could feel amazing about leading gender equality / quality education / reduced inequalities. </a:t>
            </a:r>
          </a:p>
          <a:p>
            <a:r>
              <a:rPr lang="en-GB" dirty="0"/>
              <a:t>No poverty becomes the purpose of your payroll and procurement colleagues.</a:t>
            </a:r>
          </a:p>
          <a:p>
            <a:endParaRPr lang="en-GB" dirty="0"/>
          </a:p>
          <a:p>
            <a:r>
              <a:rPr lang="en-GB" dirty="0"/>
              <a:t>Notice Goal 8 – economic growth.</a:t>
            </a:r>
          </a:p>
          <a:p>
            <a:endParaRPr lang="en-GB" dirty="0"/>
          </a:p>
          <a:p>
            <a:r>
              <a:rPr lang="en-GB" dirty="0"/>
              <a:t>SUSTAINABILITY IS EVERYONE’S JOB! Can’t be the job of a single beleaguered sustainability manager or a voluntary committee working in their lunch break.</a:t>
            </a:r>
          </a:p>
          <a:p>
            <a:endParaRPr lang="en-GB" dirty="0"/>
          </a:p>
        </p:txBody>
      </p:sp>
      <p:sp>
        <p:nvSpPr>
          <p:cNvPr id="4" name="Slide Number Placeholder 3"/>
          <p:cNvSpPr>
            <a:spLocks noGrp="1"/>
          </p:cNvSpPr>
          <p:nvPr>
            <p:ph type="sldNum" sz="quarter" idx="5"/>
          </p:nvPr>
        </p:nvSpPr>
        <p:spPr/>
        <p:txBody>
          <a:bodyPr/>
          <a:lstStyle/>
          <a:p>
            <a:fld id="{B4C32B4D-080A-4A3A-8B5F-AF0BFDBBDF43}" type="slidenum">
              <a:rPr lang="en-GB" smtClean="0"/>
              <a:pPr/>
              <a:t>5</a:t>
            </a:fld>
            <a:endParaRPr lang="en-GB"/>
          </a:p>
        </p:txBody>
      </p:sp>
    </p:spTree>
    <p:extLst>
      <p:ext uri="{BB962C8B-B14F-4D97-AF65-F5344CB8AC3E}">
        <p14:creationId xmlns:p14="http://schemas.microsoft.com/office/powerpoint/2010/main" val="373015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request but one that is unthinkable for most companies.</a:t>
            </a:r>
          </a:p>
          <a:p>
            <a:endParaRPr lang="en-GB" dirty="0"/>
          </a:p>
          <a:p>
            <a:r>
              <a:rPr lang="en-GB" dirty="0"/>
              <a:t>Be humble and honest about your current performance. Be clear about what you’ve included in your reporting and what’s excluded.</a:t>
            </a:r>
          </a:p>
          <a:p>
            <a:endParaRPr lang="en-GB" dirty="0"/>
          </a:p>
          <a:p>
            <a:r>
              <a:rPr lang="en-GB" dirty="0"/>
              <a:t>Talk about the challenges and blockers.</a:t>
            </a:r>
          </a:p>
          <a:p>
            <a:endParaRPr lang="en-GB" dirty="0"/>
          </a:p>
          <a:p>
            <a:r>
              <a:rPr lang="en-GB" dirty="0"/>
              <a:t>No greenwash.</a:t>
            </a:r>
          </a:p>
        </p:txBody>
      </p:sp>
      <p:sp>
        <p:nvSpPr>
          <p:cNvPr id="4" name="Slide Number Placeholder 3"/>
          <p:cNvSpPr>
            <a:spLocks noGrp="1"/>
          </p:cNvSpPr>
          <p:nvPr>
            <p:ph type="sldNum" sz="quarter" idx="5"/>
          </p:nvPr>
        </p:nvSpPr>
        <p:spPr/>
        <p:txBody>
          <a:bodyPr/>
          <a:lstStyle/>
          <a:p>
            <a:fld id="{B4C32B4D-080A-4A3A-8B5F-AF0BFDBBDF43}" type="slidenum">
              <a:rPr lang="en-GB" smtClean="0"/>
              <a:pPr/>
              <a:t>6</a:t>
            </a:fld>
            <a:endParaRPr lang="en-GB"/>
          </a:p>
        </p:txBody>
      </p:sp>
    </p:spTree>
    <p:extLst>
      <p:ext uri="{BB962C8B-B14F-4D97-AF65-F5344CB8AC3E}">
        <p14:creationId xmlns:p14="http://schemas.microsoft.com/office/powerpoint/2010/main" val="257765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issue for retail.</a:t>
            </a:r>
          </a:p>
          <a:p>
            <a:endParaRPr lang="en-GB" dirty="0"/>
          </a:p>
          <a:p>
            <a:r>
              <a:rPr lang="en-GB" dirty="0"/>
              <a:t>Don’t focus on selling things that are recycled. </a:t>
            </a:r>
          </a:p>
          <a:p>
            <a:r>
              <a:rPr lang="en-GB" dirty="0"/>
              <a:t>Think about the problems your product creates in the environment. Does it create waste or pollution? What part can you play in reducing this?</a:t>
            </a:r>
          </a:p>
          <a:p>
            <a:endParaRPr lang="en-GB" dirty="0"/>
          </a:p>
          <a:p>
            <a:r>
              <a:rPr lang="en-GB" dirty="0"/>
              <a:t>Repairability, durability, take-back for repair.</a:t>
            </a:r>
          </a:p>
          <a:p>
            <a:endParaRPr lang="en-GB" dirty="0"/>
          </a:p>
          <a:p>
            <a:r>
              <a:rPr lang="en-GB" dirty="0"/>
              <a:t>Are you using sales techniques that enticing people to buy stuff they don’t need?</a:t>
            </a:r>
          </a:p>
        </p:txBody>
      </p:sp>
      <p:sp>
        <p:nvSpPr>
          <p:cNvPr id="4" name="Slide Number Placeholder 3"/>
          <p:cNvSpPr>
            <a:spLocks noGrp="1"/>
          </p:cNvSpPr>
          <p:nvPr>
            <p:ph type="sldNum" sz="quarter" idx="5"/>
          </p:nvPr>
        </p:nvSpPr>
        <p:spPr/>
        <p:txBody>
          <a:bodyPr/>
          <a:lstStyle/>
          <a:p>
            <a:fld id="{B4C32B4D-080A-4A3A-8B5F-AF0BFDBBDF43}" type="slidenum">
              <a:rPr lang="en-GB" smtClean="0"/>
              <a:pPr/>
              <a:t>8</a:t>
            </a:fld>
            <a:endParaRPr lang="en-GB"/>
          </a:p>
        </p:txBody>
      </p:sp>
    </p:spTree>
    <p:extLst>
      <p:ext uri="{BB962C8B-B14F-4D97-AF65-F5344CB8AC3E}">
        <p14:creationId xmlns:p14="http://schemas.microsoft.com/office/powerpoint/2010/main" val="344055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32B4D-080A-4A3A-8B5F-AF0BFDBBDF43}" type="slidenum">
              <a:rPr lang="en-GB" smtClean="0"/>
              <a:pPr/>
              <a:t>9</a:t>
            </a:fld>
            <a:endParaRPr lang="en-GB"/>
          </a:p>
        </p:txBody>
      </p:sp>
    </p:spTree>
    <p:extLst>
      <p:ext uri="{BB962C8B-B14F-4D97-AF65-F5344CB8AC3E}">
        <p14:creationId xmlns:p14="http://schemas.microsoft.com/office/powerpoint/2010/main" val="98099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request but one that is unthinkable for most companies.</a:t>
            </a:r>
          </a:p>
          <a:p>
            <a:endParaRPr lang="en-GB" dirty="0"/>
          </a:p>
          <a:p>
            <a:r>
              <a:rPr lang="en-GB" dirty="0"/>
              <a:t>Be humble and honest about your current performance. Be clear about what you’ve included in your reporting and what’s excluded.</a:t>
            </a:r>
          </a:p>
          <a:p>
            <a:endParaRPr lang="en-GB" dirty="0"/>
          </a:p>
          <a:p>
            <a:r>
              <a:rPr lang="en-GB" dirty="0"/>
              <a:t>Talk about the challenges and blockers.</a:t>
            </a:r>
          </a:p>
          <a:p>
            <a:endParaRPr lang="en-GB" dirty="0"/>
          </a:p>
          <a:p>
            <a:r>
              <a:rPr lang="en-GB" dirty="0"/>
              <a:t>No greenwash.</a:t>
            </a:r>
          </a:p>
        </p:txBody>
      </p:sp>
      <p:sp>
        <p:nvSpPr>
          <p:cNvPr id="4" name="Slide Number Placeholder 3"/>
          <p:cNvSpPr>
            <a:spLocks noGrp="1"/>
          </p:cNvSpPr>
          <p:nvPr>
            <p:ph type="sldNum" sz="quarter" idx="5"/>
          </p:nvPr>
        </p:nvSpPr>
        <p:spPr/>
        <p:txBody>
          <a:bodyPr/>
          <a:lstStyle/>
          <a:p>
            <a:fld id="{B4C32B4D-080A-4A3A-8B5F-AF0BFDBBDF43}" type="slidenum">
              <a:rPr lang="en-GB" smtClean="0"/>
              <a:pPr/>
              <a:t>10</a:t>
            </a:fld>
            <a:endParaRPr lang="en-GB"/>
          </a:p>
        </p:txBody>
      </p:sp>
    </p:spTree>
    <p:extLst>
      <p:ext uri="{BB962C8B-B14F-4D97-AF65-F5344CB8AC3E}">
        <p14:creationId xmlns:p14="http://schemas.microsoft.com/office/powerpoint/2010/main" val="50018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issue for retail.</a:t>
            </a:r>
          </a:p>
          <a:p>
            <a:endParaRPr lang="en-GB" dirty="0"/>
          </a:p>
          <a:p>
            <a:r>
              <a:rPr lang="en-GB" dirty="0"/>
              <a:t>Don’t focus on selling things that are recycled. </a:t>
            </a:r>
          </a:p>
          <a:p>
            <a:r>
              <a:rPr lang="en-GB" dirty="0"/>
              <a:t>Think about the problems your product creates in the environment. Does it create waste or pollution? What part can you play in reducing this?</a:t>
            </a:r>
          </a:p>
          <a:p>
            <a:endParaRPr lang="en-GB" dirty="0"/>
          </a:p>
          <a:p>
            <a:r>
              <a:rPr lang="en-GB" dirty="0"/>
              <a:t>Repairability, durability, take-back for repair.</a:t>
            </a:r>
          </a:p>
          <a:p>
            <a:endParaRPr lang="en-GB" dirty="0"/>
          </a:p>
          <a:p>
            <a:r>
              <a:rPr lang="en-GB" dirty="0"/>
              <a:t>Are you using sales techniques that enticing people to buy stuff they don’t need?</a:t>
            </a:r>
          </a:p>
        </p:txBody>
      </p:sp>
      <p:sp>
        <p:nvSpPr>
          <p:cNvPr id="4" name="Slide Number Placeholder 3"/>
          <p:cNvSpPr>
            <a:spLocks noGrp="1"/>
          </p:cNvSpPr>
          <p:nvPr>
            <p:ph type="sldNum" sz="quarter" idx="5"/>
          </p:nvPr>
        </p:nvSpPr>
        <p:spPr/>
        <p:txBody>
          <a:bodyPr/>
          <a:lstStyle/>
          <a:p>
            <a:fld id="{B4C32B4D-080A-4A3A-8B5F-AF0BFDBBDF43}" type="slidenum">
              <a:rPr lang="en-GB" smtClean="0"/>
              <a:pPr/>
              <a:t>12</a:t>
            </a:fld>
            <a:endParaRPr lang="en-GB"/>
          </a:p>
        </p:txBody>
      </p:sp>
    </p:spTree>
    <p:extLst>
      <p:ext uri="{BB962C8B-B14F-4D97-AF65-F5344CB8AC3E}">
        <p14:creationId xmlns:p14="http://schemas.microsoft.com/office/powerpoint/2010/main" val="306196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509588"/>
            <a:ext cx="3681412" cy="2549525"/>
          </a:xfrm>
        </p:spPr>
      </p:sp>
      <p:sp>
        <p:nvSpPr>
          <p:cNvPr id="3" name="Notes Placeholder 2"/>
          <p:cNvSpPr>
            <a:spLocks noGrp="1"/>
          </p:cNvSpPr>
          <p:nvPr>
            <p:ph type="body" idx="1"/>
          </p:nvPr>
        </p:nvSpPr>
        <p:spPr/>
        <p:txBody>
          <a:bodyPr>
            <a:normAutofit/>
          </a:bodyPr>
          <a:lstStyle/>
          <a:p>
            <a:pPr algn="l"/>
            <a:r>
              <a:rPr lang="en-GB" b="0" i="0" dirty="0">
                <a:solidFill>
                  <a:srgbClr val="585A75"/>
                </a:solidFill>
                <a:effectLst/>
                <a:latin typeface="Arial" panose="020B0604020202020204" pitchFamily="34" charset="0"/>
              </a:rPr>
              <a:t>The Climate Change Act, passed November 2008. It sets out emission reduction targets that the UK must comply with legally. It represents the first global legally binding climate change mitigation target set by a country. The Act committed the UK to reducing its greenhouse gas emissions by 80% by 2050, compared to 1990 levels. This was made more ambitious in 2019 when the UK became the first major </a:t>
            </a:r>
            <a:r>
              <a:rPr lang="en-GB" sz="1200" b="0" i="0" kern="1200" dirty="0">
                <a:solidFill>
                  <a:srgbClr val="585A75"/>
                </a:solidFill>
                <a:effectLst/>
                <a:latin typeface="Arial" panose="020B0604020202020204" pitchFamily="34" charset="0"/>
                <a:ea typeface="+mn-ea"/>
                <a:cs typeface="+mn-cs"/>
              </a:rPr>
              <a:t>economy </a:t>
            </a:r>
            <a:r>
              <a:rPr lang="en-GB" sz="1200" b="0" i="0" kern="1200" dirty="0">
                <a:solidFill>
                  <a:srgbClr val="585A75"/>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to commit to a ‘net zero’ target</a:t>
            </a:r>
            <a:r>
              <a:rPr lang="en-GB" sz="1200" b="0" i="0" kern="1200" dirty="0">
                <a:solidFill>
                  <a:srgbClr val="585A75"/>
                </a:solidFill>
                <a:effectLst/>
                <a:latin typeface="Arial" panose="020B0604020202020204" pitchFamily="34" charset="0"/>
                <a:ea typeface="+mn-ea"/>
                <a:cs typeface="+mn-cs"/>
              </a:rPr>
              <a:t> by 2050.</a:t>
            </a:r>
          </a:p>
          <a:p>
            <a:endParaRPr lang="en-GB" dirty="0"/>
          </a:p>
          <a:p>
            <a:r>
              <a:rPr lang="en-GB" dirty="0"/>
              <a:t>Paris ratified by UK in 2016, IPCC report 2018.</a:t>
            </a:r>
          </a:p>
          <a:p>
            <a:endParaRPr lang="en-GB" dirty="0"/>
          </a:p>
          <a:p>
            <a:r>
              <a:rPr lang="en-GB" dirty="0"/>
              <a:t>TCFD report 2017 – Mark Carney &amp; Michael Bloomberg. Nov 2020, announced that UK will make </a:t>
            </a:r>
            <a:r>
              <a:rPr lang="en-GB" b="0" i="0" dirty="0">
                <a:solidFill>
                  <a:srgbClr val="0B0C0C"/>
                </a:solidFill>
                <a:effectLst/>
                <a:latin typeface="Arial" panose="020B0604020202020204" pitchFamily="34" charset="0"/>
              </a:rPr>
              <a:t>TCFD-aligned disclosures mandatory across the economy by 2025, with a significant portion of mandatory requirements in place by 2023.</a:t>
            </a:r>
            <a:r>
              <a:rPr lang="en-GB" dirty="0"/>
              <a:t> The Roadmap presents a coordinated strategy for 7 categories of organisation: listed commercial companies; UK-registered companies; banks and building societies; insurance companies; asset managers; life insurers and FCA-regulated pension schemes; and occupational pension schemes.</a:t>
            </a:r>
            <a:endParaRPr lang="en-GB" b="0" i="0" dirty="0">
              <a:solidFill>
                <a:srgbClr val="0B0C0C"/>
              </a:solidFill>
              <a:effectLst/>
              <a:latin typeface="Arial" panose="020B0604020202020204" pitchFamily="34" charset="0"/>
            </a:endParaRPr>
          </a:p>
          <a:p>
            <a:endParaRPr lang="en-GB" dirty="0"/>
          </a:p>
          <a:p>
            <a:pPr algn="l"/>
            <a:r>
              <a:rPr lang="en-GB" b="0" i="0" dirty="0">
                <a:solidFill>
                  <a:srgbClr val="0B0C0C"/>
                </a:solidFill>
                <a:effectLst/>
                <a:latin typeface="Arial" panose="020B0604020202020204" pitchFamily="34" charset="0"/>
              </a:rPr>
              <a:t>SECR 2018 = Large companies that meet </a:t>
            </a:r>
            <a:r>
              <a:rPr lang="en-GB" b="1" i="0" dirty="0">
                <a:solidFill>
                  <a:srgbClr val="0B0C0C"/>
                </a:solidFill>
                <a:effectLst/>
                <a:latin typeface="Arial" panose="020B0604020202020204" pitchFamily="34" charset="0"/>
              </a:rPr>
              <a:t>two or more</a:t>
            </a:r>
            <a:r>
              <a:rPr lang="en-GB" b="0" i="0" dirty="0">
                <a:solidFill>
                  <a:srgbClr val="0B0C0C"/>
                </a:solidFill>
                <a:effectLst/>
                <a:latin typeface="Arial" panose="020B0604020202020204" pitchFamily="34" charset="0"/>
              </a:rPr>
              <a:t> of the following criteria:</a:t>
            </a:r>
          </a:p>
          <a:p>
            <a:pPr algn="l">
              <a:buFont typeface="Arial" panose="020B0604020202020204" pitchFamily="34" charset="0"/>
              <a:buChar char="•"/>
            </a:pPr>
            <a:r>
              <a:rPr lang="en-GB" b="0" i="0" dirty="0">
                <a:solidFill>
                  <a:srgbClr val="0B0C0C"/>
                </a:solidFill>
                <a:effectLst/>
                <a:latin typeface="Arial" panose="020B0604020202020204" pitchFamily="34" charset="0"/>
              </a:rPr>
              <a:t>turnover (or gross income) of £36 million or more,</a:t>
            </a:r>
          </a:p>
          <a:p>
            <a:pPr algn="l">
              <a:buFont typeface="Arial" panose="020B0604020202020204" pitchFamily="34" charset="0"/>
              <a:buChar char="•"/>
            </a:pPr>
            <a:r>
              <a:rPr lang="en-GB" b="0" i="0" dirty="0">
                <a:solidFill>
                  <a:srgbClr val="0B0C0C"/>
                </a:solidFill>
                <a:effectLst/>
                <a:latin typeface="Arial" panose="020B0604020202020204" pitchFamily="34" charset="0"/>
              </a:rPr>
              <a:t>balance sheet assets of £18 million or more,</a:t>
            </a:r>
          </a:p>
          <a:p>
            <a:pPr algn="l">
              <a:buFont typeface="Arial" panose="020B0604020202020204" pitchFamily="34" charset="0"/>
              <a:buChar char="•"/>
            </a:pPr>
            <a:r>
              <a:rPr lang="en-GB" b="0" i="0" dirty="0">
                <a:solidFill>
                  <a:srgbClr val="0B0C0C"/>
                </a:solidFill>
                <a:effectLst/>
                <a:latin typeface="Arial" panose="020B0604020202020204" pitchFamily="34" charset="0"/>
              </a:rPr>
              <a:t>250 employees or more.</a:t>
            </a:r>
          </a:p>
          <a:p>
            <a:endParaRPr lang="en-GB" dirty="0"/>
          </a:p>
        </p:txBody>
      </p:sp>
      <p:sp>
        <p:nvSpPr>
          <p:cNvPr id="4" name="Slide Number Placeholder 3"/>
          <p:cNvSpPr>
            <a:spLocks noGrp="1"/>
          </p:cNvSpPr>
          <p:nvPr>
            <p:ph type="sldNum" sz="quarter" idx="5"/>
          </p:nvPr>
        </p:nvSpPr>
        <p:spPr/>
        <p:txBody>
          <a:bodyPr/>
          <a:lstStyle/>
          <a:p>
            <a:fld id="{65F196A4-95D9-41F5-A441-3B75CDD1CAD7}" type="slidenum">
              <a:rPr lang="en-GB" smtClean="0"/>
              <a:t>13</a:t>
            </a:fld>
            <a:endParaRPr lang="en-GB"/>
          </a:p>
        </p:txBody>
      </p:sp>
    </p:spTree>
    <p:extLst>
      <p:ext uri="{BB962C8B-B14F-4D97-AF65-F5344CB8AC3E}">
        <p14:creationId xmlns:p14="http://schemas.microsoft.com/office/powerpoint/2010/main" val="24749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Rectangle 4"/>
          <p:cNvSpPr/>
          <p:nvPr userDrawn="1"/>
        </p:nvSpPr>
        <p:spPr>
          <a:xfrm>
            <a:off x="4953000" y="0"/>
            <a:ext cx="4953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6" name="Title 1"/>
          <p:cNvSpPr>
            <a:spLocks noGrp="1"/>
          </p:cNvSpPr>
          <p:nvPr userDrawn="1">
            <p:ph type="ctrTitle"/>
          </p:nvPr>
        </p:nvSpPr>
        <p:spPr>
          <a:xfrm>
            <a:off x="5223019" y="2998302"/>
            <a:ext cx="4412962" cy="861774"/>
          </a:xfrm>
        </p:spPr>
        <p:txBody>
          <a:bodyPr wrap="square">
            <a:spAutoFit/>
          </a:bodyPr>
          <a:lstStyle>
            <a:lvl1pPr>
              <a:lnSpc>
                <a:spcPct val="100000"/>
              </a:lnSpc>
              <a:defRPr sz="2800"/>
            </a:lvl1pPr>
          </a:lstStyle>
          <a:p>
            <a:r>
              <a:rPr lang="en-US" dirty="0"/>
              <a:t>Click to edit Master title style</a:t>
            </a:r>
            <a:endParaRPr lang="en-GB" dirty="0"/>
          </a:p>
        </p:txBody>
      </p:sp>
      <p:pic>
        <p:nvPicPr>
          <p:cNvPr id="7" name="Picture 6" descr="E4GreenM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6723" y="2734319"/>
            <a:ext cx="1485050" cy="1276829"/>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15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amp; 3 Images">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7C66F4-23B3-49A6-BB7A-4AE96DE91763}"/>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cxnSp>
        <p:nvCxnSpPr>
          <p:cNvPr id="10" name="Straight Connector 9"/>
          <p:cNvCxnSpPr>
            <a:cxnSpLocks/>
          </p:cNvCxnSpPr>
          <p:nvPr userDrawn="1"/>
        </p:nvCxnSpPr>
        <p:spPr>
          <a:xfrm>
            <a:off x="270017" y="19690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7"/>
          </p:nvPr>
        </p:nvSpPr>
        <p:spPr>
          <a:xfrm>
            <a:off x="5680953" y="554481"/>
            <a:ext cx="3599234" cy="2151158"/>
          </a:xfrm>
        </p:spPr>
        <p:txBody>
          <a:bodyPr/>
          <a:lstStyle/>
          <a:p>
            <a:r>
              <a:rPr lang="en-US"/>
              <a:t>Click icon to add picture</a:t>
            </a:r>
            <a:endParaRPr lang="en-GB"/>
          </a:p>
        </p:txBody>
      </p:sp>
      <p:sp>
        <p:nvSpPr>
          <p:cNvPr id="8" name="Picture Placeholder 16">
            <a:extLst>
              <a:ext uri="{FF2B5EF4-FFF2-40B4-BE49-F238E27FC236}">
                <a16:creationId xmlns:a16="http://schemas.microsoft.com/office/drawing/2014/main" id="{BADC4C31-3948-447A-AB25-516C98224ACF}"/>
              </a:ext>
            </a:extLst>
          </p:cNvPr>
          <p:cNvSpPr>
            <a:spLocks noGrp="1"/>
          </p:cNvSpPr>
          <p:nvPr>
            <p:ph type="pic" sz="quarter" idx="19"/>
          </p:nvPr>
        </p:nvSpPr>
        <p:spPr>
          <a:xfrm>
            <a:off x="5680953" y="3429000"/>
            <a:ext cx="3599234" cy="2151158"/>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0EC9E8CF-FCAD-4149-8E34-6302BEF5C9E9}"/>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16" name="Content Placeholder 2">
            <a:extLst>
              <a:ext uri="{FF2B5EF4-FFF2-40B4-BE49-F238E27FC236}">
                <a16:creationId xmlns:a16="http://schemas.microsoft.com/office/drawing/2014/main" id="{58E69905-25E1-45E9-A05E-FD32C484DCDD}"/>
              </a:ext>
            </a:extLst>
          </p:cNvPr>
          <p:cNvSpPr>
            <a:spLocks noGrp="1"/>
          </p:cNvSpPr>
          <p:nvPr>
            <p:ph sz="half" idx="16"/>
          </p:nvPr>
        </p:nvSpPr>
        <p:spPr>
          <a:xfrm>
            <a:off x="270019" y="2070100"/>
            <a:ext cx="4412960" cy="4233421"/>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888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ext &amp; 3 Images">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7C66F4-23B3-49A6-BB7A-4AE96DE91763}"/>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cxnSp>
        <p:nvCxnSpPr>
          <p:cNvPr id="10" name="Straight Connector 9"/>
          <p:cNvCxnSpPr>
            <a:cxnSpLocks/>
          </p:cNvCxnSpPr>
          <p:nvPr userDrawn="1"/>
        </p:nvCxnSpPr>
        <p:spPr>
          <a:xfrm>
            <a:off x="270017" y="19690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EC9E8CF-FCAD-4149-8E34-6302BEF5C9E9}"/>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16" name="Content Placeholder 2">
            <a:extLst>
              <a:ext uri="{FF2B5EF4-FFF2-40B4-BE49-F238E27FC236}">
                <a16:creationId xmlns:a16="http://schemas.microsoft.com/office/drawing/2014/main" id="{58E69905-25E1-45E9-A05E-FD32C484DCDD}"/>
              </a:ext>
            </a:extLst>
          </p:cNvPr>
          <p:cNvSpPr>
            <a:spLocks noGrp="1"/>
          </p:cNvSpPr>
          <p:nvPr>
            <p:ph sz="half" idx="16"/>
          </p:nvPr>
        </p:nvSpPr>
        <p:spPr>
          <a:xfrm>
            <a:off x="270019" y="2070100"/>
            <a:ext cx="4412960" cy="4233421"/>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12">
            <a:extLst>
              <a:ext uri="{FF2B5EF4-FFF2-40B4-BE49-F238E27FC236}">
                <a16:creationId xmlns:a16="http://schemas.microsoft.com/office/drawing/2014/main" id="{4AB12627-1734-4129-853D-7D3B4C7B9734}"/>
              </a:ext>
            </a:extLst>
          </p:cNvPr>
          <p:cNvSpPr>
            <a:spLocks noGrp="1"/>
          </p:cNvSpPr>
          <p:nvPr>
            <p:ph type="pic" sz="quarter" idx="15"/>
          </p:nvPr>
        </p:nvSpPr>
        <p:spPr>
          <a:xfrm>
            <a:off x="5238902" y="316735"/>
            <a:ext cx="2131034" cy="1804595"/>
          </a:xfrm>
        </p:spPr>
        <p:txBody>
          <a:bodyPr/>
          <a:lstStyle/>
          <a:p>
            <a:r>
              <a:rPr lang="en-US"/>
              <a:t>Click icon to add picture</a:t>
            </a:r>
            <a:endParaRPr lang="en-GB"/>
          </a:p>
        </p:txBody>
      </p:sp>
      <p:sp>
        <p:nvSpPr>
          <p:cNvPr id="13" name="Picture Placeholder 14">
            <a:extLst>
              <a:ext uri="{FF2B5EF4-FFF2-40B4-BE49-F238E27FC236}">
                <a16:creationId xmlns:a16="http://schemas.microsoft.com/office/drawing/2014/main" id="{119E4727-AF22-42C8-A027-6621EC1DD90D}"/>
              </a:ext>
            </a:extLst>
          </p:cNvPr>
          <p:cNvSpPr>
            <a:spLocks noGrp="1"/>
          </p:cNvSpPr>
          <p:nvPr>
            <p:ph type="pic" sz="quarter" idx="17"/>
          </p:nvPr>
        </p:nvSpPr>
        <p:spPr>
          <a:xfrm>
            <a:off x="7504946" y="316734"/>
            <a:ext cx="2131035" cy="1804595"/>
          </a:xfrm>
        </p:spPr>
        <p:txBody>
          <a:bodyPr/>
          <a:lstStyle/>
          <a:p>
            <a:r>
              <a:rPr lang="en-US" dirty="0"/>
              <a:t>Click icon to add picture</a:t>
            </a:r>
            <a:endParaRPr lang="en-GB" dirty="0"/>
          </a:p>
        </p:txBody>
      </p:sp>
      <p:sp>
        <p:nvSpPr>
          <p:cNvPr id="14" name="Picture Placeholder 16">
            <a:extLst>
              <a:ext uri="{FF2B5EF4-FFF2-40B4-BE49-F238E27FC236}">
                <a16:creationId xmlns:a16="http://schemas.microsoft.com/office/drawing/2014/main" id="{AEC9A889-2601-4D34-AFC8-300FFE2520DD}"/>
              </a:ext>
            </a:extLst>
          </p:cNvPr>
          <p:cNvSpPr>
            <a:spLocks noGrp="1"/>
          </p:cNvSpPr>
          <p:nvPr>
            <p:ph type="pic" sz="quarter" idx="18"/>
          </p:nvPr>
        </p:nvSpPr>
        <p:spPr>
          <a:xfrm>
            <a:off x="5223019" y="2526815"/>
            <a:ext cx="4412962" cy="3789649"/>
          </a:xfrm>
        </p:spPr>
        <p:txBody>
          <a:bodyPr/>
          <a:lstStyle/>
          <a:p>
            <a:r>
              <a:rPr lang="en-US"/>
              <a:t>Click icon to add picture</a:t>
            </a:r>
            <a:endParaRPr lang="en-GB"/>
          </a:p>
        </p:txBody>
      </p:sp>
    </p:spTree>
    <p:extLst>
      <p:ext uri="{BB962C8B-B14F-4D97-AF65-F5344CB8AC3E}">
        <p14:creationId xmlns:p14="http://schemas.microsoft.com/office/powerpoint/2010/main" val="193760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1 Image Lef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3019" y="324677"/>
            <a:ext cx="4412962" cy="271100"/>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cxnSp>
        <p:nvCxnSpPr>
          <p:cNvPr id="10" name="Straight Connector 9"/>
          <p:cNvCxnSpPr>
            <a:cxnSpLocks/>
          </p:cNvCxnSpPr>
          <p:nvPr userDrawn="1"/>
        </p:nvCxnSpPr>
        <p:spPr>
          <a:xfrm>
            <a:off x="5223021" y="27056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1" y="0"/>
            <a:ext cx="4682981" cy="6858000"/>
          </a:xfrm>
        </p:spPr>
        <p:txBody>
          <a:bodyPr/>
          <a:lstStyle/>
          <a:p>
            <a:r>
              <a:rPr lang="en-US" dirty="0"/>
              <a:t>Click icon to add picture</a:t>
            </a:r>
            <a:endParaRPr lang="en-GB" dirty="0"/>
          </a:p>
        </p:txBody>
      </p:sp>
      <p:sp>
        <p:nvSpPr>
          <p:cNvPr id="12" name="Content Placeholder 2">
            <a:extLst>
              <a:ext uri="{FF2B5EF4-FFF2-40B4-BE49-F238E27FC236}">
                <a16:creationId xmlns:a16="http://schemas.microsoft.com/office/drawing/2014/main" id="{AFEE9712-11BF-4D49-A84B-7E6E4EA1E882}"/>
              </a:ext>
            </a:extLst>
          </p:cNvPr>
          <p:cNvSpPr>
            <a:spLocks noGrp="1"/>
          </p:cNvSpPr>
          <p:nvPr>
            <p:ph sz="half" idx="16"/>
          </p:nvPr>
        </p:nvSpPr>
        <p:spPr>
          <a:xfrm>
            <a:off x="5223021" y="2794539"/>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3 Images Lef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3019" y="324677"/>
            <a:ext cx="4412962" cy="271100"/>
          </a:xfrm>
        </p:spPr>
        <p:txBody>
          <a:bodyPr wrap="square">
            <a:spAutoFit/>
          </a:bodyPr>
          <a:lstStyle>
            <a:lvl1pPr algn="l">
              <a:lnSpc>
                <a:spcPts val="2168"/>
              </a:lnSpc>
              <a:defRPr sz="1668" kern="2000" cap="none" baseline="0"/>
            </a:lvl1pPr>
          </a:lstStyle>
          <a:p>
            <a:r>
              <a:rPr lang="en-US"/>
              <a:t>Click to edit Master title style</a:t>
            </a:r>
            <a:endParaRPr lang="en-GB" dirty="0"/>
          </a:p>
        </p:txBody>
      </p:sp>
      <p:sp>
        <p:nvSpPr>
          <p:cNvPr id="3" name="Content Placeholder 2"/>
          <p:cNvSpPr>
            <a:spLocks noGrp="1"/>
          </p:cNvSpPr>
          <p:nvPr>
            <p:ph sz="half" idx="1"/>
          </p:nvPr>
        </p:nvSpPr>
        <p:spPr>
          <a:xfrm>
            <a:off x="5223021" y="2778850"/>
            <a:ext cx="2131034" cy="3356585"/>
          </a:xfrm>
        </p:spPr>
        <p:txBody>
          <a:bodyPr>
            <a:noAutofit/>
          </a:bodyPr>
          <a:lstStyle>
            <a:lvl1pPr>
              <a:spcAft>
                <a:spcPts val="0"/>
              </a:spcAft>
              <a:defRPr sz="834"/>
            </a:lvl1pPr>
            <a:lvl2pPr marL="90059">
              <a:lnSpc>
                <a:spcPts val="1167"/>
              </a:lnSpc>
              <a:spcAft>
                <a:spcPts val="584"/>
              </a:spcAft>
              <a:defRPr sz="834"/>
            </a:lvl2pPr>
            <a:lvl3pPr marL="0">
              <a:lnSpc>
                <a:spcPts val="1167"/>
              </a:lnSpc>
              <a:spcAft>
                <a:spcPts val="0"/>
              </a:spcAft>
              <a:defRPr sz="834"/>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4"/>
          </p:nvPr>
        </p:nvSpPr>
        <p:spPr>
          <a:xfrm>
            <a:off x="7504947" y="2778850"/>
            <a:ext cx="2131034" cy="3356585"/>
          </a:xfrm>
        </p:spPr>
        <p:txBody>
          <a:bodyPr>
            <a:noAutofit/>
          </a:bodyPr>
          <a:lstStyle>
            <a:lvl1pPr>
              <a:spcAft>
                <a:spcPts val="0"/>
              </a:spcAft>
              <a:defRPr sz="834"/>
            </a:lvl1pPr>
            <a:lvl2pPr marL="90059">
              <a:lnSpc>
                <a:spcPts val="1167"/>
              </a:lnSpc>
              <a:spcAft>
                <a:spcPts val="584"/>
              </a:spcAft>
              <a:defRPr sz="834"/>
            </a:lvl2pPr>
            <a:lvl3pPr marL="0">
              <a:lnSpc>
                <a:spcPts val="1167"/>
              </a:lnSpc>
              <a:spcAft>
                <a:spcPts val="0"/>
              </a:spcAft>
              <a:defRPr sz="834"/>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5223021" y="2705639"/>
            <a:ext cx="2131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504947" y="2705639"/>
            <a:ext cx="213103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270021" y="4330840"/>
            <a:ext cx="2131034" cy="1804595"/>
          </a:xfrm>
        </p:spPr>
        <p:txBody>
          <a:bodyPr/>
          <a:lstStyle/>
          <a:p>
            <a:r>
              <a:rPr lang="en-US"/>
              <a:t>Click icon to add picture</a:t>
            </a:r>
            <a:endParaRPr lang="en-GB"/>
          </a:p>
        </p:txBody>
      </p:sp>
      <p:sp>
        <p:nvSpPr>
          <p:cNvPr id="15" name="Picture Placeholder 14"/>
          <p:cNvSpPr>
            <a:spLocks noGrp="1"/>
          </p:cNvSpPr>
          <p:nvPr>
            <p:ph type="pic" sz="quarter" idx="16"/>
          </p:nvPr>
        </p:nvSpPr>
        <p:spPr>
          <a:xfrm>
            <a:off x="2551947" y="4330840"/>
            <a:ext cx="2131035" cy="1804595"/>
          </a:xfrm>
        </p:spPr>
        <p:txBody>
          <a:bodyPr/>
          <a:lstStyle/>
          <a:p>
            <a:r>
              <a:rPr lang="en-US"/>
              <a:t>Click icon to add picture</a:t>
            </a:r>
            <a:endParaRPr lang="en-GB"/>
          </a:p>
        </p:txBody>
      </p:sp>
      <p:sp>
        <p:nvSpPr>
          <p:cNvPr id="17" name="Picture Placeholder 16"/>
          <p:cNvSpPr>
            <a:spLocks noGrp="1"/>
          </p:cNvSpPr>
          <p:nvPr>
            <p:ph type="pic" sz="quarter" idx="17"/>
          </p:nvPr>
        </p:nvSpPr>
        <p:spPr>
          <a:xfrm>
            <a:off x="270019" y="324678"/>
            <a:ext cx="4412962" cy="3789649"/>
          </a:xfrm>
        </p:spPr>
        <p:txBody>
          <a:bodyPr/>
          <a:lstStyle/>
          <a:p>
            <a:r>
              <a:rPr lang="en-US"/>
              <a:t>Click icon to add picture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6 Images Lef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3019" y="324677"/>
            <a:ext cx="4412962" cy="271100"/>
          </a:xfrm>
        </p:spPr>
        <p:txBody>
          <a:bodyPr wrap="square">
            <a:spAutoFit/>
          </a:bodyPr>
          <a:lstStyle>
            <a:lvl1pPr algn="l">
              <a:lnSpc>
                <a:spcPts val="2168"/>
              </a:lnSpc>
              <a:defRPr sz="1668" kern="2000" cap="none" baseline="0"/>
            </a:lvl1pPr>
          </a:lstStyle>
          <a:p>
            <a:r>
              <a:rPr lang="en-US"/>
              <a:t>Click to edit Master title style</a:t>
            </a:r>
            <a:endParaRPr lang="en-GB" dirty="0"/>
          </a:p>
        </p:txBody>
      </p:sp>
      <p:sp>
        <p:nvSpPr>
          <p:cNvPr id="3" name="Content Placeholder 2"/>
          <p:cNvSpPr>
            <a:spLocks noGrp="1"/>
          </p:cNvSpPr>
          <p:nvPr>
            <p:ph sz="half" idx="1"/>
          </p:nvPr>
        </p:nvSpPr>
        <p:spPr>
          <a:xfrm>
            <a:off x="5223021" y="2778850"/>
            <a:ext cx="2131034" cy="3356585"/>
          </a:xfrm>
        </p:spPr>
        <p:txBody>
          <a:bodyPr>
            <a:noAutofit/>
          </a:bodyPr>
          <a:lstStyle>
            <a:lvl1pPr>
              <a:spcAft>
                <a:spcPts val="0"/>
              </a:spcAft>
              <a:defRPr sz="834"/>
            </a:lvl1pPr>
            <a:lvl2pPr marL="90059">
              <a:lnSpc>
                <a:spcPts val="1167"/>
              </a:lnSpc>
              <a:spcAft>
                <a:spcPts val="584"/>
              </a:spcAft>
              <a:defRPr sz="834"/>
            </a:lvl2pPr>
            <a:lvl3pPr marL="0">
              <a:lnSpc>
                <a:spcPts val="1167"/>
              </a:lnSpc>
              <a:spcAft>
                <a:spcPts val="0"/>
              </a:spcAft>
              <a:defRPr sz="834"/>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4"/>
          </p:nvPr>
        </p:nvSpPr>
        <p:spPr>
          <a:xfrm>
            <a:off x="7504947" y="2778850"/>
            <a:ext cx="2131034" cy="3356585"/>
          </a:xfrm>
        </p:spPr>
        <p:txBody>
          <a:bodyPr>
            <a:noAutofit/>
          </a:bodyPr>
          <a:lstStyle>
            <a:lvl1pPr>
              <a:spcAft>
                <a:spcPts val="0"/>
              </a:spcAft>
              <a:defRPr sz="834"/>
            </a:lvl1pPr>
            <a:lvl2pPr marL="90059">
              <a:lnSpc>
                <a:spcPts val="1167"/>
              </a:lnSpc>
              <a:spcAft>
                <a:spcPts val="584"/>
              </a:spcAft>
              <a:defRPr sz="834"/>
            </a:lvl2pPr>
            <a:lvl3pPr marL="0">
              <a:lnSpc>
                <a:spcPts val="1167"/>
              </a:lnSpc>
              <a:spcAft>
                <a:spcPts val="0"/>
              </a:spcAft>
              <a:defRPr sz="834"/>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5223021" y="2705639"/>
            <a:ext cx="2131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504947" y="2705639"/>
            <a:ext cx="213103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2"/>
          <p:cNvSpPr>
            <a:spLocks noGrp="1"/>
          </p:cNvSpPr>
          <p:nvPr>
            <p:ph type="pic" sz="quarter" idx="15"/>
          </p:nvPr>
        </p:nvSpPr>
        <p:spPr>
          <a:xfrm>
            <a:off x="270021" y="4330840"/>
            <a:ext cx="2131034" cy="1804595"/>
          </a:xfrm>
        </p:spPr>
        <p:txBody>
          <a:bodyPr/>
          <a:lstStyle/>
          <a:p>
            <a:r>
              <a:rPr lang="en-US"/>
              <a:t>Click icon to add picture</a:t>
            </a:r>
            <a:endParaRPr lang="en-GB"/>
          </a:p>
        </p:txBody>
      </p:sp>
      <p:sp>
        <p:nvSpPr>
          <p:cNvPr id="19" name="Picture Placeholder 14"/>
          <p:cNvSpPr>
            <a:spLocks noGrp="1"/>
          </p:cNvSpPr>
          <p:nvPr>
            <p:ph type="pic" sz="quarter" idx="16"/>
          </p:nvPr>
        </p:nvSpPr>
        <p:spPr>
          <a:xfrm>
            <a:off x="2551947" y="4330840"/>
            <a:ext cx="2131035" cy="1804595"/>
          </a:xfrm>
        </p:spPr>
        <p:txBody>
          <a:bodyPr/>
          <a:lstStyle/>
          <a:p>
            <a:r>
              <a:rPr lang="en-US"/>
              <a:t>Click icon to add picture</a:t>
            </a:r>
            <a:endParaRPr lang="en-GB"/>
          </a:p>
        </p:txBody>
      </p:sp>
      <p:sp>
        <p:nvSpPr>
          <p:cNvPr id="20" name="Picture Placeholder 12"/>
          <p:cNvSpPr>
            <a:spLocks noGrp="1"/>
          </p:cNvSpPr>
          <p:nvPr>
            <p:ph type="pic" sz="quarter" idx="17"/>
          </p:nvPr>
        </p:nvSpPr>
        <p:spPr>
          <a:xfrm>
            <a:off x="270021" y="324678"/>
            <a:ext cx="2131034" cy="1804595"/>
          </a:xfrm>
        </p:spPr>
        <p:txBody>
          <a:bodyPr/>
          <a:lstStyle/>
          <a:p>
            <a:r>
              <a:rPr lang="en-US"/>
              <a:t>Click icon to add picture</a:t>
            </a:r>
            <a:endParaRPr lang="en-GB"/>
          </a:p>
        </p:txBody>
      </p:sp>
      <p:sp>
        <p:nvSpPr>
          <p:cNvPr id="21" name="Picture Placeholder 14"/>
          <p:cNvSpPr>
            <a:spLocks noGrp="1"/>
          </p:cNvSpPr>
          <p:nvPr>
            <p:ph type="pic" sz="quarter" idx="18"/>
          </p:nvPr>
        </p:nvSpPr>
        <p:spPr>
          <a:xfrm>
            <a:off x="2551947" y="324678"/>
            <a:ext cx="2131035" cy="1804595"/>
          </a:xfrm>
        </p:spPr>
        <p:txBody>
          <a:bodyPr/>
          <a:lstStyle/>
          <a:p>
            <a:r>
              <a:rPr lang="en-US"/>
              <a:t>Click icon to add picture</a:t>
            </a:r>
            <a:endParaRPr lang="en-GB"/>
          </a:p>
        </p:txBody>
      </p:sp>
      <p:sp>
        <p:nvSpPr>
          <p:cNvPr id="22" name="Picture Placeholder 12"/>
          <p:cNvSpPr>
            <a:spLocks noGrp="1"/>
          </p:cNvSpPr>
          <p:nvPr>
            <p:ph type="pic" sz="quarter" idx="19"/>
          </p:nvPr>
        </p:nvSpPr>
        <p:spPr>
          <a:xfrm>
            <a:off x="270021" y="2336775"/>
            <a:ext cx="2131034" cy="1804595"/>
          </a:xfrm>
        </p:spPr>
        <p:txBody>
          <a:bodyPr/>
          <a:lstStyle/>
          <a:p>
            <a:r>
              <a:rPr lang="en-US"/>
              <a:t>Click icon to add picture</a:t>
            </a:r>
            <a:endParaRPr lang="en-GB"/>
          </a:p>
        </p:txBody>
      </p:sp>
      <p:sp>
        <p:nvSpPr>
          <p:cNvPr id="23" name="Picture Placeholder 14"/>
          <p:cNvSpPr>
            <a:spLocks noGrp="1"/>
          </p:cNvSpPr>
          <p:nvPr>
            <p:ph type="pic" sz="quarter" idx="20"/>
          </p:nvPr>
        </p:nvSpPr>
        <p:spPr>
          <a:xfrm>
            <a:off x="2551947" y="2336775"/>
            <a:ext cx="2131035" cy="1804595"/>
          </a:xfrm>
        </p:spPr>
        <p:txBody>
          <a:bodyPr/>
          <a:lstStyle/>
          <a:p>
            <a:r>
              <a:rPr lang="en-US"/>
              <a:t>Click icon to add picture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2" y="2130428"/>
            <a:ext cx="84201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485902" y="3886202"/>
            <a:ext cx="6934200" cy="1752601"/>
          </a:xfrm>
        </p:spPr>
        <p:txBody>
          <a:bodyPr/>
          <a:lstStyle>
            <a:lvl1pPr marL="0" indent="0" algn="ctr">
              <a:buNone/>
              <a:defRPr>
                <a:solidFill>
                  <a:schemeClr val="tx1">
                    <a:tint val="75000"/>
                  </a:schemeClr>
                </a:solidFill>
              </a:defRPr>
            </a:lvl1pPr>
            <a:lvl2pPr marL="452863" indent="0" algn="ctr">
              <a:buNone/>
              <a:defRPr>
                <a:solidFill>
                  <a:schemeClr val="tx1">
                    <a:tint val="75000"/>
                  </a:schemeClr>
                </a:solidFill>
              </a:defRPr>
            </a:lvl2pPr>
            <a:lvl3pPr marL="905728" indent="0" algn="ctr">
              <a:buNone/>
              <a:defRPr>
                <a:solidFill>
                  <a:schemeClr val="tx1">
                    <a:tint val="75000"/>
                  </a:schemeClr>
                </a:solidFill>
              </a:defRPr>
            </a:lvl3pPr>
            <a:lvl4pPr marL="1358590" indent="0" algn="ctr">
              <a:buNone/>
              <a:defRPr>
                <a:solidFill>
                  <a:schemeClr val="tx1">
                    <a:tint val="75000"/>
                  </a:schemeClr>
                </a:solidFill>
              </a:defRPr>
            </a:lvl4pPr>
            <a:lvl5pPr marL="1811455" indent="0" algn="ctr">
              <a:buNone/>
              <a:defRPr>
                <a:solidFill>
                  <a:schemeClr val="tx1">
                    <a:tint val="75000"/>
                  </a:schemeClr>
                </a:solidFill>
              </a:defRPr>
            </a:lvl5pPr>
            <a:lvl6pPr marL="2264318" indent="0" algn="ctr">
              <a:buNone/>
              <a:defRPr>
                <a:solidFill>
                  <a:schemeClr val="tx1">
                    <a:tint val="75000"/>
                  </a:schemeClr>
                </a:solidFill>
              </a:defRPr>
            </a:lvl6pPr>
            <a:lvl7pPr marL="2717182" indent="0" algn="ctr">
              <a:buNone/>
              <a:defRPr>
                <a:solidFill>
                  <a:schemeClr val="tx1">
                    <a:tint val="75000"/>
                  </a:schemeClr>
                </a:solidFill>
              </a:defRPr>
            </a:lvl7pPr>
            <a:lvl8pPr marL="3170045" indent="0" algn="ctr">
              <a:buNone/>
              <a:defRPr>
                <a:solidFill>
                  <a:schemeClr val="tx1">
                    <a:tint val="75000"/>
                  </a:schemeClr>
                </a:solidFill>
              </a:defRPr>
            </a:lvl8pPr>
            <a:lvl9pPr marL="3622909"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5" name="Rectangle 4"/>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7" name="Picture Placeholder 6"/>
          <p:cNvSpPr>
            <a:spLocks noGrp="1"/>
          </p:cNvSpPr>
          <p:nvPr>
            <p:ph type="pic" sz="quarter" idx="13"/>
          </p:nvPr>
        </p:nvSpPr>
        <p:spPr>
          <a:xfrm>
            <a:off x="285011" y="1269830"/>
            <a:ext cx="990529" cy="1299308"/>
          </a:xfrm>
        </p:spPr>
        <p:txBody>
          <a:bodyPr/>
          <a:lstStyle/>
          <a:p>
            <a:r>
              <a:rPr lang="en-US"/>
              <a:t>Click icon to add picture</a:t>
            </a:r>
            <a:endParaRPr lang="en-GB"/>
          </a:p>
        </p:txBody>
      </p:sp>
      <p:sp>
        <p:nvSpPr>
          <p:cNvPr id="9" name="Picture Placeholder 6"/>
          <p:cNvSpPr>
            <a:spLocks noGrp="1"/>
          </p:cNvSpPr>
          <p:nvPr>
            <p:ph type="pic" sz="quarter" idx="15"/>
          </p:nvPr>
        </p:nvSpPr>
        <p:spPr>
          <a:xfrm>
            <a:off x="285011" y="3548496"/>
            <a:ext cx="990529" cy="1299308"/>
          </a:xfrm>
        </p:spPr>
        <p:txBody>
          <a:bodyPr/>
          <a:lstStyle/>
          <a:p>
            <a:r>
              <a:rPr lang="en-US" dirty="0"/>
              <a:t>Click icon to add picture</a:t>
            </a:r>
            <a:endParaRPr lang="en-GB" dirty="0"/>
          </a:p>
        </p:txBody>
      </p:sp>
      <p:cxnSp>
        <p:nvCxnSpPr>
          <p:cNvPr id="11" name="Straight Connector 10"/>
          <p:cNvCxnSpPr/>
          <p:nvPr userDrawn="1"/>
        </p:nvCxnSpPr>
        <p:spPr>
          <a:xfrm>
            <a:off x="239371" y="3429000"/>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6"/>
          <p:cNvSpPr>
            <a:spLocks noGrp="1"/>
          </p:cNvSpPr>
          <p:nvPr>
            <p:ph type="pic" sz="quarter" idx="16"/>
          </p:nvPr>
        </p:nvSpPr>
        <p:spPr>
          <a:xfrm>
            <a:off x="5223016" y="323015"/>
            <a:ext cx="990529" cy="1299308"/>
          </a:xfrm>
        </p:spPr>
        <p:txBody>
          <a:bodyPr/>
          <a:lstStyle/>
          <a:p>
            <a:r>
              <a:rPr lang="en-US" dirty="0"/>
              <a:t>Click icon to add picture</a:t>
            </a:r>
            <a:endParaRPr lang="en-GB" dirty="0"/>
          </a:p>
        </p:txBody>
      </p:sp>
      <p:sp>
        <p:nvSpPr>
          <p:cNvPr id="14" name="Picture Placeholder 6"/>
          <p:cNvSpPr>
            <a:spLocks noGrp="1"/>
          </p:cNvSpPr>
          <p:nvPr>
            <p:ph type="pic" sz="quarter" idx="17"/>
          </p:nvPr>
        </p:nvSpPr>
        <p:spPr>
          <a:xfrm>
            <a:off x="5223016" y="1828018"/>
            <a:ext cx="990529" cy="1299308"/>
          </a:xfrm>
        </p:spPr>
        <p:txBody>
          <a:bodyPr/>
          <a:lstStyle/>
          <a:p>
            <a:r>
              <a:rPr lang="en-US" dirty="0"/>
              <a:t>Click icon to add picture</a:t>
            </a:r>
            <a:endParaRPr lang="en-GB" dirty="0"/>
          </a:p>
        </p:txBody>
      </p:sp>
      <p:sp>
        <p:nvSpPr>
          <p:cNvPr id="15" name="Picture Placeholder 6"/>
          <p:cNvSpPr>
            <a:spLocks noGrp="1"/>
          </p:cNvSpPr>
          <p:nvPr>
            <p:ph type="pic" sz="quarter" idx="18"/>
          </p:nvPr>
        </p:nvSpPr>
        <p:spPr>
          <a:xfrm>
            <a:off x="5238442" y="3326676"/>
            <a:ext cx="990529" cy="1299308"/>
          </a:xfrm>
        </p:spPr>
        <p:txBody>
          <a:bodyPr/>
          <a:lstStyle/>
          <a:p>
            <a:r>
              <a:rPr lang="en-US" dirty="0"/>
              <a:t>Click icon to add picture</a:t>
            </a:r>
            <a:endParaRPr lang="en-GB" dirty="0"/>
          </a:p>
        </p:txBody>
      </p:sp>
      <p:cxnSp>
        <p:nvCxnSpPr>
          <p:cNvPr id="16" name="Straight Connector 15"/>
          <p:cNvCxnSpPr/>
          <p:nvPr userDrawn="1"/>
        </p:nvCxnSpPr>
        <p:spPr>
          <a:xfrm>
            <a:off x="5223016" y="1720011"/>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223016" y="3212425"/>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6"/>
          <p:cNvSpPr>
            <a:spLocks noGrp="1"/>
          </p:cNvSpPr>
          <p:nvPr>
            <p:ph type="pic" sz="quarter" idx="19"/>
          </p:nvPr>
        </p:nvSpPr>
        <p:spPr>
          <a:xfrm>
            <a:off x="5238442" y="4847804"/>
            <a:ext cx="990529" cy="1299308"/>
          </a:xfrm>
        </p:spPr>
        <p:txBody>
          <a:bodyPr/>
          <a:lstStyle/>
          <a:p>
            <a:r>
              <a:rPr lang="en-US" dirty="0"/>
              <a:t>Click icon to add picture</a:t>
            </a:r>
            <a:endParaRPr lang="en-GB" dirty="0"/>
          </a:p>
        </p:txBody>
      </p:sp>
      <p:cxnSp>
        <p:nvCxnSpPr>
          <p:cNvPr id="19" name="Straight Connector 18"/>
          <p:cNvCxnSpPr/>
          <p:nvPr userDrawn="1"/>
        </p:nvCxnSpPr>
        <p:spPr>
          <a:xfrm>
            <a:off x="5238442" y="4729054"/>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20"/>
          </p:nvPr>
        </p:nvSpPr>
        <p:spPr>
          <a:xfrm>
            <a:off x="1380335" y="1269830"/>
            <a:ext cx="3271998" cy="1300298"/>
          </a:xfrm>
        </p:spPr>
        <p:txBody>
          <a:bodyPr>
            <a:noAutofit/>
          </a:bodyPr>
          <a:lstStyle>
            <a:lvl1pPr>
              <a:lnSpc>
                <a:spcPts val="1100"/>
              </a:lnSpc>
              <a:spcAft>
                <a:spcPts val="600"/>
              </a:spcAft>
              <a:defRPr sz="1000" spc="25"/>
            </a:lvl1pPr>
            <a:lvl2pPr marL="0" indent="0">
              <a:spcAft>
                <a:spcPts val="600"/>
              </a:spcAft>
              <a:buNone/>
              <a:defRPr sz="800" spc="25"/>
            </a:lvl2pPr>
            <a:lvl3pPr>
              <a:spcAft>
                <a:spcPts val="417"/>
              </a:spcAft>
              <a:defRPr sz="800" spc="25"/>
            </a:lvl3pPr>
            <a:lvl4pPr marL="0" indent="0">
              <a:buNone/>
              <a:defRPr sz="750" spc="25"/>
            </a:lvl4pPr>
            <a:lvl5pPr>
              <a:defRPr spc="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0"/>
          <p:cNvSpPr>
            <a:spLocks noGrp="1"/>
          </p:cNvSpPr>
          <p:nvPr>
            <p:ph type="body" sz="quarter" idx="23"/>
          </p:nvPr>
        </p:nvSpPr>
        <p:spPr>
          <a:xfrm>
            <a:off x="6363982" y="322520"/>
            <a:ext cx="3271998" cy="1300298"/>
          </a:xfrm>
        </p:spPr>
        <p:txBody>
          <a:bodyPr>
            <a:noAutofit/>
          </a:bodyPr>
          <a:lstStyle>
            <a:lvl1pPr>
              <a:lnSpc>
                <a:spcPts val="1100"/>
              </a:lnSpc>
              <a:spcAft>
                <a:spcPts val="600"/>
              </a:spcAft>
              <a:defRPr sz="1000" spc="25"/>
            </a:lvl1pPr>
            <a:lvl2pPr marL="0" indent="0">
              <a:buNone/>
              <a:defRPr lang="en-US" sz="800" kern="1000" spc="25" dirty="0">
                <a:solidFill>
                  <a:schemeClr val="tx1"/>
                </a:solidFill>
                <a:latin typeface="Garnett Regular" pitchFamily="2" charset="0"/>
                <a:ea typeface="+mn-ea"/>
                <a:cs typeface="+mn-cs"/>
              </a:defRPr>
            </a:lvl2pPr>
            <a:lvl3pPr>
              <a:spcAft>
                <a:spcPts val="600"/>
              </a:spcAft>
              <a:defRPr sz="800" spc="25"/>
            </a:lvl3pPr>
            <a:lvl4pPr marL="0" indent="0">
              <a:buNone/>
              <a:defRPr sz="750" spc="25"/>
            </a:lvl4pPr>
            <a:lvl5pPr>
              <a:defRPr spc="25"/>
            </a:lvl5pPr>
          </a:lstStyle>
          <a:p>
            <a:pPr lvl="0"/>
            <a:r>
              <a:rPr lang="en-US" dirty="0"/>
              <a:t>Click to edit Master text styles</a:t>
            </a:r>
          </a:p>
          <a:p>
            <a:pPr marL="0" lvl="1" indent="0" algn="l" defTabSz="905728" rtl="0" eaLnBrk="1" latinLnBrk="0" hangingPunct="1">
              <a:lnSpc>
                <a:spcPts val="1167"/>
              </a:lnSpc>
              <a:spcBef>
                <a:spcPts val="0"/>
              </a:spcBef>
              <a:spcAft>
                <a:spcPts val="600"/>
              </a:spcAft>
              <a:buClr>
                <a:schemeClr val="tx1"/>
              </a:buClr>
              <a:buSzPct val="100000"/>
              <a:buFont typeface="Garnett Regular" pitchFamily="2" charset="0"/>
              <a:buNone/>
            </a:pPr>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itle 1">
            <a:extLst>
              <a:ext uri="{FF2B5EF4-FFF2-40B4-BE49-F238E27FC236}">
                <a16:creationId xmlns:a16="http://schemas.microsoft.com/office/drawing/2014/main" id="{90EAFB30-5D96-40AD-A580-4AE3C27756FD}"/>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30" name="Text Placeholder 20">
            <a:extLst>
              <a:ext uri="{FF2B5EF4-FFF2-40B4-BE49-F238E27FC236}">
                <a16:creationId xmlns:a16="http://schemas.microsoft.com/office/drawing/2014/main" id="{FBAC23F0-282C-470D-BA72-EC8B9D0845B0}"/>
              </a:ext>
            </a:extLst>
          </p:cNvPr>
          <p:cNvSpPr>
            <a:spLocks noGrp="1"/>
          </p:cNvSpPr>
          <p:nvPr>
            <p:ph type="body" sz="quarter" idx="27"/>
          </p:nvPr>
        </p:nvSpPr>
        <p:spPr>
          <a:xfrm>
            <a:off x="1380335" y="3547506"/>
            <a:ext cx="3271998" cy="1300298"/>
          </a:xfrm>
        </p:spPr>
        <p:txBody>
          <a:bodyPr>
            <a:noAutofit/>
          </a:bodyPr>
          <a:lstStyle>
            <a:lvl1pPr>
              <a:lnSpc>
                <a:spcPts val="1100"/>
              </a:lnSpc>
              <a:spcAft>
                <a:spcPts val="600"/>
              </a:spcAft>
              <a:defRPr sz="1050" spc="25"/>
            </a:lvl1pPr>
            <a:lvl2pPr marL="0" indent="0">
              <a:spcAft>
                <a:spcPts val="600"/>
              </a:spcAft>
              <a:buNone/>
              <a:defRPr sz="800" spc="25"/>
            </a:lvl2pPr>
            <a:lvl3pPr>
              <a:spcAft>
                <a:spcPts val="417"/>
              </a:spcAft>
              <a:defRPr sz="800" spc="25"/>
            </a:lvl3pPr>
            <a:lvl4pPr>
              <a:defRPr sz="750" spc="25"/>
            </a:lvl4pPr>
            <a:lvl5pPr>
              <a:defRPr spc="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0">
            <a:extLst>
              <a:ext uri="{FF2B5EF4-FFF2-40B4-BE49-F238E27FC236}">
                <a16:creationId xmlns:a16="http://schemas.microsoft.com/office/drawing/2014/main" id="{7358640C-AB85-4191-925D-5CB49F741B63}"/>
              </a:ext>
            </a:extLst>
          </p:cNvPr>
          <p:cNvSpPr>
            <a:spLocks noGrp="1"/>
          </p:cNvSpPr>
          <p:nvPr>
            <p:ph type="body" sz="quarter" idx="28"/>
          </p:nvPr>
        </p:nvSpPr>
        <p:spPr>
          <a:xfrm>
            <a:off x="6363982" y="1823082"/>
            <a:ext cx="3271998" cy="1300298"/>
          </a:xfrm>
        </p:spPr>
        <p:txBody>
          <a:bodyPr>
            <a:noAutofit/>
          </a:bodyPr>
          <a:lstStyle>
            <a:lvl1pPr>
              <a:lnSpc>
                <a:spcPts val="1100"/>
              </a:lnSpc>
              <a:spcAft>
                <a:spcPts val="600"/>
              </a:spcAft>
              <a:defRPr sz="1000" spc="25"/>
            </a:lvl1pPr>
            <a:lvl2pPr marL="0" indent="0">
              <a:buNone/>
              <a:defRPr lang="en-US" sz="800" kern="1000" spc="25" dirty="0">
                <a:solidFill>
                  <a:schemeClr val="tx1"/>
                </a:solidFill>
                <a:latin typeface="Garnett Regular" pitchFamily="2" charset="0"/>
                <a:ea typeface="+mn-ea"/>
                <a:cs typeface="+mn-cs"/>
              </a:defRPr>
            </a:lvl2pPr>
            <a:lvl3pPr>
              <a:spcAft>
                <a:spcPts val="600"/>
              </a:spcAft>
              <a:defRPr sz="800" spc="25"/>
            </a:lvl3pPr>
            <a:lvl4pPr marL="0" indent="0">
              <a:buNone/>
              <a:defRPr sz="750" spc="25"/>
            </a:lvl4pPr>
            <a:lvl5pPr>
              <a:defRPr spc="25"/>
            </a:lvl5pPr>
          </a:lstStyle>
          <a:p>
            <a:pPr lvl="0"/>
            <a:r>
              <a:rPr lang="en-US" dirty="0"/>
              <a:t>Click to edit Master text styles</a:t>
            </a:r>
          </a:p>
          <a:p>
            <a:pPr marL="0" lvl="1" indent="0" algn="l" defTabSz="905728" rtl="0" eaLnBrk="1" latinLnBrk="0" hangingPunct="1">
              <a:lnSpc>
                <a:spcPts val="1167"/>
              </a:lnSpc>
              <a:spcBef>
                <a:spcPts val="0"/>
              </a:spcBef>
              <a:spcAft>
                <a:spcPts val="600"/>
              </a:spcAft>
              <a:buClr>
                <a:schemeClr val="tx1"/>
              </a:buClr>
              <a:buSzPct val="100000"/>
              <a:buFont typeface="Garnett Regular" pitchFamily="2" charset="0"/>
              <a:buNone/>
            </a:pPr>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20">
            <a:extLst>
              <a:ext uri="{FF2B5EF4-FFF2-40B4-BE49-F238E27FC236}">
                <a16:creationId xmlns:a16="http://schemas.microsoft.com/office/drawing/2014/main" id="{A17BC1D8-C052-4F88-A388-963523B89EC2}"/>
              </a:ext>
            </a:extLst>
          </p:cNvPr>
          <p:cNvSpPr>
            <a:spLocks noGrp="1"/>
          </p:cNvSpPr>
          <p:nvPr>
            <p:ph type="body" sz="quarter" idx="29"/>
          </p:nvPr>
        </p:nvSpPr>
        <p:spPr>
          <a:xfrm>
            <a:off x="6363982" y="3334161"/>
            <a:ext cx="3271998" cy="1300298"/>
          </a:xfrm>
        </p:spPr>
        <p:txBody>
          <a:bodyPr>
            <a:noAutofit/>
          </a:bodyPr>
          <a:lstStyle>
            <a:lvl1pPr>
              <a:lnSpc>
                <a:spcPts val="1100"/>
              </a:lnSpc>
              <a:spcAft>
                <a:spcPts val="600"/>
              </a:spcAft>
              <a:defRPr sz="1000" spc="25"/>
            </a:lvl1pPr>
            <a:lvl2pPr marL="0" indent="0">
              <a:buNone/>
              <a:defRPr lang="en-US" sz="800" kern="1000" spc="25" dirty="0">
                <a:solidFill>
                  <a:schemeClr val="tx1"/>
                </a:solidFill>
                <a:latin typeface="Garnett Regular" pitchFamily="2" charset="0"/>
                <a:ea typeface="+mn-ea"/>
                <a:cs typeface="+mn-cs"/>
              </a:defRPr>
            </a:lvl2pPr>
            <a:lvl3pPr>
              <a:spcAft>
                <a:spcPts val="600"/>
              </a:spcAft>
              <a:defRPr sz="800" spc="25"/>
            </a:lvl3pPr>
            <a:lvl4pPr marL="0" indent="0">
              <a:buNone/>
              <a:defRPr sz="750" spc="25"/>
            </a:lvl4pPr>
            <a:lvl5pPr>
              <a:defRPr spc="25"/>
            </a:lvl5pPr>
          </a:lstStyle>
          <a:p>
            <a:pPr lvl="0"/>
            <a:r>
              <a:rPr lang="en-US" dirty="0"/>
              <a:t>Click to edit Master text styles</a:t>
            </a:r>
          </a:p>
          <a:p>
            <a:pPr marL="0" lvl="1" indent="0" algn="l" defTabSz="905728" rtl="0" eaLnBrk="1" latinLnBrk="0" hangingPunct="1">
              <a:lnSpc>
                <a:spcPts val="1167"/>
              </a:lnSpc>
              <a:spcBef>
                <a:spcPts val="0"/>
              </a:spcBef>
              <a:spcAft>
                <a:spcPts val="600"/>
              </a:spcAft>
              <a:buClr>
                <a:schemeClr val="tx1"/>
              </a:buClr>
              <a:buSzPct val="100000"/>
              <a:buFont typeface="Garnett Regular" pitchFamily="2" charset="0"/>
              <a:buNone/>
            </a:pPr>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20">
            <a:extLst>
              <a:ext uri="{FF2B5EF4-FFF2-40B4-BE49-F238E27FC236}">
                <a16:creationId xmlns:a16="http://schemas.microsoft.com/office/drawing/2014/main" id="{8A5928C0-939B-4B6D-99A1-77D93295E9FF}"/>
              </a:ext>
            </a:extLst>
          </p:cNvPr>
          <p:cNvSpPr>
            <a:spLocks noGrp="1"/>
          </p:cNvSpPr>
          <p:nvPr>
            <p:ph type="body" sz="quarter" idx="30"/>
          </p:nvPr>
        </p:nvSpPr>
        <p:spPr>
          <a:xfrm>
            <a:off x="6363980" y="4845240"/>
            <a:ext cx="3271998" cy="1300298"/>
          </a:xfrm>
        </p:spPr>
        <p:txBody>
          <a:bodyPr>
            <a:noAutofit/>
          </a:bodyPr>
          <a:lstStyle>
            <a:lvl1pPr>
              <a:lnSpc>
                <a:spcPts val="1100"/>
              </a:lnSpc>
              <a:spcAft>
                <a:spcPts val="600"/>
              </a:spcAft>
              <a:defRPr sz="1000" spc="25"/>
            </a:lvl1pPr>
            <a:lvl2pPr marL="0" indent="0">
              <a:buNone/>
              <a:defRPr lang="en-US" sz="800" kern="1000" spc="25" dirty="0">
                <a:solidFill>
                  <a:schemeClr val="tx1"/>
                </a:solidFill>
                <a:latin typeface="Garnett Regular" pitchFamily="2" charset="0"/>
                <a:ea typeface="+mn-ea"/>
                <a:cs typeface="+mn-cs"/>
              </a:defRPr>
            </a:lvl2pPr>
            <a:lvl3pPr>
              <a:spcAft>
                <a:spcPts val="600"/>
              </a:spcAft>
              <a:defRPr sz="800" spc="25"/>
            </a:lvl3pPr>
            <a:lvl4pPr marL="0" indent="0">
              <a:buNone/>
              <a:defRPr sz="750" spc="25"/>
            </a:lvl4pPr>
            <a:lvl5pPr>
              <a:defRPr spc="25"/>
            </a:lvl5pPr>
          </a:lstStyle>
          <a:p>
            <a:pPr lvl="0"/>
            <a:r>
              <a:rPr lang="en-US" dirty="0"/>
              <a:t>Click to edit Master text styles</a:t>
            </a:r>
          </a:p>
          <a:p>
            <a:pPr marL="0" lvl="1" indent="0" algn="l" defTabSz="905728" rtl="0" eaLnBrk="1" latinLnBrk="0" hangingPunct="1">
              <a:lnSpc>
                <a:spcPts val="1167"/>
              </a:lnSpc>
              <a:spcBef>
                <a:spcPts val="0"/>
              </a:spcBef>
              <a:spcAft>
                <a:spcPts val="600"/>
              </a:spcAft>
              <a:buClr>
                <a:schemeClr val="tx1"/>
              </a:buClr>
              <a:buSzPct val="100000"/>
              <a:buFont typeface="Garnett Regular" pitchFamily="2" charset="0"/>
              <a:buNone/>
            </a:pPr>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extLst>
    <p:ext uri="{DCECCB84-F9BA-43D5-87BE-67443E8EF086}">
      <p15:sldGuideLst xmlns:p15="http://schemas.microsoft.com/office/powerpoint/2012/main">
        <p15:guide id="1" orient="horz" pos="2159"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5" name="Rectangle 4"/>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7" name="Picture Placeholder 6"/>
          <p:cNvSpPr>
            <a:spLocks noGrp="1"/>
          </p:cNvSpPr>
          <p:nvPr>
            <p:ph type="pic" sz="quarter" idx="13"/>
          </p:nvPr>
        </p:nvSpPr>
        <p:spPr>
          <a:xfrm>
            <a:off x="270018" y="1803228"/>
            <a:ext cx="2131035" cy="1804595"/>
          </a:xfrm>
        </p:spPr>
        <p:txBody>
          <a:bodyPr/>
          <a:lstStyle/>
          <a:p>
            <a:r>
              <a:rPr lang="en-US"/>
              <a:t>Click icon to add picture</a:t>
            </a:r>
            <a:endParaRPr lang="en-GB"/>
          </a:p>
        </p:txBody>
      </p:sp>
      <p:sp>
        <p:nvSpPr>
          <p:cNvPr id="8" name="Picture Placeholder 6"/>
          <p:cNvSpPr>
            <a:spLocks noGrp="1"/>
          </p:cNvSpPr>
          <p:nvPr>
            <p:ph type="pic" sz="quarter" idx="14"/>
          </p:nvPr>
        </p:nvSpPr>
        <p:spPr>
          <a:xfrm>
            <a:off x="2551488" y="1803228"/>
            <a:ext cx="2131493" cy="1804595"/>
          </a:xfrm>
        </p:spPr>
        <p:txBody>
          <a:bodyPr/>
          <a:lstStyle/>
          <a:p>
            <a:r>
              <a:rPr lang="en-US"/>
              <a:t>Click icon to add picture</a:t>
            </a:r>
            <a:endParaRPr lang="en-GB"/>
          </a:p>
        </p:txBody>
      </p:sp>
      <p:sp>
        <p:nvSpPr>
          <p:cNvPr id="22" name="Text Placeholder 20"/>
          <p:cNvSpPr>
            <a:spLocks noGrp="1"/>
          </p:cNvSpPr>
          <p:nvPr>
            <p:ph type="body" sz="quarter" idx="21"/>
          </p:nvPr>
        </p:nvSpPr>
        <p:spPr>
          <a:xfrm>
            <a:off x="270021" y="3789961"/>
            <a:ext cx="2131034" cy="2347067"/>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a:xfrm>
            <a:off x="2551947" y="3789488"/>
            <a:ext cx="2131696" cy="2347539"/>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6"/>
          <p:cNvSpPr>
            <a:spLocks noGrp="1"/>
          </p:cNvSpPr>
          <p:nvPr>
            <p:ph type="pic" sz="quarter" idx="28"/>
          </p:nvPr>
        </p:nvSpPr>
        <p:spPr>
          <a:xfrm>
            <a:off x="5222356" y="1803229"/>
            <a:ext cx="2131035" cy="1804595"/>
          </a:xfrm>
        </p:spPr>
        <p:txBody>
          <a:bodyPr/>
          <a:lstStyle/>
          <a:p>
            <a:r>
              <a:rPr lang="en-US"/>
              <a:t>Click icon to add picture</a:t>
            </a:r>
            <a:endParaRPr lang="en-GB"/>
          </a:p>
        </p:txBody>
      </p:sp>
      <p:sp>
        <p:nvSpPr>
          <p:cNvPr id="30" name="Picture Placeholder 6"/>
          <p:cNvSpPr>
            <a:spLocks noGrp="1"/>
          </p:cNvSpPr>
          <p:nvPr>
            <p:ph type="pic" sz="quarter" idx="29"/>
          </p:nvPr>
        </p:nvSpPr>
        <p:spPr>
          <a:xfrm>
            <a:off x="7503826" y="1803229"/>
            <a:ext cx="2131493" cy="1804595"/>
          </a:xfrm>
        </p:spPr>
        <p:txBody>
          <a:bodyPr/>
          <a:lstStyle/>
          <a:p>
            <a:r>
              <a:rPr lang="en-US"/>
              <a:t>Click icon to add picture</a:t>
            </a:r>
            <a:endParaRPr lang="en-GB"/>
          </a:p>
        </p:txBody>
      </p:sp>
      <p:sp>
        <p:nvSpPr>
          <p:cNvPr id="31" name="Text Placeholder 20"/>
          <p:cNvSpPr>
            <a:spLocks noGrp="1"/>
          </p:cNvSpPr>
          <p:nvPr>
            <p:ph type="body" sz="quarter" idx="30"/>
          </p:nvPr>
        </p:nvSpPr>
        <p:spPr>
          <a:xfrm>
            <a:off x="5222359" y="3789962"/>
            <a:ext cx="2131034" cy="2347067"/>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p:ph type="body" sz="quarter" idx="31"/>
          </p:nvPr>
        </p:nvSpPr>
        <p:spPr>
          <a:xfrm>
            <a:off x="7504285" y="3789489"/>
            <a:ext cx="2131696" cy="2347539"/>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a:extLst>
              <a:ext uri="{FF2B5EF4-FFF2-40B4-BE49-F238E27FC236}">
                <a16:creationId xmlns:a16="http://schemas.microsoft.com/office/drawing/2014/main" id="{0956A0FE-F507-4938-B699-91C398F464BC}"/>
              </a:ext>
            </a:extLst>
          </p:cNvPr>
          <p:cNvSpPr>
            <a:spLocks noGrp="1"/>
          </p:cNvSpPr>
          <p:nvPr>
            <p:ph type="title"/>
          </p:nvPr>
        </p:nvSpPr>
        <p:spPr>
          <a:xfrm>
            <a:off x="270017" y="316735"/>
            <a:ext cx="4412962" cy="259110"/>
          </a:xfrm>
        </p:spPr>
        <p:txBody>
          <a:bodyPr wrap="square">
            <a:spAutoFit/>
          </a:bodyPr>
          <a:lstStyle>
            <a:lvl1pPr algn="l">
              <a:lnSpc>
                <a:spcPts val="2100"/>
              </a:lnSpc>
              <a:defRPr sz="1600" kern="2000" cap="none" baseline="0"/>
            </a:lvl1pPr>
          </a:lstStyle>
          <a:p>
            <a:r>
              <a:rPr lang="en-US" dirty="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70019" y="1803230"/>
            <a:ext cx="990529" cy="1299308"/>
          </a:xfrm>
        </p:spPr>
        <p:txBody>
          <a:bodyPr/>
          <a:lstStyle/>
          <a:p>
            <a:r>
              <a:rPr lang="en-US"/>
              <a:t>Click icon to add picture</a:t>
            </a:r>
            <a:endParaRPr lang="en-GB"/>
          </a:p>
        </p:txBody>
      </p:sp>
      <p:sp>
        <p:nvSpPr>
          <p:cNvPr id="8" name="Picture Placeholder 6"/>
          <p:cNvSpPr>
            <a:spLocks noGrp="1"/>
          </p:cNvSpPr>
          <p:nvPr>
            <p:ph type="pic" sz="quarter" idx="14"/>
          </p:nvPr>
        </p:nvSpPr>
        <p:spPr>
          <a:xfrm>
            <a:off x="269562" y="3320712"/>
            <a:ext cx="990529" cy="1299308"/>
          </a:xfrm>
        </p:spPr>
        <p:txBody>
          <a:bodyPr/>
          <a:lstStyle/>
          <a:p>
            <a:r>
              <a:rPr lang="en-US"/>
              <a:t>Click icon to add picture</a:t>
            </a:r>
            <a:endParaRPr lang="en-GB"/>
          </a:p>
        </p:txBody>
      </p:sp>
      <p:sp>
        <p:nvSpPr>
          <p:cNvPr id="9" name="Picture Placeholder 6"/>
          <p:cNvSpPr>
            <a:spLocks noGrp="1"/>
          </p:cNvSpPr>
          <p:nvPr>
            <p:ph type="pic" sz="quarter" idx="15"/>
          </p:nvPr>
        </p:nvSpPr>
        <p:spPr>
          <a:xfrm>
            <a:off x="269562" y="4836127"/>
            <a:ext cx="990529" cy="1299308"/>
          </a:xfrm>
        </p:spPr>
        <p:txBody>
          <a:bodyPr/>
          <a:lstStyle/>
          <a:p>
            <a:r>
              <a:rPr lang="en-US"/>
              <a:t>Click icon to add picture</a:t>
            </a:r>
            <a:endParaRPr lang="en-GB"/>
          </a:p>
        </p:txBody>
      </p:sp>
      <p:cxnSp>
        <p:nvCxnSpPr>
          <p:cNvPr id="11" name="Straight Connector 10"/>
          <p:cNvCxnSpPr/>
          <p:nvPr userDrawn="1"/>
        </p:nvCxnSpPr>
        <p:spPr>
          <a:xfrm>
            <a:off x="270019" y="3202875"/>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70019" y="4728453"/>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6"/>
          <p:cNvSpPr>
            <a:spLocks noGrp="1"/>
          </p:cNvSpPr>
          <p:nvPr>
            <p:ph type="pic" sz="quarter" idx="16"/>
          </p:nvPr>
        </p:nvSpPr>
        <p:spPr>
          <a:xfrm>
            <a:off x="5223019" y="324677"/>
            <a:ext cx="990529" cy="1299308"/>
          </a:xfrm>
        </p:spPr>
        <p:txBody>
          <a:bodyPr/>
          <a:lstStyle/>
          <a:p>
            <a:r>
              <a:rPr lang="en-US"/>
              <a:t>Click icon to add picture</a:t>
            </a:r>
            <a:endParaRPr lang="en-GB"/>
          </a:p>
        </p:txBody>
      </p:sp>
      <p:sp>
        <p:nvSpPr>
          <p:cNvPr id="14" name="Picture Placeholder 6"/>
          <p:cNvSpPr>
            <a:spLocks noGrp="1"/>
          </p:cNvSpPr>
          <p:nvPr>
            <p:ph type="pic" sz="quarter" idx="17"/>
          </p:nvPr>
        </p:nvSpPr>
        <p:spPr>
          <a:xfrm>
            <a:off x="5223886" y="1803230"/>
            <a:ext cx="990529" cy="1299308"/>
          </a:xfrm>
        </p:spPr>
        <p:txBody>
          <a:bodyPr/>
          <a:lstStyle/>
          <a:p>
            <a:r>
              <a:rPr lang="en-US"/>
              <a:t>Click icon to add picture</a:t>
            </a:r>
            <a:endParaRPr lang="en-GB"/>
          </a:p>
        </p:txBody>
      </p:sp>
      <p:sp>
        <p:nvSpPr>
          <p:cNvPr id="15" name="Picture Placeholder 6"/>
          <p:cNvSpPr>
            <a:spLocks noGrp="1"/>
          </p:cNvSpPr>
          <p:nvPr>
            <p:ph type="pic" sz="quarter" idx="18"/>
          </p:nvPr>
        </p:nvSpPr>
        <p:spPr>
          <a:xfrm>
            <a:off x="5223019" y="3319979"/>
            <a:ext cx="990529" cy="1299308"/>
          </a:xfrm>
        </p:spPr>
        <p:txBody>
          <a:bodyPr/>
          <a:lstStyle/>
          <a:p>
            <a:r>
              <a:rPr lang="en-US"/>
              <a:t>Click icon to add picture</a:t>
            </a:r>
            <a:endParaRPr lang="en-GB"/>
          </a:p>
        </p:txBody>
      </p:sp>
      <p:cxnSp>
        <p:nvCxnSpPr>
          <p:cNvPr id="16" name="Straight Connector 15"/>
          <p:cNvCxnSpPr/>
          <p:nvPr userDrawn="1"/>
        </p:nvCxnSpPr>
        <p:spPr>
          <a:xfrm>
            <a:off x="5223019" y="1696396"/>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223019" y="3212425"/>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6"/>
          <p:cNvSpPr>
            <a:spLocks noGrp="1"/>
          </p:cNvSpPr>
          <p:nvPr>
            <p:ph type="pic" sz="quarter" idx="19"/>
          </p:nvPr>
        </p:nvSpPr>
        <p:spPr>
          <a:xfrm>
            <a:off x="5222562" y="4836729"/>
            <a:ext cx="990529" cy="1299308"/>
          </a:xfrm>
        </p:spPr>
        <p:txBody>
          <a:bodyPr/>
          <a:lstStyle/>
          <a:p>
            <a:r>
              <a:rPr lang="en-US"/>
              <a:t>Click icon to add picture</a:t>
            </a:r>
            <a:endParaRPr lang="en-GB"/>
          </a:p>
        </p:txBody>
      </p:sp>
      <p:cxnSp>
        <p:nvCxnSpPr>
          <p:cNvPr id="19" name="Straight Connector 18"/>
          <p:cNvCxnSpPr/>
          <p:nvPr userDrawn="1"/>
        </p:nvCxnSpPr>
        <p:spPr>
          <a:xfrm>
            <a:off x="5223019" y="4729054"/>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20"/>
          </p:nvPr>
        </p:nvSpPr>
        <p:spPr>
          <a:xfrm>
            <a:off x="1410983" y="1803231"/>
            <a:ext cx="3271998" cy="1300298"/>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p:cNvSpPr>
            <a:spLocks noGrp="1"/>
          </p:cNvSpPr>
          <p:nvPr>
            <p:ph type="body" sz="quarter" idx="21"/>
          </p:nvPr>
        </p:nvSpPr>
        <p:spPr>
          <a:xfrm>
            <a:off x="1410983" y="3319980"/>
            <a:ext cx="3271998" cy="1300298"/>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a:xfrm>
            <a:off x="1410983" y="4836730"/>
            <a:ext cx="3271998" cy="1300298"/>
          </a:xfrm>
        </p:spPr>
        <p:txBody>
          <a:bodyPr>
            <a:noAutofit/>
          </a:bodyPr>
          <a:lstStyle>
            <a:lvl1pPr>
              <a:spcAft>
                <a:spcPts val="0"/>
              </a:spcAft>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0"/>
          <p:cNvSpPr>
            <a:spLocks noGrp="1"/>
          </p:cNvSpPr>
          <p:nvPr>
            <p:ph type="body" sz="quarter" idx="23"/>
          </p:nvPr>
        </p:nvSpPr>
        <p:spPr>
          <a:xfrm>
            <a:off x="6363983" y="324677"/>
            <a:ext cx="3271998" cy="1300298"/>
          </a:xfrm>
        </p:spPr>
        <p:txBody>
          <a:bodyPr>
            <a:noAutofit/>
          </a:bodyPr>
          <a:lstStyle>
            <a:lvl1pPr>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0"/>
          <p:cNvSpPr>
            <a:spLocks noGrp="1"/>
          </p:cNvSpPr>
          <p:nvPr>
            <p:ph type="body" sz="quarter" idx="24"/>
          </p:nvPr>
        </p:nvSpPr>
        <p:spPr>
          <a:xfrm>
            <a:off x="6363983" y="1803231"/>
            <a:ext cx="3271998" cy="1300298"/>
          </a:xfrm>
        </p:spPr>
        <p:txBody>
          <a:bodyPr>
            <a:noAutofit/>
          </a:bodyPr>
          <a:lstStyle>
            <a:lvl1pPr>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0"/>
          <p:cNvSpPr>
            <a:spLocks noGrp="1"/>
          </p:cNvSpPr>
          <p:nvPr>
            <p:ph type="body" sz="quarter" idx="25"/>
          </p:nvPr>
        </p:nvSpPr>
        <p:spPr>
          <a:xfrm>
            <a:off x="6363983" y="3319980"/>
            <a:ext cx="3271998" cy="1300298"/>
          </a:xfrm>
        </p:spPr>
        <p:txBody>
          <a:bodyPr>
            <a:noAutofit/>
          </a:bodyPr>
          <a:lstStyle>
            <a:lvl1pPr>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20"/>
          <p:cNvSpPr>
            <a:spLocks noGrp="1"/>
          </p:cNvSpPr>
          <p:nvPr>
            <p:ph type="body" sz="quarter" idx="26"/>
          </p:nvPr>
        </p:nvSpPr>
        <p:spPr>
          <a:xfrm>
            <a:off x="6363983" y="4836730"/>
            <a:ext cx="3271998" cy="1300298"/>
          </a:xfrm>
        </p:spPr>
        <p:txBody>
          <a:bodyPr>
            <a:noAutofit/>
          </a:bodyPr>
          <a:lstStyle>
            <a:lvl1pPr>
              <a:defRPr spc="25"/>
            </a:lvl1pPr>
            <a:lvl2pPr>
              <a:defRPr spc="25"/>
            </a:lvl2pPr>
            <a:lvl3pPr>
              <a:spcAft>
                <a:spcPts val="417"/>
              </a:spcAft>
              <a:defRPr spc="25"/>
            </a:lvl3pPr>
            <a:lvl4pPr>
              <a:defRPr spc="25"/>
            </a:lvl4pPr>
            <a:lvl5pPr>
              <a:defRPr spc="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itle 1">
            <a:extLst>
              <a:ext uri="{FF2B5EF4-FFF2-40B4-BE49-F238E27FC236}">
                <a16:creationId xmlns:a16="http://schemas.microsoft.com/office/drawing/2014/main" id="{35C2D54E-9A60-49A0-85F4-40F074277303}"/>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Tree>
    <p:extLst>
      <p:ext uri="{BB962C8B-B14F-4D97-AF65-F5344CB8AC3E}">
        <p14:creationId xmlns:p14="http://schemas.microsoft.com/office/powerpoint/2010/main" val="3319597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 Sizes">
    <p:spTree>
      <p:nvGrpSpPr>
        <p:cNvPr id="1" name=""/>
        <p:cNvGrpSpPr/>
        <p:nvPr/>
      </p:nvGrpSpPr>
      <p:grpSpPr>
        <a:xfrm>
          <a:off x="0" y="0"/>
          <a:ext cx="0" cy="0"/>
          <a:chOff x="0" y="0"/>
          <a:chExt cx="0" cy="0"/>
        </a:xfrm>
      </p:grpSpPr>
      <p:sp>
        <p:nvSpPr>
          <p:cNvPr id="5" name="Rectangle 4"/>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30" name="Text Placeholder 29"/>
          <p:cNvSpPr>
            <a:spLocks noGrp="1"/>
          </p:cNvSpPr>
          <p:nvPr>
            <p:ph type="body" sz="quarter" idx="13"/>
          </p:nvPr>
        </p:nvSpPr>
        <p:spPr>
          <a:xfrm>
            <a:off x="270019" y="324677"/>
            <a:ext cx="4412962" cy="581075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1"/>
          <p:cNvSpPr>
            <a:spLocks noGrp="1"/>
          </p:cNvSpPr>
          <p:nvPr>
            <p:ph type="body" sz="quarter" idx="14"/>
          </p:nvPr>
        </p:nvSpPr>
        <p:spPr>
          <a:xfrm>
            <a:off x="5223019" y="324677"/>
            <a:ext cx="4412962" cy="5810758"/>
          </a:xfrm>
        </p:spPr>
        <p:txBody>
          <a:bodyPr numCol="2" spcCol="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1">
    <p:spTree>
      <p:nvGrpSpPr>
        <p:cNvPr id="1" name=""/>
        <p:cNvGrpSpPr/>
        <p:nvPr/>
      </p:nvGrpSpPr>
      <p:grpSpPr>
        <a:xfrm>
          <a:off x="0" y="0"/>
          <a:ext cx="0" cy="0"/>
          <a:chOff x="0" y="0"/>
          <a:chExt cx="0" cy="0"/>
        </a:xfrm>
      </p:grpSpPr>
      <p:sp>
        <p:nvSpPr>
          <p:cNvPr id="7" name="Rectangle 6"/>
          <p:cNvSpPr/>
          <p:nvPr userDrawn="1"/>
        </p:nvSpPr>
        <p:spPr>
          <a:xfrm>
            <a:off x="-1" y="0"/>
            <a:ext cx="4953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2" name="Title 1"/>
          <p:cNvSpPr>
            <a:spLocks noGrp="1"/>
          </p:cNvSpPr>
          <p:nvPr>
            <p:ph type="title"/>
          </p:nvPr>
        </p:nvSpPr>
        <p:spPr>
          <a:xfrm>
            <a:off x="405179" y="2567226"/>
            <a:ext cx="4142639" cy="861774"/>
          </a:xfrm>
        </p:spPr>
        <p:txBody>
          <a:bodyPr wrap="square">
            <a:spAutoFit/>
          </a:bodyPr>
          <a:lstStyle>
            <a:lvl1pPr>
              <a:lnSpc>
                <a:spcPct val="100000"/>
              </a:lnSpc>
              <a:defRPr sz="2800" kern="3000" spc="42" baseline="0"/>
            </a:lvl1pPr>
          </a:lstStyle>
          <a:p>
            <a:r>
              <a:rPr lang="en-US" dirty="0"/>
              <a:t>Click to edit Master title style</a:t>
            </a:r>
            <a:endParaRPr lang="en-GB" dirty="0"/>
          </a:p>
        </p:txBody>
      </p:sp>
      <p:sp>
        <p:nvSpPr>
          <p:cNvPr id="3" name="Content Placeholder 2"/>
          <p:cNvSpPr>
            <a:spLocks noGrp="1"/>
          </p:cNvSpPr>
          <p:nvPr>
            <p:ph idx="1"/>
          </p:nvPr>
        </p:nvSpPr>
        <p:spPr>
          <a:xfrm>
            <a:off x="4953001" y="865805"/>
            <a:ext cx="4682981" cy="480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270019" y="324678"/>
            <a:ext cx="4412962" cy="91230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extLst>
    <p:ext uri="{DCECCB84-F9BA-43D5-87BE-67443E8EF086}">
      <p15:sldGuideLst xmlns:p15="http://schemas.microsoft.com/office/powerpoint/2012/main">
        <p15:guide id="1" orient="horz" pos="2159" userDrawn="1">
          <p15:clr>
            <a:srgbClr val="FBAE40"/>
          </p15:clr>
        </p15:guide>
        <p15:guide id="2" pos="31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rvices 1">
    <p:spTree>
      <p:nvGrpSpPr>
        <p:cNvPr id="1" name=""/>
        <p:cNvGrpSpPr/>
        <p:nvPr/>
      </p:nvGrpSpPr>
      <p:grpSpPr>
        <a:xfrm>
          <a:off x="0" y="0"/>
          <a:ext cx="0" cy="0"/>
          <a:chOff x="0" y="0"/>
          <a:chExt cx="0" cy="0"/>
        </a:xfrm>
      </p:grpSpPr>
      <p:sp>
        <p:nvSpPr>
          <p:cNvPr id="7" name="Rectangle 6"/>
          <p:cNvSpPr/>
          <p:nvPr userDrawn="1"/>
        </p:nvSpPr>
        <p:spPr>
          <a:xfrm>
            <a:off x="-1" y="0"/>
            <a:ext cx="4953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2" name="Title 1"/>
          <p:cNvSpPr>
            <a:spLocks noGrp="1"/>
          </p:cNvSpPr>
          <p:nvPr>
            <p:ph type="title"/>
          </p:nvPr>
        </p:nvSpPr>
        <p:spPr>
          <a:xfrm>
            <a:off x="405179" y="2676695"/>
            <a:ext cx="4142639" cy="750718"/>
          </a:xfrm>
        </p:spPr>
        <p:txBody>
          <a:bodyPr wrap="square" anchor="ctr">
            <a:spAutoFit/>
          </a:bodyPr>
          <a:lstStyle>
            <a:lvl1pPr>
              <a:defRPr sz="2800" kern="3000" spc="42" baseline="0"/>
            </a:lvl1pPr>
          </a:lstStyle>
          <a:p>
            <a:r>
              <a:rPr lang="en-US" dirty="0"/>
              <a:t>Click to edit Master title style</a:t>
            </a:r>
            <a:endParaRPr lang="en-GB" dirty="0"/>
          </a:p>
        </p:txBody>
      </p:sp>
      <p:cxnSp>
        <p:nvCxnSpPr>
          <p:cNvPr id="9" name="Straight Connector 8">
            <a:extLst>
              <a:ext uri="{FF2B5EF4-FFF2-40B4-BE49-F238E27FC236}">
                <a16:creationId xmlns:a16="http://schemas.microsoft.com/office/drawing/2014/main" id="{9C480F39-48D0-4F5C-A826-2BE28DB610F0}"/>
              </a:ext>
            </a:extLst>
          </p:cNvPr>
          <p:cNvCxnSpPr>
            <a:cxnSpLocks/>
          </p:cNvCxnSpPr>
          <p:nvPr userDrawn="1"/>
        </p:nvCxnSpPr>
        <p:spPr>
          <a:xfrm>
            <a:off x="5223021" y="19944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128914A8-F758-45C0-A563-81114DE4C0D7}"/>
              </a:ext>
            </a:extLst>
          </p:cNvPr>
          <p:cNvSpPr>
            <a:spLocks noGrp="1"/>
          </p:cNvSpPr>
          <p:nvPr>
            <p:ph sz="half" idx="16"/>
          </p:nvPr>
        </p:nvSpPr>
        <p:spPr>
          <a:xfrm>
            <a:off x="5223021" y="2095509"/>
            <a:ext cx="4412960" cy="4213974"/>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ED208A03-1B6A-4BB5-8DF5-9DE417FF7A25}"/>
              </a:ext>
            </a:extLst>
          </p:cNvPr>
          <p:cNvSpPr>
            <a:spLocks noGrp="1"/>
          </p:cNvSpPr>
          <p:nvPr>
            <p:ph sz="quarter" idx="17" hasCustomPrompt="1"/>
          </p:nvPr>
        </p:nvSpPr>
        <p:spPr>
          <a:xfrm>
            <a:off x="5223021" y="290572"/>
            <a:ext cx="4412960" cy="444500"/>
          </a:xfrm>
        </p:spPr>
        <p:txBody>
          <a:bodyPr/>
          <a:lstStyle>
            <a:lvl2pPr marL="0" marR="0" indent="0" algn="l" defTabSz="905728" rtl="0" eaLnBrk="1" fontAlgn="auto" latinLnBrk="0" hangingPunct="1">
              <a:lnSpc>
                <a:spcPts val="2100"/>
              </a:lnSpc>
              <a:spcBef>
                <a:spcPts val="0"/>
              </a:spcBef>
              <a:spcAft>
                <a:spcPts val="0"/>
              </a:spcAft>
              <a:buClr>
                <a:schemeClr val="tx1"/>
              </a:buClr>
              <a:buSzPct val="100000"/>
              <a:buFont typeface="Garnett Regular" pitchFamily="2" charset="0"/>
              <a:buNone/>
              <a:tabLst/>
              <a:defRPr sz="1600">
                <a:latin typeface="Garnett Medium" panose="02010604040203040803" pitchFamily="50" charset="0"/>
              </a:defRPr>
            </a:lvl2pPr>
            <a:lvl4pPr marL="0" indent="0">
              <a:buNone/>
              <a:defRPr/>
            </a:lvl4pPr>
          </a:lstStyle>
          <a:p>
            <a:pPr lvl="1"/>
            <a:r>
              <a:rPr lang="en-US" dirty="0"/>
              <a:t>Click to edit master title style</a:t>
            </a:r>
          </a:p>
        </p:txBody>
      </p:sp>
    </p:spTree>
  </p:cSld>
  <p:clrMapOvr>
    <a:masterClrMapping/>
  </p:clrMapOvr>
  <p:extLst>
    <p:ext uri="{DCECCB84-F9BA-43D5-87BE-67443E8EF086}">
      <p15:sldGuideLst xmlns:p15="http://schemas.microsoft.com/office/powerpoint/2012/main">
        <p15:guide id="1" orient="horz" pos="2159" userDrawn="1">
          <p15:clr>
            <a:srgbClr val="FBAE40"/>
          </p15:clr>
        </p15:guide>
        <p15:guide id="2" pos="3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rvices 4">
    <p:spTree>
      <p:nvGrpSpPr>
        <p:cNvPr id="1" name=""/>
        <p:cNvGrpSpPr/>
        <p:nvPr/>
      </p:nvGrpSpPr>
      <p:grpSpPr>
        <a:xfrm>
          <a:off x="0" y="0"/>
          <a:ext cx="0" cy="0"/>
          <a:chOff x="0" y="0"/>
          <a:chExt cx="0" cy="0"/>
        </a:xfrm>
      </p:grpSpPr>
      <p:sp>
        <p:nvSpPr>
          <p:cNvPr id="7" name="Rectangle 6"/>
          <p:cNvSpPr/>
          <p:nvPr userDrawn="1"/>
        </p:nvSpPr>
        <p:spPr>
          <a:xfrm>
            <a:off x="0" y="0"/>
            <a:ext cx="4953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2" name="Title 1"/>
          <p:cNvSpPr>
            <a:spLocks noGrp="1"/>
          </p:cNvSpPr>
          <p:nvPr>
            <p:ph type="title"/>
          </p:nvPr>
        </p:nvSpPr>
        <p:spPr>
          <a:xfrm>
            <a:off x="405179" y="2676897"/>
            <a:ext cx="4142639" cy="750718"/>
          </a:xfrm>
        </p:spPr>
        <p:txBody>
          <a:bodyPr wrap="square" anchor="ctr">
            <a:spAutoFit/>
          </a:bodyPr>
          <a:lstStyle>
            <a:lvl1pPr>
              <a:defRPr sz="2800" kern="3000" spc="42" baseline="0"/>
            </a:lvl1pPr>
          </a:lstStyle>
          <a:p>
            <a:r>
              <a:rPr lang="en-US" dirty="0"/>
              <a:t>Click to edit Master title style</a:t>
            </a:r>
            <a:endParaRPr lang="en-GB" dirty="0"/>
          </a:p>
        </p:txBody>
      </p:sp>
      <p:cxnSp>
        <p:nvCxnSpPr>
          <p:cNvPr id="14" name="Straight Connector 13">
            <a:extLst>
              <a:ext uri="{FF2B5EF4-FFF2-40B4-BE49-F238E27FC236}">
                <a16:creationId xmlns:a16="http://schemas.microsoft.com/office/drawing/2014/main" id="{B77CE3D9-0CB3-4FAE-9E96-AACE42195B86}"/>
              </a:ext>
            </a:extLst>
          </p:cNvPr>
          <p:cNvCxnSpPr>
            <a:cxnSpLocks/>
          </p:cNvCxnSpPr>
          <p:nvPr userDrawn="1"/>
        </p:nvCxnSpPr>
        <p:spPr>
          <a:xfrm>
            <a:off x="5223021" y="27056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9BE732DD-7B01-417F-AAFC-36ACCEBFA022}"/>
              </a:ext>
            </a:extLst>
          </p:cNvPr>
          <p:cNvSpPr>
            <a:spLocks noGrp="1"/>
          </p:cNvSpPr>
          <p:nvPr>
            <p:ph sz="half" idx="16"/>
          </p:nvPr>
        </p:nvSpPr>
        <p:spPr>
          <a:xfrm>
            <a:off x="5223021" y="2794539"/>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4">
            <a:extLst>
              <a:ext uri="{FF2B5EF4-FFF2-40B4-BE49-F238E27FC236}">
                <a16:creationId xmlns:a16="http://schemas.microsoft.com/office/drawing/2014/main" id="{5E5851B9-51CE-4E05-88B6-863C750565E8}"/>
              </a:ext>
            </a:extLst>
          </p:cNvPr>
          <p:cNvSpPr>
            <a:spLocks noGrp="1"/>
          </p:cNvSpPr>
          <p:nvPr>
            <p:ph sz="quarter" idx="17" hasCustomPrompt="1"/>
          </p:nvPr>
        </p:nvSpPr>
        <p:spPr>
          <a:xfrm>
            <a:off x="5223021" y="290572"/>
            <a:ext cx="4412960" cy="444500"/>
          </a:xfrm>
        </p:spPr>
        <p:txBody>
          <a:bodyPr/>
          <a:lstStyle>
            <a:lvl2pPr marL="0" marR="0" indent="0" algn="l" defTabSz="905728" rtl="0" eaLnBrk="1" fontAlgn="auto" latinLnBrk="0" hangingPunct="1">
              <a:lnSpc>
                <a:spcPts val="2100"/>
              </a:lnSpc>
              <a:spcBef>
                <a:spcPts val="0"/>
              </a:spcBef>
              <a:spcAft>
                <a:spcPts val="0"/>
              </a:spcAft>
              <a:buClr>
                <a:schemeClr val="tx1"/>
              </a:buClr>
              <a:buSzPct val="100000"/>
              <a:buFont typeface="Garnett Regular" pitchFamily="2" charset="0"/>
              <a:buNone/>
              <a:tabLst/>
              <a:defRPr sz="1600">
                <a:latin typeface="Garnett Medium" panose="02010604040203040803" pitchFamily="50" charset="0"/>
              </a:defRPr>
            </a:lvl2pPr>
            <a:lvl4pPr marL="0" indent="0">
              <a:buNone/>
              <a:defRPr/>
            </a:lvl4pPr>
          </a:lstStyle>
          <a:p>
            <a:pPr lvl="1"/>
            <a:r>
              <a:rPr lang="en-US" dirty="0"/>
              <a:t>Click to edit master title style</a:t>
            </a:r>
          </a:p>
        </p:txBody>
      </p:sp>
    </p:spTree>
    <p:extLst>
      <p:ext uri="{BB962C8B-B14F-4D97-AF65-F5344CB8AC3E}">
        <p14:creationId xmlns:p14="http://schemas.microsoft.com/office/powerpoint/2010/main" val="1842735975"/>
      </p:ext>
    </p:extLst>
  </p:cSld>
  <p:clrMapOvr>
    <a:masterClrMapping/>
  </p:clrMapOvr>
  <p:extLst>
    <p:ext uri="{DCECCB84-F9BA-43D5-87BE-67443E8EF086}">
      <p15:sldGuideLst xmlns:p15="http://schemas.microsoft.com/office/powerpoint/2012/main">
        <p15:guide id="1" orient="horz" pos="2159">
          <p15:clr>
            <a:srgbClr val="FBAE40"/>
          </p15:clr>
        </p15:guide>
        <p15:guide id="2" pos="3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rvices 4">
    <p:spTree>
      <p:nvGrpSpPr>
        <p:cNvPr id="1" name=""/>
        <p:cNvGrpSpPr/>
        <p:nvPr/>
      </p:nvGrpSpPr>
      <p:grpSpPr>
        <a:xfrm>
          <a:off x="0" y="0"/>
          <a:ext cx="0" cy="0"/>
          <a:chOff x="0" y="0"/>
          <a:chExt cx="0" cy="0"/>
        </a:xfrm>
      </p:grpSpPr>
      <p:sp>
        <p:nvSpPr>
          <p:cNvPr id="7" name="Rectangle 6"/>
          <p:cNvSpPr/>
          <p:nvPr userDrawn="1"/>
        </p:nvSpPr>
        <p:spPr>
          <a:xfrm>
            <a:off x="0" y="0"/>
            <a:ext cx="4953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2" name="Title 1"/>
          <p:cNvSpPr>
            <a:spLocks noGrp="1"/>
          </p:cNvSpPr>
          <p:nvPr>
            <p:ph type="title"/>
          </p:nvPr>
        </p:nvSpPr>
        <p:spPr>
          <a:xfrm>
            <a:off x="405179" y="2676897"/>
            <a:ext cx="4142639" cy="750718"/>
          </a:xfrm>
        </p:spPr>
        <p:txBody>
          <a:bodyPr wrap="square" anchor="ctr">
            <a:spAutoFit/>
          </a:bodyPr>
          <a:lstStyle>
            <a:lvl1pPr>
              <a:defRPr sz="2800" kern="3000" spc="42" baseline="0"/>
            </a:lvl1pPr>
          </a:lstStyle>
          <a:p>
            <a:r>
              <a:rPr lang="en-US" dirty="0"/>
              <a:t>Click to edit Master title style</a:t>
            </a:r>
            <a:endParaRPr lang="en-GB" dirty="0"/>
          </a:p>
        </p:txBody>
      </p:sp>
      <p:sp>
        <p:nvSpPr>
          <p:cNvPr id="16" name="Content Placeholder 2">
            <a:extLst>
              <a:ext uri="{FF2B5EF4-FFF2-40B4-BE49-F238E27FC236}">
                <a16:creationId xmlns:a16="http://schemas.microsoft.com/office/drawing/2014/main" id="{9BE732DD-7B01-417F-AAFC-36ACCEBFA022}"/>
              </a:ext>
            </a:extLst>
          </p:cNvPr>
          <p:cNvSpPr>
            <a:spLocks noGrp="1"/>
          </p:cNvSpPr>
          <p:nvPr>
            <p:ph sz="half" idx="16"/>
          </p:nvPr>
        </p:nvSpPr>
        <p:spPr>
          <a:xfrm>
            <a:off x="5223021" y="2794539"/>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4">
            <a:extLst>
              <a:ext uri="{FF2B5EF4-FFF2-40B4-BE49-F238E27FC236}">
                <a16:creationId xmlns:a16="http://schemas.microsoft.com/office/drawing/2014/main" id="{5E5851B9-51CE-4E05-88B6-863C750565E8}"/>
              </a:ext>
            </a:extLst>
          </p:cNvPr>
          <p:cNvSpPr>
            <a:spLocks noGrp="1"/>
          </p:cNvSpPr>
          <p:nvPr>
            <p:ph sz="quarter" idx="17" hasCustomPrompt="1"/>
          </p:nvPr>
        </p:nvSpPr>
        <p:spPr>
          <a:xfrm>
            <a:off x="5223021" y="290572"/>
            <a:ext cx="4412960" cy="444500"/>
          </a:xfrm>
        </p:spPr>
        <p:txBody>
          <a:bodyPr/>
          <a:lstStyle>
            <a:lvl2pPr marL="0" marR="0" indent="0" algn="l" defTabSz="905728" rtl="0" eaLnBrk="1" fontAlgn="auto" latinLnBrk="0" hangingPunct="1">
              <a:lnSpc>
                <a:spcPts val="2100"/>
              </a:lnSpc>
              <a:spcBef>
                <a:spcPts val="0"/>
              </a:spcBef>
              <a:spcAft>
                <a:spcPts val="0"/>
              </a:spcAft>
              <a:buClr>
                <a:schemeClr val="tx1"/>
              </a:buClr>
              <a:buSzPct val="100000"/>
              <a:buFont typeface="Garnett Regular" pitchFamily="2" charset="0"/>
              <a:buNone/>
              <a:tabLst/>
              <a:defRPr sz="1600">
                <a:latin typeface="Garnett Medium" panose="02010604040203040803" pitchFamily="50" charset="0"/>
              </a:defRPr>
            </a:lvl2pPr>
            <a:lvl4pPr marL="0" indent="0">
              <a:buNone/>
              <a:defRPr/>
            </a:lvl4pPr>
          </a:lstStyle>
          <a:p>
            <a:pPr lvl="1"/>
            <a:r>
              <a:rPr lang="en-US" dirty="0"/>
              <a:t>Click to edit master title style</a:t>
            </a:r>
          </a:p>
        </p:txBody>
      </p:sp>
    </p:spTree>
    <p:extLst>
      <p:ext uri="{BB962C8B-B14F-4D97-AF65-F5344CB8AC3E}">
        <p14:creationId xmlns:p14="http://schemas.microsoft.com/office/powerpoint/2010/main" val="1871249740"/>
      </p:ext>
    </p:extLst>
  </p:cSld>
  <p:clrMapOvr>
    <a:masterClrMapping/>
  </p:clrMapOvr>
  <p:extLst>
    <p:ext uri="{DCECCB84-F9BA-43D5-87BE-67443E8EF086}">
      <p15:sldGuideLst xmlns:p15="http://schemas.microsoft.com/office/powerpoint/2012/main">
        <p15:guide id="1" orient="horz" pos="2159">
          <p15:clr>
            <a:srgbClr val="FBAE40"/>
          </p15:clr>
        </p15:guide>
        <p15:guide id="2" pos="3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d Summary 1">
    <p:spTree>
      <p:nvGrpSpPr>
        <p:cNvPr id="1" name=""/>
        <p:cNvGrpSpPr/>
        <p:nvPr/>
      </p:nvGrpSpPr>
      <p:grpSpPr>
        <a:xfrm>
          <a:off x="0" y="0"/>
          <a:ext cx="0" cy="0"/>
          <a:chOff x="0" y="0"/>
          <a:chExt cx="0" cy="0"/>
        </a:xfrm>
      </p:grpSpPr>
      <p:sp>
        <p:nvSpPr>
          <p:cNvPr id="7" name="Rectangle 6"/>
          <p:cNvSpPr/>
          <p:nvPr userDrawn="1"/>
        </p:nvSpPr>
        <p:spPr>
          <a:xfrm>
            <a:off x="-1" y="0"/>
            <a:ext cx="4953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2" name="Title 1"/>
          <p:cNvSpPr>
            <a:spLocks noGrp="1"/>
          </p:cNvSpPr>
          <p:nvPr>
            <p:ph type="title"/>
          </p:nvPr>
        </p:nvSpPr>
        <p:spPr>
          <a:xfrm>
            <a:off x="405179" y="2676695"/>
            <a:ext cx="4142639" cy="750718"/>
          </a:xfrm>
        </p:spPr>
        <p:txBody>
          <a:bodyPr wrap="square">
            <a:spAutoFit/>
          </a:bodyPr>
          <a:lstStyle>
            <a:lvl1pPr>
              <a:defRPr sz="2800" kern="3000" spc="42" baseline="0"/>
            </a:lvl1p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3E0BF620-4B21-4651-AD3F-787411EF193C}"/>
              </a:ext>
            </a:extLst>
          </p:cNvPr>
          <p:cNvSpPr>
            <a:spLocks noGrp="1"/>
          </p:cNvSpPr>
          <p:nvPr>
            <p:ph sz="half" idx="16"/>
          </p:nvPr>
        </p:nvSpPr>
        <p:spPr>
          <a:xfrm>
            <a:off x="5223021" y="546101"/>
            <a:ext cx="4412960" cy="5763382"/>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extLst>
    <p:ext uri="{DCECCB84-F9BA-43D5-87BE-67443E8EF086}">
      <p15:sldGuideLst xmlns:p15="http://schemas.microsoft.com/office/powerpoint/2012/main">
        <p15:guide id="1" orient="horz" pos="2159" userDrawn="1">
          <p15:clr>
            <a:srgbClr val="FBAE40"/>
          </p15:clr>
        </p15:guide>
        <p15:guide id="2"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rvices 2">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a:cxnSpLocks/>
          </p:cNvCxnSpPr>
          <p:nvPr userDrawn="1"/>
        </p:nvCxnSpPr>
        <p:spPr>
          <a:xfrm>
            <a:off x="5223021" y="27056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1" y="0"/>
            <a:ext cx="4952999" cy="6857999"/>
          </a:xfrm>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B36F8F6E-1D45-48B3-95F0-8008BBA90E7E}"/>
              </a:ext>
            </a:extLst>
          </p:cNvPr>
          <p:cNvSpPr>
            <a:spLocks noGrp="1"/>
          </p:cNvSpPr>
          <p:nvPr>
            <p:ph sz="half" idx="16"/>
          </p:nvPr>
        </p:nvSpPr>
        <p:spPr>
          <a:xfrm>
            <a:off x="5223021" y="2794539"/>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4">
            <a:extLst>
              <a:ext uri="{FF2B5EF4-FFF2-40B4-BE49-F238E27FC236}">
                <a16:creationId xmlns:a16="http://schemas.microsoft.com/office/drawing/2014/main" id="{4D66DAC8-2963-46B4-A286-9CF87E74D23B}"/>
              </a:ext>
            </a:extLst>
          </p:cNvPr>
          <p:cNvSpPr>
            <a:spLocks noGrp="1"/>
          </p:cNvSpPr>
          <p:nvPr>
            <p:ph sz="quarter" idx="17" hasCustomPrompt="1"/>
          </p:nvPr>
        </p:nvSpPr>
        <p:spPr>
          <a:xfrm>
            <a:off x="5223021" y="290572"/>
            <a:ext cx="4412960" cy="444500"/>
          </a:xfrm>
        </p:spPr>
        <p:txBody>
          <a:bodyPr/>
          <a:lstStyle>
            <a:lvl2pPr marL="0" marR="0" indent="0" algn="l" defTabSz="905728" rtl="0" eaLnBrk="1" fontAlgn="auto" latinLnBrk="0" hangingPunct="1">
              <a:lnSpc>
                <a:spcPts val="2100"/>
              </a:lnSpc>
              <a:spcBef>
                <a:spcPts val="0"/>
              </a:spcBef>
              <a:spcAft>
                <a:spcPts val="0"/>
              </a:spcAft>
              <a:buClr>
                <a:schemeClr val="tx1"/>
              </a:buClr>
              <a:buSzPct val="100000"/>
              <a:buFont typeface="Garnett Regular" pitchFamily="2" charset="0"/>
              <a:buNone/>
              <a:tabLst/>
              <a:defRPr sz="1600">
                <a:latin typeface="Garnett Medium" panose="02010604040203040803" pitchFamily="50" charset="0"/>
              </a:defRPr>
            </a:lvl2pPr>
            <a:lvl4pPr marL="0" indent="0">
              <a:buNone/>
              <a:defRPr/>
            </a:lvl4pPr>
          </a:lstStyle>
          <a:p>
            <a:pPr lvl="1"/>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rvices 3">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23021" y="2778850"/>
            <a:ext cx="2131034" cy="3356585"/>
          </a:xfrm>
        </p:spPr>
        <p:txBody>
          <a:bodyPr>
            <a:noAutofit/>
          </a:bodyPr>
          <a:lstStyle>
            <a:lvl1pPr>
              <a:spcAft>
                <a:spcPts val="0"/>
              </a:spcAft>
              <a:defRPr sz="834" spc="33"/>
            </a:lvl1pPr>
            <a:lvl2pPr marL="90059">
              <a:lnSpc>
                <a:spcPts val="1167"/>
              </a:lnSpc>
              <a:spcAft>
                <a:spcPts val="584"/>
              </a:spcAft>
              <a:defRPr sz="834" spc="33"/>
            </a:lvl2pPr>
            <a:lvl3pPr marL="0">
              <a:lnSpc>
                <a:spcPts val="834"/>
              </a:lnSpc>
              <a:spcAft>
                <a:spcPts val="0"/>
              </a:spcAft>
              <a:defRPr sz="584" spc="33"/>
            </a:lvl3pPr>
            <a:lvl4pPr marL="90059">
              <a:lnSpc>
                <a:spcPts val="834"/>
              </a:lnSpc>
              <a:spcAft>
                <a:spcPts val="167"/>
              </a:spcAft>
              <a:defRPr sz="584" spc="33"/>
            </a:lvl4pPr>
            <a:lvl5pPr marL="0">
              <a:lnSpc>
                <a:spcPts val="2168"/>
              </a:lnSpc>
              <a:spcAft>
                <a:spcPts val="0"/>
              </a:spcAft>
              <a:defRPr sz="1668" spc="33"/>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4"/>
          </p:nvPr>
        </p:nvSpPr>
        <p:spPr>
          <a:xfrm>
            <a:off x="7504947" y="2778850"/>
            <a:ext cx="2131034" cy="3356585"/>
          </a:xfrm>
        </p:spPr>
        <p:txBody>
          <a:bodyPr>
            <a:noAutofit/>
          </a:bodyPr>
          <a:lstStyle>
            <a:lvl1pPr>
              <a:spcAft>
                <a:spcPts val="0"/>
              </a:spcAft>
              <a:defRPr sz="834" spc="33"/>
            </a:lvl1pPr>
            <a:lvl2pPr marL="90059">
              <a:lnSpc>
                <a:spcPts val="1167"/>
              </a:lnSpc>
              <a:spcAft>
                <a:spcPts val="584"/>
              </a:spcAft>
              <a:defRPr sz="834" spc="33"/>
            </a:lvl2pPr>
            <a:lvl3pPr marL="0">
              <a:lnSpc>
                <a:spcPts val="834"/>
              </a:lnSpc>
              <a:spcAft>
                <a:spcPts val="0"/>
              </a:spcAft>
              <a:defRPr sz="584" spc="33"/>
            </a:lvl3pPr>
            <a:lvl4pPr marL="90059">
              <a:lnSpc>
                <a:spcPts val="834"/>
              </a:lnSpc>
              <a:spcAft>
                <a:spcPts val="167"/>
              </a:spcAft>
              <a:defRPr sz="584" spc="33"/>
            </a:lvl4pPr>
            <a:lvl5pPr marL="0">
              <a:lnSpc>
                <a:spcPts val="2168"/>
              </a:lnSpc>
              <a:spcAft>
                <a:spcPts val="0"/>
              </a:spcAft>
              <a:defRPr sz="1668" spc="33"/>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5223021" y="2705639"/>
            <a:ext cx="2131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504947" y="2705639"/>
            <a:ext cx="213103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4">
            <a:extLst>
              <a:ext uri="{FF2B5EF4-FFF2-40B4-BE49-F238E27FC236}">
                <a16:creationId xmlns:a16="http://schemas.microsoft.com/office/drawing/2014/main" id="{7CE04380-F74C-4F06-88AF-C0846930F782}"/>
              </a:ext>
            </a:extLst>
          </p:cNvPr>
          <p:cNvSpPr>
            <a:spLocks noGrp="1"/>
          </p:cNvSpPr>
          <p:nvPr>
            <p:ph sz="quarter" idx="17" hasCustomPrompt="1"/>
          </p:nvPr>
        </p:nvSpPr>
        <p:spPr>
          <a:xfrm>
            <a:off x="5223021" y="290572"/>
            <a:ext cx="4412960" cy="444500"/>
          </a:xfrm>
        </p:spPr>
        <p:txBody>
          <a:bodyPr/>
          <a:lstStyle>
            <a:lvl2pPr marL="0" marR="0" indent="0" algn="l" defTabSz="905728" rtl="0" eaLnBrk="1" fontAlgn="auto" latinLnBrk="0" hangingPunct="1">
              <a:lnSpc>
                <a:spcPts val="2100"/>
              </a:lnSpc>
              <a:spcBef>
                <a:spcPts val="0"/>
              </a:spcBef>
              <a:spcAft>
                <a:spcPts val="0"/>
              </a:spcAft>
              <a:buClr>
                <a:schemeClr val="tx1"/>
              </a:buClr>
              <a:buSzPct val="100000"/>
              <a:buFont typeface="Garnett Regular" pitchFamily="2" charset="0"/>
              <a:buNone/>
              <a:tabLst/>
              <a:defRPr sz="1600">
                <a:latin typeface="Garnett Medium" panose="02010604040203040803" pitchFamily="50" charset="0"/>
              </a:defRPr>
            </a:lvl2pPr>
            <a:lvl4pPr marL="0" indent="0">
              <a:buNone/>
              <a:defRPr/>
            </a:lvl4pPr>
          </a:lstStyle>
          <a:p>
            <a:pPr lvl="1"/>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867068-45EF-488B-BD9E-00AF47035575}"/>
              </a:ext>
            </a:extLst>
          </p:cNvPr>
          <p:cNvSpPr>
            <a:spLocks noGrp="1"/>
          </p:cNvSpPr>
          <p:nvPr>
            <p:ph type="title"/>
          </p:nvPr>
        </p:nvSpPr>
        <p:spPr>
          <a:xfrm>
            <a:off x="270019" y="2998113"/>
            <a:ext cx="9365962" cy="430887"/>
          </a:xfrm>
        </p:spPr>
        <p:txBody>
          <a:bodyPr>
            <a:spAutoFit/>
          </a:bodyPr>
          <a:lstStyle>
            <a:lvl1pPr>
              <a:lnSpc>
                <a:spcPct val="100000"/>
              </a:lnSpc>
              <a:defRPr sz="2800"/>
            </a:lvl1pPr>
          </a:lstStyle>
          <a:p>
            <a:r>
              <a:rPr lang="en-US" dirty="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A11F9EF-A3D9-40A4-886C-78FF9D79C067}"/>
              </a:ext>
            </a:extLst>
          </p:cNvPr>
          <p:cNvSpPr>
            <a:spLocks noGrp="1"/>
          </p:cNvSpPr>
          <p:nvPr>
            <p:ph sz="half" idx="16"/>
          </p:nvPr>
        </p:nvSpPr>
        <p:spPr>
          <a:xfrm>
            <a:off x="270018" y="2806700"/>
            <a:ext cx="9026381" cy="3496820"/>
          </a:xfrm>
        </p:spPr>
        <p:txBody>
          <a:bodyPr>
            <a:noAutofit/>
          </a:bodyPr>
          <a:lstStyle>
            <a:lvl1pPr>
              <a:lnSpc>
                <a:spcPts val="1100"/>
              </a:lnSpc>
              <a:spcAft>
                <a:spcPts val="600"/>
              </a:spcAft>
              <a:defRPr sz="950"/>
            </a:lvl1pPr>
            <a:lvl2pPr marL="90059">
              <a:lnSpc>
                <a:spcPts val="11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2B48BFE6-23EA-4005-873E-0EA757B03B16}"/>
              </a:ext>
            </a:extLst>
          </p:cNvPr>
          <p:cNvSpPr>
            <a:spLocks noGrp="1"/>
          </p:cNvSpPr>
          <p:nvPr>
            <p:ph sz="half" idx="17"/>
          </p:nvPr>
        </p:nvSpPr>
        <p:spPr>
          <a:xfrm>
            <a:off x="270018" y="914400"/>
            <a:ext cx="9026381" cy="1765300"/>
          </a:xfrm>
        </p:spPr>
        <p:txBody>
          <a:bodyPr>
            <a:noAutofit/>
          </a:bodyPr>
          <a:lstStyle>
            <a:lvl1pPr>
              <a:lnSpc>
                <a:spcPts val="1100"/>
              </a:lnSpc>
              <a:spcAft>
                <a:spcPts val="600"/>
              </a:spcAft>
              <a:defRPr sz="950"/>
            </a:lvl1pPr>
            <a:lvl2pPr marL="90059">
              <a:lnSpc>
                <a:spcPts val="11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3443603A-CA05-4F0C-B1F7-2A043CD1E657}"/>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A11F9EF-A3D9-40A4-886C-78FF9D79C067}"/>
              </a:ext>
            </a:extLst>
          </p:cNvPr>
          <p:cNvSpPr>
            <a:spLocks noGrp="1"/>
          </p:cNvSpPr>
          <p:nvPr>
            <p:ph sz="half" idx="16"/>
          </p:nvPr>
        </p:nvSpPr>
        <p:spPr>
          <a:xfrm>
            <a:off x="270018" y="2806700"/>
            <a:ext cx="9026381" cy="3496820"/>
          </a:xfrm>
        </p:spPr>
        <p:txBody>
          <a:bodyPr>
            <a:noAutofit/>
          </a:bodyPr>
          <a:lstStyle>
            <a:lvl1pPr>
              <a:lnSpc>
                <a:spcPts val="1100"/>
              </a:lnSpc>
              <a:spcAft>
                <a:spcPts val="600"/>
              </a:spcAft>
              <a:defRPr sz="950"/>
            </a:lvl1pPr>
            <a:lvl2pPr marL="90059">
              <a:lnSpc>
                <a:spcPts val="11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220EB9B6-30EA-486B-A4F0-3725F2D3F28F}"/>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Tree>
    <p:extLst>
      <p:ext uri="{BB962C8B-B14F-4D97-AF65-F5344CB8AC3E}">
        <p14:creationId xmlns:p14="http://schemas.microsoft.com/office/powerpoint/2010/main" val="134435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sheet">
    <p:spTree>
      <p:nvGrpSpPr>
        <p:cNvPr id="1" name=""/>
        <p:cNvGrpSpPr/>
        <p:nvPr/>
      </p:nvGrpSpPr>
      <p:grpSpPr>
        <a:xfrm>
          <a:off x="0" y="0"/>
          <a:ext cx="0" cy="0"/>
          <a:chOff x="0" y="0"/>
          <a:chExt cx="0" cy="0"/>
        </a:xfrm>
      </p:grpSpPr>
      <p:sp>
        <p:nvSpPr>
          <p:cNvPr id="5" name="Rectangle 4"/>
          <p:cNvSpPr/>
          <p:nvPr userDrawn="1"/>
        </p:nvSpPr>
        <p:spPr>
          <a:xfrm>
            <a:off x="0" y="0"/>
            <a:ext cx="4953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6" name="Title 1"/>
          <p:cNvSpPr>
            <a:spLocks noGrp="1"/>
          </p:cNvSpPr>
          <p:nvPr userDrawn="1">
            <p:ph type="ctrTitle"/>
          </p:nvPr>
        </p:nvSpPr>
        <p:spPr>
          <a:xfrm>
            <a:off x="280193" y="2670662"/>
            <a:ext cx="4392614" cy="861774"/>
          </a:xfrm>
        </p:spPr>
        <p:txBody>
          <a:bodyPr wrap="square" anchor="ctr">
            <a:spAutoFit/>
          </a:bodyPr>
          <a:lstStyle>
            <a:lvl1pPr>
              <a:lnSpc>
                <a:spcPct val="100000"/>
              </a:lnSpc>
              <a:defRPr sz="2800"/>
            </a:lvl1pPr>
          </a:lstStyle>
          <a:p>
            <a:r>
              <a:rPr lang="en-US" dirty="0"/>
              <a:t>Click to edit Master title style</a:t>
            </a:r>
            <a:endParaRPr lang="en-GB" dirty="0"/>
          </a:p>
        </p:txBody>
      </p:sp>
      <p:pic>
        <p:nvPicPr>
          <p:cNvPr id="8" name="Picture 7" descr="E4GreenML.png">
            <a:extLst>
              <a:ext uri="{FF2B5EF4-FFF2-40B4-BE49-F238E27FC236}">
                <a16:creationId xmlns:a16="http://schemas.microsoft.com/office/drawing/2014/main" id="{14CC03BF-A216-4A10-8570-669BE260D2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94913" y="2733482"/>
            <a:ext cx="1485050" cy="1276829"/>
          </a:xfrm>
          <a:prstGeom prst="rect">
            <a:avLst/>
          </a:prstGeom>
        </p:spPr>
      </p:pic>
      <p:sp>
        <p:nvSpPr>
          <p:cNvPr id="11" name="Content Placeholder 2">
            <a:extLst>
              <a:ext uri="{FF2B5EF4-FFF2-40B4-BE49-F238E27FC236}">
                <a16:creationId xmlns:a16="http://schemas.microsoft.com/office/drawing/2014/main" id="{04495D24-2B9D-4453-85A3-9FB476635E3E}"/>
              </a:ext>
            </a:extLst>
          </p:cNvPr>
          <p:cNvSpPr>
            <a:spLocks noGrp="1"/>
          </p:cNvSpPr>
          <p:nvPr>
            <p:ph sz="half" idx="1"/>
          </p:nvPr>
        </p:nvSpPr>
        <p:spPr>
          <a:xfrm>
            <a:off x="5105675" y="6337300"/>
            <a:ext cx="2131034" cy="395035"/>
          </a:xfrm>
        </p:spPr>
        <p:txBody>
          <a:bodyPr>
            <a:noAutofit/>
          </a:bodyPr>
          <a:lstStyle>
            <a:lvl1pPr algn="ctr">
              <a:spcAft>
                <a:spcPts val="0"/>
              </a:spcAft>
              <a:defRPr sz="834" spc="33"/>
            </a:lvl1pPr>
            <a:lvl2pPr marL="0" indent="0">
              <a:lnSpc>
                <a:spcPts val="1167"/>
              </a:lnSpc>
              <a:spcAft>
                <a:spcPts val="584"/>
              </a:spcAft>
              <a:buNone/>
              <a:defRPr sz="834" spc="33"/>
            </a:lvl2pPr>
            <a:lvl3pPr marL="0">
              <a:lnSpc>
                <a:spcPts val="834"/>
              </a:lnSpc>
              <a:spcAft>
                <a:spcPts val="0"/>
              </a:spcAft>
              <a:defRPr sz="584" spc="33"/>
            </a:lvl3pPr>
            <a:lvl4pPr marL="90059">
              <a:lnSpc>
                <a:spcPts val="834"/>
              </a:lnSpc>
              <a:spcAft>
                <a:spcPts val="417"/>
              </a:spcAft>
              <a:defRPr sz="584" spc="33"/>
            </a:lvl4pPr>
            <a:lvl5pPr marL="0">
              <a:lnSpc>
                <a:spcPts val="2168"/>
              </a:lnSpc>
              <a:spcAft>
                <a:spcPts val="0"/>
              </a:spcAft>
              <a:defRPr sz="1668" spc="33"/>
            </a:lvl5pPr>
            <a:lvl6pPr>
              <a:defRPr sz="1751"/>
            </a:lvl6pPr>
            <a:lvl7pPr>
              <a:defRPr sz="1751"/>
            </a:lvl7pPr>
            <a:lvl8pPr>
              <a:defRPr sz="1751"/>
            </a:lvl8pPr>
            <a:lvl9pPr>
              <a:defRPr sz="175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CE1BFA10-6BE4-47DA-BB42-AD94925A81FC}"/>
              </a:ext>
            </a:extLst>
          </p:cNvPr>
          <p:cNvSpPr>
            <a:spLocks noGrp="1"/>
          </p:cNvSpPr>
          <p:nvPr>
            <p:ph sz="half" idx="10"/>
          </p:nvPr>
        </p:nvSpPr>
        <p:spPr>
          <a:xfrm>
            <a:off x="7607575" y="6337299"/>
            <a:ext cx="2131034" cy="395035"/>
          </a:xfrm>
        </p:spPr>
        <p:txBody>
          <a:bodyPr>
            <a:noAutofit/>
          </a:bodyPr>
          <a:lstStyle>
            <a:lvl1pPr algn="ctr">
              <a:spcAft>
                <a:spcPts val="0"/>
              </a:spcAft>
              <a:defRPr sz="834" spc="33"/>
            </a:lvl1pPr>
            <a:lvl2pPr marL="0" indent="0">
              <a:lnSpc>
                <a:spcPts val="1167"/>
              </a:lnSpc>
              <a:spcAft>
                <a:spcPts val="584"/>
              </a:spcAft>
              <a:buNone/>
              <a:defRPr sz="834" spc="33"/>
            </a:lvl2pPr>
            <a:lvl3pPr marL="0">
              <a:lnSpc>
                <a:spcPts val="834"/>
              </a:lnSpc>
              <a:spcAft>
                <a:spcPts val="0"/>
              </a:spcAft>
              <a:defRPr sz="584" spc="33"/>
            </a:lvl3pPr>
            <a:lvl4pPr marL="90059">
              <a:lnSpc>
                <a:spcPts val="834"/>
              </a:lnSpc>
              <a:spcAft>
                <a:spcPts val="417"/>
              </a:spcAft>
              <a:defRPr sz="584" spc="33"/>
            </a:lvl4pPr>
            <a:lvl5pPr marL="0">
              <a:lnSpc>
                <a:spcPts val="2168"/>
              </a:lnSpc>
              <a:spcAft>
                <a:spcPts val="0"/>
              </a:spcAft>
              <a:defRPr sz="1668" spc="33"/>
            </a:lvl5pPr>
            <a:lvl6pPr>
              <a:defRPr sz="1751"/>
            </a:lvl6pPr>
            <a:lvl7pPr>
              <a:defRPr sz="1751"/>
            </a:lvl7pPr>
            <a:lvl8pPr>
              <a:defRPr sz="1751"/>
            </a:lvl8pPr>
            <a:lvl9pPr>
              <a:defRPr sz="1751"/>
            </a:lvl9pPr>
          </a:lstStyle>
          <a:p>
            <a:pPr lvl="0"/>
            <a:r>
              <a:rPr lang="en-US" dirty="0"/>
              <a:t>Click to edit Master text styles</a:t>
            </a:r>
          </a:p>
        </p:txBody>
      </p:sp>
    </p:spTree>
    <p:extLst>
      <p:ext uri="{BB962C8B-B14F-4D97-AF65-F5344CB8AC3E}">
        <p14:creationId xmlns:p14="http://schemas.microsoft.com/office/powerpoint/2010/main" val="271581240"/>
      </p:ext>
    </p:extLst>
  </p:cSld>
  <p:clrMapOvr>
    <a:masterClrMapping/>
  </p:clrMapOvr>
  <p:extLst>
    <p:ext uri="{DCECCB84-F9BA-43D5-87BE-67443E8EF086}">
      <p15:sldGuideLst xmlns:p15="http://schemas.microsoft.com/office/powerpoint/2012/main">
        <p15:guide id="1" orient="horz" pos="2161" userDrawn="1">
          <p15:clr>
            <a:srgbClr val="FBAE40"/>
          </p15:clr>
        </p15:guide>
        <p15:guide id="2" pos="46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Page Option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019" y="2998113"/>
            <a:ext cx="9365962" cy="430887"/>
          </a:xfrm>
        </p:spPr>
        <p:txBody>
          <a:bodyPr>
            <a:spAutoFit/>
          </a:bodyPr>
          <a:lstStyle>
            <a:lvl1pPr>
              <a:lnSpc>
                <a:spcPct val="100000"/>
              </a:lnSpc>
              <a:defRPr sz="2800"/>
            </a:lvl1pPr>
          </a:lstStyle>
          <a:p>
            <a:r>
              <a:rPr lang="en-US" dirty="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ront Cover">
    <p:spTree>
      <p:nvGrpSpPr>
        <p:cNvPr id="1" name=""/>
        <p:cNvGrpSpPr/>
        <p:nvPr/>
      </p:nvGrpSpPr>
      <p:grpSpPr>
        <a:xfrm>
          <a:off x="0" y="0"/>
          <a:ext cx="0" cy="0"/>
          <a:chOff x="0" y="0"/>
          <a:chExt cx="0" cy="0"/>
        </a:xfrm>
      </p:grpSpPr>
      <p:sp>
        <p:nvSpPr>
          <p:cNvPr id="5" name="Rectangle 4"/>
          <p:cNvSpPr/>
          <p:nvPr userDrawn="1"/>
        </p:nvSpPr>
        <p:spPr>
          <a:xfrm>
            <a:off x="4953000" y="0"/>
            <a:ext cx="4953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6" name="Title 1"/>
          <p:cNvSpPr>
            <a:spLocks noGrp="1"/>
          </p:cNvSpPr>
          <p:nvPr userDrawn="1">
            <p:ph type="ctrTitle"/>
          </p:nvPr>
        </p:nvSpPr>
        <p:spPr>
          <a:xfrm>
            <a:off x="5223020" y="2998302"/>
            <a:ext cx="4412962" cy="861774"/>
          </a:xfrm>
        </p:spPr>
        <p:txBody>
          <a:bodyPr wrap="square">
            <a:spAutoFit/>
          </a:bodyPr>
          <a:lstStyle>
            <a:lvl1pPr>
              <a:lnSpc>
                <a:spcPct val="100000"/>
              </a:lnSpc>
              <a:defRPr sz="2800"/>
            </a:lvl1pPr>
          </a:lstStyle>
          <a:p>
            <a:r>
              <a:rPr lang="en-US"/>
              <a:t>Click to edit Master title style</a:t>
            </a:r>
            <a:endParaRPr lang="en-GB"/>
          </a:p>
        </p:txBody>
      </p:sp>
      <p:pic>
        <p:nvPicPr>
          <p:cNvPr id="7" name="Picture 6" descr="E4GreenML.png"/>
          <p:cNvPicPr>
            <a:picLocks noChangeAspect="1"/>
          </p:cNvPicPr>
          <p:nvPr userDrawn="1"/>
        </p:nvPicPr>
        <p:blipFill>
          <a:blip r:embed="rId2" cstate="print"/>
          <a:stretch>
            <a:fillRect/>
          </a:stretch>
        </p:blipFill>
        <p:spPr>
          <a:xfrm>
            <a:off x="1726723" y="2734321"/>
            <a:ext cx="1485050" cy="1276829"/>
          </a:xfrm>
          <a:prstGeom prst="rect">
            <a:avLst/>
          </a:prstGeom>
        </p:spPr>
      </p:pic>
      <p:pic>
        <p:nvPicPr>
          <p:cNvPr id="2" name="Picture 1" descr="Icon&#10;&#10;Description automatically generated">
            <a:extLst>
              <a:ext uri="{FF2B5EF4-FFF2-40B4-BE49-F238E27FC236}">
                <a16:creationId xmlns:a16="http://schemas.microsoft.com/office/drawing/2014/main" id="{08F5EA3F-8EDE-A4C8-F953-1B0A1D4C37F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028140" y="5209039"/>
            <a:ext cx="882215" cy="1133475"/>
          </a:xfrm>
          <a:prstGeom prst="rect">
            <a:avLst/>
          </a:prstGeom>
        </p:spPr>
      </p:pic>
    </p:spTree>
    <p:extLst>
      <p:ext uri="{BB962C8B-B14F-4D97-AF65-F5344CB8AC3E}">
        <p14:creationId xmlns:p14="http://schemas.microsoft.com/office/powerpoint/2010/main" val="236461376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15B08-8FEE-4098-A809-1C420C8714BD}" type="datetimeFigureOut">
              <a:rPr lang="en-GB" smtClean="0"/>
              <a:t>17/10/2023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454273-6B07-43DF-9534-9D58A7070462}" type="slidenum">
              <a:rPr lang="en-GB" smtClean="0"/>
              <a:t>‹#›</a:t>
            </a:fld>
            <a:endParaRPr lang="en-GB" dirty="0"/>
          </a:p>
        </p:txBody>
      </p:sp>
    </p:spTree>
    <p:extLst>
      <p:ext uri="{BB962C8B-B14F-4D97-AF65-F5344CB8AC3E}">
        <p14:creationId xmlns:p14="http://schemas.microsoft.com/office/powerpoint/2010/main" val="12279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1 Imag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BA357E-8662-4E9D-8174-0878706AA5C9}"/>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2" name="Title 1"/>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cxnSp>
        <p:nvCxnSpPr>
          <p:cNvPr id="11" name="Straight Connector 10"/>
          <p:cNvCxnSpPr>
            <a:cxnSpLocks/>
          </p:cNvCxnSpPr>
          <p:nvPr userDrawn="1"/>
        </p:nvCxnSpPr>
        <p:spPr>
          <a:xfrm>
            <a:off x="270017" y="2807239"/>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261371A-35A6-46A7-AE3E-2307C2845FC7}"/>
              </a:ext>
            </a:extLst>
          </p:cNvPr>
          <p:cNvSpPr>
            <a:spLocks noGrp="1"/>
          </p:cNvSpPr>
          <p:nvPr>
            <p:ph sz="half" idx="16"/>
          </p:nvPr>
        </p:nvSpPr>
        <p:spPr>
          <a:xfrm>
            <a:off x="270019" y="2921002"/>
            <a:ext cx="4412960" cy="3382518"/>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6">
            <a:extLst>
              <a:ext uri="{FF2B5EF4-FFF2-40B4-BE49-F238E27FC236}">
                <a16:creationId xmlns:a16="http://schemas.microsoft.com/office/drawing/2014/main" id="{96FF8B22-E0BE-48A4-AA62-D3DFD7951175}"/>
              </a:ext>
            </a:extLst>
          </p:cNvPr>
          <p:cNvSpPr>
            <a:spLocks noGrp="1"/>
          </p:cNvSpPr>
          <p:nvPr>
            <p:ph type="pic" sz="quarter" idx="17"/>
          </p:nvPr>
        </p:nvSpPr>
        <p:spPr>
          <a:xfrm>
            <a:off x="5680953" y="554481"/>
            <a:ext cx="3599234" cy="2151158"/>
          </a:xfrm>
        </p:spPr>
        <p:txBody>
          <a:bodyPr/>
          <a:lstStyle/>
          <a:p>
            <a:r>
              <a:rPr lang="en-US"/>
              <a:t>Click icon to add picture</a:t>
            </a:r>
            <a:endParaRPr lang="en-GB"/>
          </a:p>
        </p:txBody>
      </p:sp>
      <p:sp>
        <p:nvSpPr>
          <p:cNvPr id="17" name="Picture Placeholder 16">
            <a:extLst>
              <a:ext uri="{FF2B5EF4-FFF2-40B4-BE49-F238E27FC236}">
                <a16:creationId xmlns:a16="http://schemas.microsoft.com/office/drawing/2014/main" id="{480B5BC1-C0D5-46A6-B025-9B13438EE006}"/>
              </a:ext>
            </a:extLst>
          </p:cNvPr>
          <p:cNvSpPr>
            <a:spLocks noGrp="1"/>
          </p:cNvSpPr>
          <p:nvPr>
            <p:ph type="pic" sz="quarter" idx="19"/>
          </p:nvPr>
        </p:nvSpPr>
        <p:spPr>
          <a:xfrm>
            <a:off x="5680953" y="3429000"/>
            <a:ext cx="3599234" cy="2151158"/>
          </a:xfrm>
        </p:spPr>
        <p:txBody>
          <a:bodyPr/>
          <a:lstStyle/>
          <a:p>
            <a:r>
              <a:rPr lang="en-US"/>
              <a:t>Click icon to add picture</a:t>
            </a:r>
            <a:endParaRPr lang="en-GB"/>
          </a:p>
        </p:txBody>
      </p:sp>
    </p:spTree>
  </p:cSld>
  <p:clrMapOvr>
    <a:masterClrMapping/>
  </p:clrMapOvr>
  <p:extLst>
    <p:ext uri="{DCECCB84-F9BA-43D5-87BE-67443E8EF086}">
      <p15:sldGuideLst xmlns:p15="http://schemas.microsoft.com/office/powerpoint/2012/main">
        <p15:guide id="1" orient="horz" pos="2159"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amp; 1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45CE91-A1C5-476F-9927-FA56D2D4BB82}"/>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sp>
        <p:nvSpPr>
          <p:cNvPr id="13" name="Picture Placeholder 12"/>
          <p:cNvSpPr>
            <a:spLocks noGrp="1"/>
          </p:cNvSpPr>
          <p:nvPr>
            <p:ph type="pic" sz="quarter" idx="15"/>
          </p:nvPr>
        </p:nvSpPr>
        <p:spPr>
          <a:xfrm>
            <a:off x="4953001" y="0"/>
            <a:ext cx="4953002" cy="6858000"/>
          </a:xfrm>
        </p:spPr>
        <p:txBody>
          <a:bodyPr/>
          <a:lstStyle/>
          <a:p>
            <a:r>
              <a:rPr lang="en-US"/>
              <a:t>Click icon to add picture</a:t>
            </a:r>
            <a:endParaRPr lang="en-GB"/>
          </a:p>
        </p:txBody>
      </p:sp>
      <p:cxnSp>
        <p:nvCxnSpPr>
          <p:cNvPr id="11" name="Straight Connector 10"/>
          <p:cNvCxnSpPr>
            <a:cxnSpLocks/>
          </p:cNvCxnSpPr>
          <p:nvPr userDrawn="1"/>
        </p:nvCxnSpPr>
        <p:spPr>
          <a:xfrm>
            <a:off x="270017" y="3427413"/>
            <a:ext cx="441296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40324C5-8A28-4598-9100-57064DA162BC}"/>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6C5967E1-ACDB-4AFD-852D-EB2F8472A888}"/>
              </a:ext>
            </a:extLst>
          </p:cNvPr>
          <p:cNvSpPr>
            <a:spLocks noGrp="1"/>
          </p:cNvSpPr>
          <p:nvPr>
            <p:ph sz="half" idx="16"/>
          </p:nvPr>
        </p:nvSpPr>
        <p:spPr>
          <a:xfrm>
            <a:off x="270019" y="3530601"/>
            <a:ext cx="4412960" cy="2772919"/>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02902142"/>
      </p:ext>
    </p:extLst>
  </p:cSld>
  <p:clrMapOvr>
    <a:masterClrMapping/>
  </p:clrMapOvr>
  <p:extLst>
    <p:ext uri="{DCECCB84-F9BA-43D5-87BE-67443E8EF086}">
      <p15:sldGuideLst xmlns:p15="http://schemas.microsoft.com/office/powerpoint/2012/main">
        <p15:guide id="1" orient="horz" pos="2159">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3 Image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63DD55-3117-4041-9EE4-C7A9EC3F409E}"/>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cxnSp>
        <p:nvCxnSpPr>
          <p:cNvPr id="10" name="Straight Connector 9"/>
          <p:cNvCxnSpPr>
            <a:cxnSpLocks/>
          </p:cNvCxnSpPr>
          <p:nvPr userDrawn="1"/>
        </p:nvCxnSpPr>
        <p:spPr>
          <a:xfrm>
            <a:off x="270021" y="27056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5223021" y="4330840"/>
            <a:ext cx="2131034" cy="1804595"/>
          </a:xfrm>
        </p:spPr>
        <p:txBody>
          <a:bodyPr/>
          <a:lstStyle/>
          <a:p>
            <a:r>
              <a:rPr lang="en-US"/>
              <a:t>Click icon to add picture</a:t>
            </a:r>
            <a:endParaRPr lang="en-GB"/>
          </a:p>
        </p:txBody>
      </p:sp>
      <p:sp>
        <p:nvSpPr>
          <p:cNvPr id="15" name="Picture Placeholder 14"/>
          <p:cNvSpPr>
            <a:spLocks noGrp="1"/>
          </p:cNvSpPr>
          <p:nvPr>
            <p:ph type="pic" sz="quarter" idx="16"/>
          </p:nvPr>
        </p:nvSpPr>
        <p:spPr>
          <a:xfrm>
            <a:off x="7504947" y="4330840"/>
            <a:ext cx="2131035" cy="1804595"/>
          </a:xfrm>
        </p:spPr>
        <p:txBody>
          <a:bodyPr/>
          <a:lstStyle/>
          <a:p>
            <a:r>
              <a:rPr lang="en-US"/>
              <a:t>Click icon to add picture</a:t>
            </a:r>
            <a:endParaRPr lang="en-GB"/>
          </a:p>
        </p:txBody>
      </p:sp>
      <p:sp>
        <p:nvSpPr>
          <p:cNvPr id="17" name="Picture Placeholder 16"/>
          <p:cNvSpPr>
            <a:spLocks noGrp="1"/>
          </p:cNvSpPr>
          <p:nvPr>
            <p:ph type="pic" sz="quarter" idx="17"/>
          </p:nvPr>
        </p:nvSpPr>
        <p:spPr>
          <a:xfrm>
            <a:off x="5223019" y="324678"/>
            <a:ext cx="4412962" cy="3789649"/>
          </a:xfrm>
        </p:spPr>
        <p:txBody>
          <a:bodyPr/>
          <a:lstStyle/>
          <a:p>
            <a:r>
              <a:rPr lang="en-US"/>
              <a:t>Click icon to add picture</a:t>
            </a:r>
            <a:endParaRPr lang="en-GB"/>
          </a:p>
        </p:txBody>
      </p:sp>
      <p:sp>
        <p:nvSpPr>
          <p:cNvPr id="16" name="Title 1">
            <a:extLst>
              <a:ext uri="{FF2B5EF4-FFF2-40B4-BE49-F238E27FC236}">
                <a16:creationId xmlns:a16="http://schemas.microsoft.com/office/drawing/2014/main" id="{65DB23E1-FF33-42D1-8003-B9B65D928C81}"/>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19" name="Content Placeholder 2">
            <a:extLst>
              <a:ext uri="{FF2B5EF4-FFF2-40B4-BE49-F238E27FC236}">
                <a16:creationId xmlns:a16="http://schemas.microsoft.com/office/drawing/2014/main" id="{D040DDA3-802B-4325-918A-9CE923044BAE}"/>
              </a:ext>
            </a:extLst>
          </p:cNvPr>
          <p:cNvSpPr>
            <a:spLocks noGrp="1"/>
          </p:cNvSpPr>
          <p:nvPr>
            <p:ph sz="half" idx="18"/>
          </p:nvPr>
        </p:nvSpPr>
        <p:spPr>
          <a:xfrm>
            <a:off x="270019" y="2788577"/>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amp; 3 Image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63DD55-3117-4041-9EE4-C7A9EC3F409E}"/>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cxnSp>
        <p:nvCxnSpPr>
          <p:cNvPr id="10" name="Straight Connector 9"/>
          <p:cNvCxnSpPr>
            <a:cxnSpLocks/>
          </p:cNvCxnSpPr>
          <p:nvPr userDrawn="1"/>
        </p:nvCxnSpPr>
        <p:spPr>
          <a:xfrm>
            <a:off x="270021" y="27056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5238902" y="316735"/>
            <a:ext cx="2131034" cy="1804595"/>
          </a:xfrm>
        </p:spPr>
        <p:txBody>
          <a:bodyPr/>
          <a:lstStyle/>
          <a:p>
            <a:r>
              <a:rPr lang="en-US"/>
              <a:t>Click icon to add picture</a:t>
            </a:r>
            <a:endParaRPr lang="en-GB"/>
          </a:p>
        </p:txBody>
      </p:sp>
      <p:sp>
        <p:nvSpPr>
          <p:cNvPr id="15" name="Picture Placeholder 14"/>
          <p:cNvSpPr>
            <a:spLocks noGrp="1"/>
          </p:cNvSpPr>
          <p:nvPr>
            <p:ph type="pic" sz="quarter" idx="16"/>
          </p:nvPr>
        </p:nvSpPr>
        <p:spPr>
          <a:xfrm>
            <a:off x="7504946" y="316734"/>
            <a:ext cx="2131035" cy="1804595"/>
          </a:xfrm>
        </p:spPr>
        <p:txBody>
          <a:bodyPr/>
          <a:lstStyle/>
          <a:p>
            <a:r>
              <a:rPr lang="en-US" dirty="0"/>
              <a:t>Click icon to add picture</a:t>
            </a:r>
            <a:endParaRPr lang="en-GB" dirty="0"/>
          </a:p>
        </p:txBody>
      </p:sp>
      <p:sp>
        <p:nvSpPr>
          <p:cNvPr id="17" name="Picture Placeholder 16"/>
          <p:cNvSpPr>
            <a:spLocks noGrp="1"/>
          </p:cNvSpPr>
          <p:nvPr>
            <p:ph type="pic" sz="quarter" idx="17"/>
          </p:nvPr>
        </p:nvSpPr>
        <p:spPr>
          <a:xfrm>
            <a:off x="5223019" y="2526815"/>
            <a:ext cx="4412962" cy="3789649"/>
          </a:xfrm>
        </p:spPr>
        <p:txBody>
          <a:bodyPr/>
          <a:lstStyle/>
          <a:p>
            <a:r>
              <a:rPr lang="en-US"/>
              <a:t>Click icon to add picture</a:t>
            </a:r>
            <a:endParaRPr lang="en-GB"/>
          </a:p>
        </p:txBody>
      </p:sp>
      <p:sp>
        <p:nvSpPr>
          <p:cNvPr id="16" name="Title 1">
            <a:extLst>
              <a:ext uri="{FF2B5EF4-FFF2-40B4-BE49-F238E27FC236}">
                <a16:creationId xmlns:a16="http://schemas.microsoft.com/office/drawing/2014/main" id="{65DB23E1-FF33-42D1-8003-B9B65D928C81}"/>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19" name="Content Placeholder 2">
            <a:extLst>
              <a:ext uri="{FF2B5EF4-FFF2-40B4-BE49-F238E27FC236}">
                <a16:creationId xmlns:a16="http://schemas.microsoft.com/office/drawing/2014/main" id="{D040DDA3-802B-4325-918A-9CE923044BAE}"/>
              </a:ext>
            </a:extLst>
          </p:cNvPr>
          <p:cNvSpPr>
            <a:spLocks noGrp="1"/>
          </p:cNvSpPr>
          <p:nvPr>
            <p:ph sz="half" idx="18"/>
          </p:nvPr>
        </p:nvSpPr>
        <p:spPr>
          <a:xfrm>
            <a:off x="270019" y="2788577"/>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785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amp; 3 Images">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7C66F4-23B3-49A6-BB7A-4AE96DE91763}"/>
              </a:ext>
            </a:extLst>
          </p:cNvPr>
          <p:cNvSpPr/>
          <p:nvPr userDrawn="1"/>
        </p:nvSpPr>
        <p:spPr>
          <a:xfrm>
            <a:off x="495300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1"/>
          </a:p>
        </p:txBody>
      </p:sp>
      <p:cxnSp>
        <p:nvCxnSpPr>
          <p:cNvPr id="10" name="Straight Connector 9"/>
          <p:cNvCxnSpPr>
            <a:cxnSpLocks/>
          </p:cNvCxnSpPr>
          <p:nvPr userDrawn="1"/>
        </p:nvCxnSpPr>
        <p:spPr>
          <a:xfrm>
            <a:off x="270021" y="27056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7"/>
          </p:nvPr>
        </p:nvSpPr>
        <p:spPr>
          <a:xfrm>
            <a:off x="5680953" y="554481"/>
            <a:ext cx="3599234" cy="2151158"/>
          </a:xfrm>
        </p:spPr>
        <p:txBody>
          <a:bodyPr/>
          <a:lstStyle/>
          <a:p>
            <a:r>
              <a:rPr lang="en-US"/>
              <a:t>Click icon to add picture</a:t>
            </a:r>
            <a:endParaRPr lang="en-GB"/>
          </a:p>
        </p:txBody>
      </p:sp>
      <p:sp>
        <p:nvSpPr>
          <p:cNvPr id="8" name="Picture Placeholder 16">
            <a:extLst>
              <a:ext uri="{FF2B5EF4-FFF2-40B4-BE49-F238E27FC236}">
                <a16:creationId xmlns:a16="http://schemas.microsoft.com/office/drawing/2014/main" id="{BADC4C31-3948-447A-AB25-516C98224ACF}"/>
              </a:ext>
            </a:extLst>
          </p:cNvPr>
          <p:cNvSpPr>
            <a:spLocks noGrp="1"/>
          </p:cNvSpPr>
          <p:nvPr>
            <p:ph type="pic" sz="quarter" idx="19"/>
          </p:nvPr>
        </p:nvSpPr>
        <p:spPr>
          <a:xfrm>
            <a:off x="5680953" y="3429000"/>
            <a:ext cx="3599234" cy="2151158"/>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0EC9E8CF-FCAD-4149-8E34-6302BEF5C9E9}"/>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16" name="Content Placeholder 2">
            <a:extLst>
              <a:ext uri="{FF2B5EF4-FFF2-40B4-BE49-F238E27FC236}">
                <a16:creationId xmlns:a16="http://schemas.microsoft.com/office/drawing/2014/main" id="{58E69905-25E1-45E9-A05E-FD32C484DCDD}"/>
              </a:ext>
            </a:extLst>
          </p:cNvPr>
          <p:cNvSpPr>
            <a:spLocks noGrp="1"/>
          </p:cNvSpPr>
          <p:nvPr>
            <p:ph sz="half" idx="16"/>
          </p:nvPr>
        </p:nvSpPr>
        <p:spPr>
          <a:xfrm>
            <a:off x="270019" y="2788577"/>
            <a:ext cx="4412960" cy="3514943"/>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348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6 Images">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a:cxnSpLocks/>
          </p:cNvCxnSpPr>
          <p:nvPr userDrawn="1"/>
        </p:nvCxnSpPr>
        <p:spPr>
          <a:xfrm>
            <a:off x="270017" y="2273839"/>
            <a:ext cx="4412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5223021" y="4498925"/>
            <a:ext cx="2131034" cy="1804595"/>
          </a:xfrm>
        </p:spPr>
        <p:txBody>
          <a:bodyPr/>
          <a:lstStyle/>
          <a:p>
            <a:r>
              <a:rPr lang="en-US"/>
              <a:t>Click icon to add picture</a:t>
            </a:r>
            <a:endParaRPr lang="en-GB"/>
          </a:p>
        </p:txBody>
      </p:sp>
      <p:sp>
        <p:nvSpPr>
          <p:cNvPr id="15" name="Picture Placeholder 14"/>
          <p:cNvSpPr>
            <a:spLocks noGrp="1"/>
          </p:cNvSpPr>
          <p:nvPr>
            <p:ph type="pic" sz="quarter" idx="16"/>
          </p:nvPr>
        </p:nvSpPr>
        <p:spPr>
          <a:xfrm>
            <a:off x="7504946" y="4498924"/>
            <a:ext cx="2131035" cy="1804595"/>
          </a:xfrm>
        </p:spPr>
        <p:txBody>
          <a:bodyPr/>
          <a:lstStyle/>
          <a:p>
            <a:r>
              <a:rPr lang="en-US"/>
              <a:t>Click icon to add picture</a:t>
            </a:r>
            <a:endParaRPr lang="en-GB"/>
          </a:p>
        </p:txBody>
      </p:sp>
      <p:sp>
        <p:nvSpPr>
          <p:cNvPr id="12" name="Picture Placeholder 12"/>
          <p:cNvSpPr>
            <a:spLocks noGrp="1"/>
          </p:cNvSpPr>
          <p:nvPr>
            <p:ph type="pic" sz="quarter" idx="17"/>
          </p:nvPr>
        </p:nvSpPr>
        <p:spPr>
          <a:xfrm>
            <a:off x="5223021" y="324678"/>
            <a:ext cx="2131034" cy="1804595"/>
          </a:xfrm>
        </p:spPr>
        <p:txBody>
          <a:bodyPr/>
          <a:lstStyle/>
          <a:p>
            <a:r>
              <a:rPr lang="en-US"/>
              <a:t>Click icon to add picture</a:t>
            </a:r>
            <a:endParaRPr lang="en-GB"/>
          </a:p>
        </p:txBody>
      </p:sp>
      <p:sp>
        <p:nvSpPr>
          <p:cNvPr id="14" name="Picture Placeholder 14"/>
          <p:cNvSpPr>
            <a:spLocks noGrp="1"/>
          </p:cNvSpPr>
          <p:nvPr>
            <p:ph type="pic" sz="quarter" idx="18"/>
          </p:nvPr>
        </p:nvSpPr>
        <p:spPr>
          <a:xfrm>
            <a:off x="7504947" y="324678"/>
            <a:ext cx="2131035" cy="1804595"/>
          </a:xfrm>
        </p:spPr>
        <p:txBody>
          <a:bodyPr/>
          <a:lstStyle/>
          <a:p>
            <a:r>
              <a:rPr lang="en-US"/>
              <a:t>Click icon to add picture</a:t>
            </a:r>
            <a:endParaRPr lang="en-GB"/>
          </a:p>
        </p:txBody>
      </p:sp>
      <p:sp>
        <p:nvSpPr>
          <p:cNvPr id="16" name="Picture Placeholder 12"/>
          <p:cNvSpPr>
            <a:spLocks noGrp="1"/>
          </p:cNvSpPr>
          <p:nvPr>
            <p:ph type="pic" sz="quarter" idx="19"/>
          </p:nvPr>
        </p:nvSpPr>
        <p:spPr>
          <a:xfrm>
            <a:off x="5223021" y="2443121"/>
            <a:ext cx="2131034" cy="1804595"/>
          </a:xfrm>
        </p:spPr>
        <p:txBody>
          <a:bodyPr/>
          <a:lstStyle/>
          <a:p>
            <a:r>
              <a:rPr lang="en-US"/>
              <a:t>Click icon to add picture</a:t>
            </a:r>
            <a:endParaRPr lang="en-GB"/>
          </a:p>
        </p:txBody>
      </p:sp>
      <p:sp>
        <p:nvSpPr>
          <p:cNvPr id="18" name="Picture Placeholder 14"/>
          <p:cNvSpPr>
            <a:spLocks noGrp="1"/>
          </p:cNvSpPr>
          <p:nvPr>
            <p:ph type="pic" sz="quarter" idx="20"/>
          </p:nvPr>
        </p:nvSpPr>
        <p:spPr>
          <a:xfrm>
            <a:off x="7504946" y="2443121"/>
            <a:ext cx="2131035" cy="1804595"/>
          </a:xfrm>
        </p:spPr>
        <p:txBody>
          <a:bodyPr/>
          <a:lstStyle/>
          <a:p>
            <a:r>
              <a:rPr lang="en-US"/>
              <a:t>Click icon to add picture</a:t>
            </a:r>
            <a:endParaRPr lang="en-GB"/>
          </a:p>
        </p:txBody>
      </p:sp>
      <p:sp>
        <p:nvSpPr>
          <p:cNvPr id="20" name="Title 1">
            <a:extLst>
              <a:ext uri="{FF2B5EF4-FFF2-40B4-BE49-F238E27FC236}">
                <a16:creationId xmlns:a16="http://schemas.microsoft.com/office/drawing/2014/main" id="{B345FEEB-BAE5-4B19-92F8-3E7BD90FB218}"/>
              </a:ext>
            </a:extLst>
          </p:cNvPr>
          <p:cNvSpPr>
            <a:spLocks noGrp="1"/>
          </p:cNvSpPr>
          <p:nvPr>
            <p:ph type="title"/>
          </p:nvPr>
        </p:nvSpPr>
        <p:spPr>
          <a:xfrm>
            <a:off x="270017" y="316735"/>
            <a:ext cx="4412962" cy="275845"/>
          </a:xfrm>
        </p:spPr>
        <p:txBody>
          <a:bodyPr wrap="square">
            <a:spAutoFit/>
          </a:bodyPr>
          <a:lstStyle>
            <a:lvl1pPr algn="l">
              <a:lnSpc>
                <a:spcPts val="2168"/>
              </a:lnSpc>
              <a:defRPr sz="1600" kern="2000" cap="none" baseline="0"/>
            </a:lvl1pPr>
          </a:lstStyle>
          <a:p>
            <a:r>
              <a:rPr lang="en-US" dirty="0"/>
              <a:t>Click to edit Master title style</a:t>
            </a:r>
            <a:endParaRPr lang="en-GB" dirty="0"/>
          </a:p>
        </p:txBody>
      </p:sp>
      <p:sp>
        <p:nvSpPr>
          <p:cNvPr id="21" name="Content Placeholder 2">
            <a:extLst>
              <a:ext uri="{FF2B5EF4-FFF2-40B4-BE49-F238E27FC236}">
                <a16:creationId xmlns:a16="http://schemas.microsoft.com/office/drawing/2014/main" id="{A5B1770A-E7FF-4CE5-87D8-91F88CC10D1E}"/>
              </a:ext>
            </a:extLst>
          </p:cNvPr>
          <p:cNvSpPr>
            <a:spLocks noGrp="1"/>
          </p:cNvSpPr>
          <p:nvPr>
            <p:ph sz="half" idx="21"/>
          </p:nvPr>
        </p:nvSpPr>
        <p:spPr>
          <a:xfrm>
            <a:off x="270019" y="2417721"/>
            <a:ext cx="4412960" cy="3860399"/>
          </a:xfrm>
        </p:spPr>
        <p:txBody>
          <a:bodyPr>
            <a:noAutofit/>
          </a:bodyPr>
          <a:lstStyle>
            <a:lvl1pPr>
              <a:lnSpc>
                <a:spcPts val="1400"/>
              </a:lnSpc>
              <a:spcAft>
                <a:spcPts val="600"/>
              </a:spcAft>
              <a:defRPr sz="950"/>
            </a:lvl1pPr>
            <a:lvl2pPr marL="90059" indent="-180000">
              <a:lnSpc>
                <a:spcPts val="1400"/>
              </a:lnSpc>
              <a:spcAft>
                <a:spcPts val="600"/>
              </a:spcAft>
              <a:defRPr sz="950"/>
            </a:lvl2pPr>
            <a:lvl3pPr marL="0">
              <a:lnSpc>
                <a:spcPts val="1100"/>
              </a:lnSpc>
              <a:spcBef>
                <a:spcPts val="300"/>
              </a:spcBef>
              <a:spcAft>
                <a:spcPts val="0"/>
              </a:spcAft>
              <a:defRPr sz="950"/>
            </a:lvl3pPr>
            <a:lvl4pPr marL="90059">
              <a:lnSpc>
                <a:spcPts val="834"/>
              </a:lnSpc>
              <a:spcAft>
                <a:spcPts val="417"/>
              </a:spcAft>
              <a:defRPr sz="584"/>
            </a:lvl4pPr>
            <a:lvl5pPr marL="0">
              <a:lnSpc>
                <a:spcPts val="2168"/>
              </a:lnSpc>
              <a:spcAft>
                <a:spcPts val="0"/>
              </a:spcAft>
              <a:defRPr sz="1668"/>
            </a:lvl5pPr>
            <a:lvl6pPr>
              <a:defRPr sz="1751"/>
            </a:lvl6pPr>
            <a:lvl7pPr>
              <a:defRPr sz="1751"/>
            </a:lvl7pPr>
            <a:lvl8pPr>
              <a:defRPr sz="1751"/>
            </a:lvl8pPr>
            <a:lvl9pPr>
              <a:defRPr sz="17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020" y="324677"/>
            <a:ext cx="9365962" cy="114300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70020" y="1609474"/>
            <a:ext cx="9365962"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 id="2147483652" r:id="rId4"/>
    <p:sldLayoutId id="2147483678" r:id="rId5"/>
    <p:sldLayoutId id="2147483662" r:id="rId6"/>
    <p:sldLayoutId id="2147483682" r:id="rId7"/>
    <p:sldLayoutId id="2147483679" r:id="rId8"/>
    <p:sldLayoutId id="2147483663" r:id="rId9"/>
    <p:sldLayoutId id="2147483681" r:id="rId10"/>
    <p:sldLayoutId id="2147483683" r:id="rId11"/>
    <p:sldLayoutId id="2147483664" r:id="rId12"/>
    <p:sldLayoutId id="2147483665" r:id="rId13"/>
    <p:sldLayoutId id="2147483666" r:id="rId14"/>
    <p:sldLayoutId id="2147483649" r:id="rId15"/>
    <p:sldLayoutId id="2147483655" r:id="rId16"/>
    <p:sldLayoutId id="2147483668" r:id="rId17"/>
    <p:sldLayoutId id="2147483674" r:id="rId18"/>
    <p:sldLayoutId id="2147483667" r:id="rId19"/>
    <p:sldLayoutId id="2147483669" r:id="rId20"/>
    <p:sldLayoutId id="2147483677" r:id="rId21"/>
    <p:sldLayoutId id="2147483684" r:id="rId22"/>
    <p:sldLayoutId id="2147483673" r:id="rId23"/>
    <p:sldLayoutId id="2147483670" r:id="rId24"/>
    <p:sldLayoutId id="2147483671" r:id="rId25"/>
    <p:sldLayoutId id="2147483672" r:id="rId26"/>
    <p:sldLayoutId id="2147483660" r:id="rId27"/>
    <p:sldLayoutId id="2147483680" r:id="rId28"/>
    <p:sldLayoutId id="2147483675" r:id="rId29"/>
    <p:sldLayoutId id="2147483685" r:id="rId30"/>
    <p:sldLayoutId id="2147483686" r:id="rId31"/>
  </p:sldLayoutIdLst>
  <p:hf hdr="0" dt="0"/>
  <p:txStyles>
    <p:titleStyle>
      <a:lvl1pPr algn="ctr" defTabSz="905728" rtl="0" eaLnBrk="1" latinLnBrk="0" hangingPunct="1">
        <a:lnSpc>
          <a:spcPts val="2918"/>
        </a:lnSpc>
        <a:spcBef>
          <a:spcPct val="0"/>
        </a:spcBef>
        <a:buNone/>
        <a:defRPr sz="2918" kern="3000" cap="all" spc="42" baseline="0">
          <a:solidFill>
            <a:schemeClr val="tx1"/>
          </a:solidFill>
          <a:latin typeface="Garnett Medium" pitchFamily="2" charset="0"/>
          <a:ea typeface="+mj-ea"/>
          <a:cs typeface="+mj-cs"/>
        </a:defRPr>
      </a:lvl1pPr>
    </p:titleStyle>
    <p:bodyStyle>
      <a:lvl1pPr marL="0" indent="0" algn="l" defTabSz="905728" rtl="0" eaLnBrk="1" latinLnBrk="0" hangingPunct="1">
        <a:lnSpc>
          <a:spcPts val="1167"/>
        </a:lnSpc>
        <a:spcBef>
          <a:spcPts val="0"/>
        </a:spcBef>
        <a:buFont typeface="Arial" pitchFamily="34" charset="0"/>
        <a:buNone/>
        <a:defRPr sz="834" kern="1000" spc="42" baseline="0">
          <a:solidFill>
            <a:schemeClr val="tx1"/>
          </a:solidFill>
          <a:latin typeface="Garnett Regular" pitchFamily="2" charset="0"/>
          <a:ea typeface="+mn-ea"/>
          <a:cs typeface="+mn-cs"/>
        </a:defRPr>
      </a:lvl1pPr>
      <a:lvl2pPr marL="90059" indent="-90059" algn="l" defTabSz="905728" rtl="0" eaLnBrk="1" latinLnBrk="0" hangingPunct="1">
        <a:lnSpc>
          <a:spcPts val="1167"/>
        </a:lnSpc>
        <a:spcBef>
          <a:spcPts val="0"/>
        </a:spcBef>
        <a:spcAft>
          <a:spcPts val="584"/>
        </a:spcAft>
        <a:buClr>
          <a:schemeClr val="tx1"/>
        </a:buClr>
        <a:buSzPct val="100000"/>
        <a:buFont typeface="Garnett Regular" pitchFamily="2" charset="0"/>
        <a:buChar char="•"/>
        <a:defRPr sz="834" kern="1000" spc="42">
          <a:solidFill>
            <a:schemeClr val="tx1"/>
          </a:solidFill>
          <a:latin typeface="Garnett Regular" pitchFamily="2" charset="0"/>
          <a:ea typeface="+mn-ea"/>
          <a:cs typeface="+mn-cs"/>
        </a:defRPr>
      </a:lvl2pPr>
      <a:lvl3pPr marL="0" indent="0" algn="l" defTabSz="905728" rtl="0" eaLnBrk="1" latinLnBrk="0" hangingPunct="1">
        <a:lnSpc>
          <a:spcPts val="834"/>
        </a:lnSpc>
        <a:spcBef>
          <a:spcPts val="0"/>
        </a:spcBef>
        <a:buFontTx/>
        <a:buNone/>
        <a:defRPr sz="584" kern="1000" spc="42" baseline="0">
          <a:solidFill>
            <a:schemeClr val="tx1"/>
          </a:solidFill>
          <a:latin typeface="Garnett Regular" pitchFamily="2" charset="0"/>
          <a:ea typeface="+mn-ea"/>
          <a:cs typeface="+mn-cs"/>
        </a:defRPr>
      </a:lvl3pPr>
      <a:lvl4pPr marL="90059" indent="-90059" algn="l" defTabSz="905728" rtl="0" eaLnBrk="1" latinLnBrk="0" hangingPunct="1">
        <a:lnSpc>
          <a:spcPts val="834"/>
        </a:lnSpc>
        <a:spcBef>
          <a:spcPts val="0"/>
        </a:spcBef>
        <a:spcAft>
          <a:spcPts val="417"/>
        </a:spcAft>
        <a:buFont typeface="Garnett Regular" pitchFamily="2" charset="0"/>
        <a:buChar char="•"/>
        <a:defRPr sz="584" kern="1000" spc="42">
          <a:solidFill>
            <a:schemeClr val="tx1"/>
          </a:solidFill>
          <a:latin typeface="Garnett Regular" pitchFamily="2" charset="0"/>
          <a:ea typeface="+mn-ea"/>
          <a:cs typeface="+mn-cs"/>
        </a:defRPr>
      </a:lvl4pPr>
      <a:lvl5pPr marL="0" indent="0" algn="l" defTabSz="905728" rtl="0" eaLnBrk="1" latinLnBrk="0" hangingPunct="1">
        <a:lnSpc>
          <a:spcPts val="2168"/>
        </a:lnSpc>
        <a:spcBef>
          <a:spcPts val="0"/>
        </a:spcBef>
        <a:buFont typeface="Arial" pitchFamily="34" charset="0"/>
        <a:buNone/>
        <a:defRPr sz="1668" kern="1000" spc="42">
          <a:solidFill>
            <a:schemeClr val="tx1"/>
          </a:solidFill>
          <a:latin typeface="Garnett Regular" pitchFamily="2" charset="0"/>
          <a:ea typeface="+mn-ea"/>
          <a:cs typeface="+mn-cs"/>
        </a:defRPr>
      </a:lvl5pPr>
      <a:lvl6pPr marL="2490750" indent="-226432" algn="l" defTabSz="905728"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43614" indent="-226432" algn="l" defTabSz="905728"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396478" indent="-226432" algn="l" defTabSz="905728"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49341" indent="-226432" algn="l" defTabSz="905728"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en-US"/>
      </a:defPPr>
      <a:lvl1pPr marL="0" algn="l" defTabSz="905728" rtl="0" eaLnBrk="1" latinLnBrk="0" hangingPunct="1">
        <a:defRPr sz="1751" kern="1200">
          <a:solidFill>
            <a:schemeClr val="tx1"/>
          </a:solidFill>
          <a:latin typeface="+mn-lt"/>
          <a:ea typeface="+mn-ea"/>
          <a:cs typeface="+mn-cs"/>
        </a:defRPr>
      </a:lvl1pPr>
      <a:lvl2pPr marL="452863" algn="l" defTabSz="905728" rtl="0" eaLnBrk="1" latinLnBrk="0" hangingPunct="1">
        <a:defRPr sz="1751" kern="1200">
          <a:solidFill>
            <a:schemeClr val="tx1"/>
          </a:solidFill>
          <a:latin typeface="+mn-lt"/>
          <a:ea typeface="+mn-ea"/>
          <a:cs typeface="+mn-cs"/>
        </a:defRPr>
      </a:lvl2pPr>
      <a:lvl3pPr marL="905728" algn="l" defTabSz="905728" rtl="0" eaLnBrk="1" latinLnBrk="0" hangingPunct="1">
        <a:defRPr sz="1751" kern="1200">
          <a:solidFill>
            <a:schemeClr val="tx1"/>
          </a:solidFill>
          <a:latin typeface="+mn-lt"/>
          <a:ea typeface="+mn-ea"/>
          <a:cs typeface="+mn-cs"/>
        </a:defRPr>
      </a:lvl3pPr>
      <a:lvl4pPr marL="1358590" algn="l" defTabSz="905728" rtl="0" eaLnBrk="1" latinLnBrk="0" hangingPunct="1">
        <a:defRPr sz="1751" kern="1200">
          <a:solidFill>
            <a:schemeClr val="tx1"/>
          </a:solidFill>
          <a:latin typeface="+mn-lt"/>
          <a:ea typeface="+mn-ea"/>
          <a:cs typeface="+mn-cs"/>
        </a:defRPr>
      </a:lvl4pPr>
      <a:lvl5pPr marL="1811455" algn="l" defTabSz="905728" rtl="0" eaLnBrk="1" latinLnBrk="0" hangingPunct="1">
        <a:defRPr sz="1751" kern="1200">
          <a:solidFill>
            <a:schemeClr val="tx1"/>
          </a:solidFill>
          <a:latin typeface="+mn-lt"/>
          <a:ea typeface="+mn-ea"/>
          <a:cs typeface="+mn-cs"/>
        </a:defRPr>
      </a:lvl5pPr>
      <a:lvl6pPr marL="2264318" algn="l" defTabSz="905728" rtl="0" eaLnBrk="1" latinLnBrk="0" hangingPunct="1">
        <a:defRPr sz="1751" kern="1200">
          <a:solidFill>
            <a:schemeClr val="tx1"/>
          </a:solidFill>
          <a:latin typeface="+mn-lt"/>
          <a:ea typeface="+mn-ea"/>
          <a:cs typeface="+mn-cs"/>
        </a:defRPr>
      </a:lvl6pPr>
      <a:lvl7pPr marL="2717182" algn="l" defTabSz="905728" rtl="0" eaLnBrk="1" latinLnBrk="0" hangingPunct="1">
        <a:defRPr sz="1751" kern="1200">
          <a:solidFill>
            <a:schemeClr val="tx1"/>
          </a:solidFill>
          <a:latin typeface="+mn-lt"/>
          <a:ea typeface="+mn-ea"/>
          <a:cs typeface="+mn-cs"/>
        </a:defRPr>
      </a:lvl7pPr>
      <a:lvl8pPr marL="3170045" algn="l" defTabSz="905728" rtl="0" eaLnBrk="1" latinLnBrk="0" hangingPunct="1">
        <a:defRPr sz="1751" kern="1200">
          <a:solidFill>
            <a:schemeClr val="tx1"/>
          </a:solidFill>
          <a:latin typeface="+mn-lt"/>
          <a:ea typeface="+mn-ea"/>
          <a:cs typeface="+mn-cs"/>
        </a:defRPr>
      </a:lvl8pPr>
      <a:lvl9pPr marL="3622909" algn="l" defTabSz="905728" rtl="0" eaLnBrk="1" latinLnBrk="0" hangingPunct="1">
        <a:defRPr sz="17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9147" y="2354824"/>
            <a:ext cx="4383805" cy="2154436"/>
          </a:xfrm>
        </p:spPr>
        <p:txBody>
          <a:bodyPr wrap="square" anchor="ctr">
            <a:spAutoFit/>
          </a:bodyPr>
          <a:lstStyle/>
          <a:p>
            <a:pPr>
              <a:lnSpc>
                <a:spcPct val="100000"/>
              </a:lnSpc>
              <a:spcAft>
                <a:spcPts val="600"/>
              </a:spcAft>
            </a:pPr>
            <a:r>
              <a:rPr lang="en-GB" dirty="0"/>
              <a:t>disruptive sustainability</a:t>
            </a:r>
            <a:br>
              <a:rPr lang="en-GB" dirty="0"/>
            </a:br>
            <a:br>
              <a:rPr lang="en-GB" dirty="0"/>
            </a:br>
            <a:r>
              <a:rPr lang="en-GB" dirty="0">
                <a:solidFill>
                  <a:schemeClr val="bg1"/>
                </a:solidFill>
              </a:rPr>
              <a:t>Georgia </a:t>
            </a:r>
            <a:br>
              <a:rPr lang="en-GB" dirty="0">
                <a:solidFill>
                  <a:schemeClr val="bg1"/>
                </a:solidFill>
              </a:rPr>
            </a:br>
            <a:r>
              <a:rPr lang="en-GB" dirty="0" err="1">
                <a:solidFill>
                  <a:schemeClr val="bg1"/>
                </a:solidFill>
              </a:rPr>
              <a:t>Elliott-smith</a:t>
            </a: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57" y="3090237"/>
            <a:ext cx="9347493" cy="461665"/>
          </a:xfrm>
        </p:spPr>
        <p:txBody>
          <a:bodyPr wrap="square" anchor="ctr">
            <a:spAutoFit/>
          </a:bodyPr>
          <a:lstStyle/>
          <a:p>
            <a:r>
              <a:rPr lang="en-GB" sz="3000" dirty="0"/>
              <a:t>Net zero buildings</a:t>
            </a:r>
          </a:p>
        </p:txBody>
      </p:sp>
    </p:spTree>
    <p:extLst>
      <p:ext uri="{BB962C8B-B14F-4D97-AF65-F5344CB8AC3E}">
        <p14:creationId xmlns:p14="http://schemas.microsoft.com/office/powerpoint/2010/main" val="334214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AE7743-DB99-0D81-5A80-1996A4490970}"/>
              </a:ext>
            </a:extLst>
          </p:cNvPr>
          <p:cNvPicPr>
            <a:picLocks noChangeAspect="1"/>
          </p:cNvPicPr>
          <p:nvPr/>
        </p:nvPicPr>
        <p:blipFill>
          <a:blip r:embed="rId2"/>
          <a:stretch>
            <a:fillRect/>
          </a:stretch>
        </p:blipFill>
        <p:spPr>
          <a:xfrm>
            <a:off x="341555" y="721517"/>
            <a:ext cx="8952155" cy="5625070"/>
          </a:xfrm>
          <a:prstGeom prst="rect">
            <a:avLst/>
          </a:prstGeom>
        </p:spPr>
      </p:pic>
      <p:pic>
        <p:nvPicPr>
          <p:cNvPr id="5124" name="Picture 4" descr="CRREM at the AEW Europe media coverage - CRREM Project">
            <a:extLst>
              <a:ext uri="{FF2B5EF4-FFF2-40B4-BE49-F238E27FC236}">
                <a16:creationId xmlns:a16="http://schemas.microsoft.com/office/drawing/2014/main" id="{F13AF57B-8A6B-41ED-A68C-A0016E3972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36" b="17757"/>
          <a:stretch/>
        </p:blipFill>
        <p:spPr bwMode="auto">
          <a:xfrm>
            <a:off x="8516829" y="5787614"/>
            <a:ext cx="1283387" cy="904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4FB37C-0F0E-8E85-9CA8-1BA58F553725}"/>
              </a:ext>
            </a:extLst>
          </p:cNvPr>
          <p:cNvSpPr txBox="1"/>
          <p:nvPr/>
        </p:nvSpPr>
        <p:spPr>
          <a:xfrm>
            <a:off x="559398" y="279699"/>
            <a:ext cx="4711849" cy="321435"/>
          </a:xfrm>
          <a:prstGeom prst="rect">
            <a:avLst/>
          </a:prstGeom>
        </p:spPr>
        <p:txBody>
          <a:bodyPr vert="horz" wrap="square" lIns="0" tIns="0" rIns="0" bIns="0" rtlCol="0" anchor="t" anchorCtr="0">
            <a:spAutoFit/>
          </a:bodyPr>
          <a:lstStyle/>
          <a:p>
            <a:pPr marL="0" marR="0" indent="0" algn="l" defTabSz="1086163" rtl="0" eaLnBrk="1" fontAlgn="auto" latinLnBrk="0" hangingPunct="1">
              <a:lnSpc>
                <a:spcPts val="2600"/>
              </a:lnSpc>
              <a:spcBef>
                <a:spcPct val="0"/>
              </a:spcBef>
              <a:spcAft>
                <a:spcPts val="0"/>
              </a:spcAft>
              <a:buClrTx/>
              <a:buSzTx/>
              <a:buFontTx/>
              <a:buNone/>
              <a:tabLst/>
            </a:pPr>
            <a:r>
              <a:rPr kumimoji="0" lang="en-GB" sz="2000" b="0" i="0" u="none" strike="noStrike" kern="3000" cap="none" spc="50" normalizeH="0" baseline="0" noProof="0" dirty="0">
                <a:ln>
                  <a:noFill/>
                </a:ln>
                <a:solidFill>
                  <a:schemeClr val="tx1"/>
                </a:solidFill>
                <a:effectLst/>
                <a:uLnTx/>
                <a:uFillTx/>
                <a:latin typeface="Garnett Medium" pitchFamily="2" charset="0"/>
                <a:ea typeface="+mj-ea"/>
                <a:cs typeface="+mj-cs"/>
              </a:rPr>
              <a:t>Carbon stranded assets</a:t>
            </a:r>
          </a:p>
        </p:txBody>
      </p:sp>
    </p:spTree>
    <p:extLst>
      <p:ext uri="{BB962C8B-B14F-4D97-AF65-F5344CB8AC3E}">
        <p14:creationId xmlns:p14="http://schemas.microsoft.com/office/powerpoint/2010/main" val="252227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280C6-7F44-E9BB-8801-959C0D882843}"/>
              </a:ext>
            </a:extLst>
          </p:cNvPr>
          <p:cNvPicPr>
            <a:picLocks noChangeAspect="1"/>
          </p:cNvPicPr>
          <p:nvPr/>
        </p:nvPicPr>
        <p:blipFill>
          <a:blip r:embed="rId3"/>
          <a:stretch>
            <a:fillRect/>
          </a:stretch>
        </p:blipFill>
        <p:spPr>
          <a:xfrm>
            <a:off x="324522" y="546465"/>
            <a:ext cx="9256955" cy="5765069"/>
          </a:xfrm>
          <a:prstGeom prst="rect">
            <a:avLst/>
          </a:prstGeom>
        </p:spPr>
      </p:pic>
      <p:pic>
        <p:nvPicPr>
          <p:cNvPr id="5" name="Picture 4" descr="CRREM at the AEW Europe media coverage - CRREM Project">
            <a:extLst>
              <a:ext uri="{FF2B5EF4-FFF2-40B4-BE49-F238E27FC236}">
                <a16:creationId xmlns:a16="http://schemas.microsoft.com/office/drawing/2014/main" id="{D02BD783-3599-F65E-8600-A16BD6A97C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36" b="17757"/>
          <a:stretch/>
        </p:blipFill>
        <p:spPr bwMode="auto">
          <a:xfrm>
            <a:off x="8516829" y="5787614"/>
            <a:ext cx="1283387" cy="90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8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ngements climatiques | Caisse de dépôt et placement du ...">
            <a:extLst>
              <a:ext uri="{FF2B5EF4-FFF2-40B4-BE49-F238E27FC236}">
                <a16:creationId xmlns:a16="http://schemas.microsoft.com/office/drawing/2014/main" id="{957280F2-B32B-4672-AC59-0967C3EFEE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838" y="1171595"/>
            <a:ext cx="6680324" cy="1482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cience Based Targets initiative | WWF">
            <a:extLst>
              <a:ext uri="{FF2B5EF4-FFF2-40B4-BE49-F238E27FC236}">
                <a16:creationId xmlns:a16="http://schemas.microsoft.com/office/drawing/2014/main" id="{3518186F-2329-10CB-FD0A-48F1AF841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817" y="3526000"/>
            <a:ext cx="4634365" cy="266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3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words">
            <a:extLst>
              <a:ext uri="{FF2B5EF4-FFF2-40B4-BE49-F238E27FC236}">
                <a16:creationId xmlns:a16="http://schemas.microsoft.com/office/drawing/2014/main" id="{86E6FD05-370D-6468-8991-6B3E54F01D76}"/>
              </a:ext>
            </a:extLst>
          </p:cNvPr>
          <p:cNvPicPr>
            <a:picLocks noChangeAspect="1"/>
          </p:cNvPicPr>
          <p:nvPr/>
        </p:nvPicPr>
        <p:blipFill rotWithShape="1">
          <a:blip r:embed="rId3">
            <a:extLst>
              <a:ext uri="{28A0092B-C50C-407E-A947-70E740481C1C}">
                <a14:useLocalDpi xmlns:a14="http://schemas.microsoft.com/office/drawing/2010/main" val="0"/>
              </a:ext>
            </a:extLst>
          </a:blip>
          <a:srcRect t="14902" b="14667"/>
          <a:stretch/>
        </p:blipFill>
        <p:spPr>
          <a:xfrm>
            <a:off x="408791" y="225911"/>
            <a:ext cx="9103479" cy="6411706"/>
          </a:xfrm>
          <a:prstGeom prst="rect">
            <a:avLst/>
          </a:prstGeom>
        </p:spPr>
      </p:pic>
    </p:spTree>
    <p:extLst>
      <p:ext uri="{BB962C8B-B14F-4D97-AF65-F5344CB8AC3E}">
        <p14:creationId xmlns:p14="http://schemas.microsoft.com/office/powerpoint/2010/main" val="310243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B8710B-99D7-19DD-9497-53B6951F634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6C85C4E-34EB-A3E3-926A-6BACF1A62D20}"/>
              </a:ext>
            </a:extLst>
          </p:cNvPr>
          <p:cNvSpPr>
            <a:spLocks noGrp="1"/>
          </p:cNvSpPr>
          <p:nvPr>
            <p:ph type="sldNum" sz="quarter" idx="12"/>
          </p:nvPr>
        </p:nvSpPr>
        <p:spPr/>
        <p:txBody>
          <a:bodyPr/>
          <a:lstStyle/>
          <a:p>
            <a:endParaRPr lang="en-GB" dirty="0"/>
          </a:p>
        </p:txBody>
      </p:sp>
      <p:pic>
        <p:nvPicPr>
          <p:cNvPr id="5" name="Picture 4">
            <a:extLst>
              <a:ext uri="{FF2B5EF4-FFF2-40B4-BE49-F238E27FC236}">
                <a16:creationId xmlns:a16="http://schemas.microsoft.com/office/drawing/2014/main" id="{4F253CAF-8173-01FE-9C11-73E3E1F2A1AB}"/>
              </a:ext>
            </a:extLst>
          </p:cNvPr>
          <p:cNvPicPr>
            <a:picLocks noChangeAspect="1"/>
          </p:cNvPicPr>
          <p:nvPr/>
        </p:nvPicPr>
        <p:blipFill>
          <a:blip r:embed="rId2"/>
          <a:stretch>
            <a:fillRect/>
          </a:stretch>
        </p:blipFill>
        <p:spPr>
          <a:xfrm>
            <a:off x="451820" y="2703801"/>
            <a:ext cx="7120136" cy="1450398"/>
          </a:xfrm>
          <a:prstGeom prst="rect">
            <a:avLst/>
          </a:prstGeom>
        </p:spPr>
      </p:pic>
      <p:pic>
        <p:nvPicPr>
          <p:cNvPr id="7" name="Picture 6">
            <a:extLst>
              <a:ext uri="{FF2B5EF4-FFF2-40B4-BE49-F238E27FC236}">
                <a16:creationId xmlns:a16="http://schemas.microsoft.com/office/drawing/2014/main" id="{144B8A16-384D-1753-7A80-D890B2411286}"/>
              </a:ext>
            </a:extLst>
          </p:cNvPr>
          <p:cNvPicPr>
            <a:picLocks noChangeAspect="1"/>
          </p:cNvPicPr>
          <p:nvPr/>
        </p:nvPicPr>
        <p:blipFill>
          <a:blip r:embed="rId3"/>
          <a:stretch>
            <a:fillRect/>
          </a:stretch>
        </p:blipFill>
        <p:spPr>
          <a:xfrm>
            <a:off x="3369684" y="4788384"/>
            <a:ext cx="6106377" cy="809738"/>
          </a:xfrm>
          <a:prstGeom prst="rect">
            <a:avLst/>
          </a:prstGeom>
        </p:spPr>
      </p:pic>
      <p:pic>
        <p:nvPicPr>
          <p:cNvPr id="9" name="Picture 8">
            <a:extLst>
              <a:ext uri="{FF2B5EF4-FFF2-40B4-BE49-F238E27FC236}">
                <a16:creationId xmlns:a16="http://schemas.microsoft.com/office/drawing/2014/main" id="{51F0F0F2-59D9-8BED-78A6-39C08E8197DF}"/>
              </a:ext>
            </a:extLst>
          </p:cNvPr>
          <p:cNvPicPr>
            <a:picLocks noChangeAspect="1"/>
          </p:cNvPicPr>
          <p:nvPr/>
        </p:nvPicPr>
        <p:blipFill>
          <a:blip r:embed="rId4"/>
          <a:stretch>
            <a:fillRect/>
          </a:stretch>
        </p:blipFill>
        <p:spPr>
          <a:xfrm>
            <a:off x="1702935" y="861099"/>
            <a:ext cx="7554379" cy="1047896"/>
          </a:xfrm>
          <a:prstGeom prst="rect">
            <a:avLst/>
          </a:prstGeom>
        </p:spPr>
      </p:pic>
    </p:spTree>
    <p:extLst>
      <p:ext uri="{BB962C8B-B14F-4D97-AF65-F5344CB8AC3E}">
        <p14:creationId xmlns:p14="http://schemas.microsoft.com/office/powerpoint/2010/main" val="85126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57" y="3090237"/>
            <a:ext cx="9347493" cy="461665"/>
          </a:xfrm>
        </p:spPr>
        <p:txBody>
          <a:bodyPr wrap="square" anchor="ctr">
            <a:spAutoFit/>
          </a:bodyPr>
          <a:lstStyle/>
          <a:p>
            <a:r>
              <a:rPr lang="en-GB" sz="3000" dirty="0"/>
              <a:t>Change the system</a:t>
            </a:r>
          </a:p>
        </p:txBody>
      </p:sp>
    </p:spTree>
    <p:extLst>
      <p:ext uri="{BB962C8B-B14F-4D97-AF65-F5344CB8AC3E}">
        <p14:creationId xmlns:p14="http://schemas.microsoft.com/office/powerpoint/2010/main" val="124093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9D6E-50DB-0114-6773-3DF386AAD392}"/>
              </a:ext>
            </a:extLst>
          </p:cNvPr>
          <p:cNvSpPr>
            <a:spLocks noGrp="1"/>
          </p:cNvSpPr>
          <p:nvPr>
            <p:ph type="ctrTitle"/>
          </p:nvPr>
        </p:nvSpPr>
        <p:spPr>
          <a:xfrm>
            <a:off x="280193" y="2670662"/>
            <a:ext cx="4392614" cy="861774"/>
          </a:xfrm>
        </p:spPr>
        <p:txBody>
          <a:bodyPr/>
          <a:lstStyle/>
          <a:p>
            <a:r>
              <a:rPr lang="en-GB" dirty="0"/>
              <a:t>BUILDING</a:t>
            </a:r>
            <a:br>
              <a:rPr lang="en-GB" dirty="0"/>
            </a:br>
            <a:r>
              <a:rPr lang="en-GB" dirty="0">
                <a:solidFill>
                  <a:schemeClr val="bg1"/>
                </a:solidFill>
              </a:rPr>
              <a:t>THE FUTURE</a:t>
            </a:r>
          </a:p>
        </p:txBody>
      </p:sp>
      <p:sp>
        <p:nvSpPr>
          <p:cNvPr id="3" name="Content Placeholder 2">
            <a:extLst>
              <a:ext uri="{FF2B5EF4-FFF2-40B4-BE49-F238E27FC236}">
                <a16:creationId xmlns:a16="http://schemas.microsoft.com/office/drawing/2014/main" id="{BD0CB248-2D7F-B72D-5488-1E91C7A1EAEC}"/>
              </a:ext>
            </a:extLst>
          </p:cNvPr>
          <p:cNvSpPr>
            <a:spLocks noGrp="1"/>
          </p:cNvSpPr>
          <p:nvPr>
            <p:ph sz="half" idx="1"/>
          </p:nvPr>
        </p:nvSpPr>
        <p:spPr/>
        <p:txBody>
          <a:bodyPr/>
          <a:lstStyle/>
          <a:p>
            <a:r>
              <a:rPr lang="en-GB" sz="1050" dirty="0"/>
              <a:t>element4.co.uk</a:t>
            </a:r>
          </a:p>
        </p:txBody>
      </p:sp>
      <p:sp>
        <p:nvSpPr>
          <p:cNvPr id="4" name="Content Placeholder 3">
            <a:extLst>
              <a:ext uri="{FF2B5EF4-FFF2-40B4-BE49-F238E27FC236}">
                <a16:creationId xmlns:a16="http://schemas.microsoft.com/office/drawing/2014/main" id="{D2E7D4B8-557B-3184-43D2-776882733A4E}"/>
              </a:ext>
            </a:extLst>
          </p:cNvPr>
          <p:cNvSpPr>
            <a:spLocks noGrp="1"/>
          </p:cNvSpPr>
          <p:nvPr>
            <p:ph sz="half" idx="10"/>
          </p:nvPr>
        </p:nvSpPr>
        <p:spPr/>
        <p:txBody>
          <a:bodyPr/>
          <a:lstStyle/>
          <a:p>
            <a:r>
              <a:rPr lang="en-GB" sz="1050" dirty="0"/>
              <a:t>georgia@element4.co.uk</a:t>
            </a:r>
          </a:p>
        </p:txBody>
      </p:sp>
    </p:spTree>
    <p:extLst>
      <p:ext uri="{BB962C8B-B14F-4D97-AF65-F5344CB8AC3E}">
        <p14:creationId xmlns:p14="http://schemas.microsoft.com/office/powerpoint/2010/main" val="406539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57" y="3090237"/>
            <a:ext cx="9347493" cy="461665"/>
          </a:xfrm>
        </p:spPr>
        <p:txBody>
          <a:bodyPr wrap="square" anchor="ctr">
            <a:spAutoFit/>
          </a:bodyPr>
          <a:lstStyle/>
          <a:p>
            <a:r>
              <a:rPr lang="en-GB" sz="3000" dirty="0"/>
              <a:t>sustainability</a:t>
            </a:r>
          </a:p>
        </p:txBody>
      </p:sp>
    </p:spTree>
    <p:extLst>
      <p:ext uri="{BB962C8B-B14F-4D97-AF65-F5344CB8AC3E}">
        <p14:creationId xmlns:p14="http://schemas.microsoft.com/office/powerpoint/2010/main" val="162373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 yellow, helmet&#10;&#10;Description automatically generated">
            <a:extLst>
              <a:ext uri="{FF2B5EF4-FFF2-40B4-BE49-F238E27FC236}">
                <a16:creationId xmlns:a16="http://schemas.microsoft.com/office/drawing/2014/main" id="{EA0BDA40-1763-AF76-09C1-05C71FA829B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906000" cy="8329804"/>
          </a:xfrm>
          <a:prstGeom prst="rect">
            <a:avLst/>
          </a:prstGeom>
        </p:spPr>
      </p:pic>
    </p:spTree>
    <p:extLst>
      <p:ext uri="{BB962C8B-B14F-4D97-AF65-F5344CB8AC3E}">
        <p14:creationId xmlns:p14="http://schemas.microsoft.com/office/powerpoint/2010/main" val="128968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3918DD-2DC2-4919-AD10-89BAC5D40700}"/>
              </a:ext>
            </a:extLst>
          </p:cNvPr>
          <p:cNvPicPr>
            <a:picLocks noChangeAspect="1"/>
          </p:cNvPicPr>
          <p:nvPr/>
        </p:nvPicPr>
        <p:blipFill>
          <a:blip r:embed="rId2"/>
          <a:stretch>
            <a:fillRect/>
          </a:stretch>
        </p:blipFill>
        <p:spPr>
          <a:xfrm>
            <a:off x="4601766" y="0"/>
            <a:ext cx="5304234" cy="6858000"/>
          </a:xfrm>
          <a:prstGeom prst="rect">
            <a:avLst/>
          </a:prstGeom>
          <a:ln w="57150">
            <a:solidFill>
              <a:schemeClr val="bg1"/>
            </a:solidFill>
          </a:ln>
        </p:spPr>
      </p:pic>
      <p:pic>
        <p:nvPicPr>
          <p:cNvPr id="2052" name="Picture 4" descr="Brazil's President Aims To Destroy Amazon Rainforest ...">
            <a:extLst>
              <a:ext uri="{FF2B5EF4-FFF2-40B4-BE49-F238E27FC236}">
                <a16:creationId xmlns:a16="http://schemas.microsoft.com/office/drawing/2014/main" id="{3959C69C-3923-4AB9-92E6-E4DCCB6665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01767" cy="3452524"/>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F7568C-F136-4326-8C3E-8E8F75C429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696"/>
          <a:stretch/>
        </p:blipFill>
        <p:spPr>
          <a:xfrm>
            <a:off x="0" y="3452524"/>
            <a:ext cx="4601765" cy="3405476"/>
          </a:xfrm>
          <a:prstGeom prst="rect">
            <a:avLst/>
          </a:prstGeom>
          <a:ln w="57150">
            <a:solidFill>
              <a:schemeClr val="bg1"/>
            </a:solidFill>
          </a:ln>
        </p:spPr>
      </p:pic>
    </p:spTree>
    <p:extLst>
      <p:ext uri="{BB962C8B-B14F-4D97-AF65-F5344CB8AC3E}">
        <p14:creationId xmlns:p14="http://schemas.microsoft.com/office/powerpoint/2010/main" val="3931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D1FC473-CECB-4C48-9927-22129A59C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25" y="516254"/>
            <a:ext cx="9709150" cy="5825493"/>
          </a:xfrm>
          <a:prstGeom prst="rect">
            <a:avLst/>
          </a:prstGeom>
          <a:noFill/>
        </p:spPr>
      </p:pic>
    </p:spTree>
    <p:extLst>
      <p:ext uri="{BB962C8B-B14F-4D97-AF65-F5344CB8AC3E}">
        <p14:creationId xmlns:p14="http://schemas.microsoft.com/office/powerpoint/2010/main" val="232792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57" y="3090237"/>
            <a:ext cx="9347493" cy="461665"/>
          </a:xfrm>
        </p:spPr>
        <p:txBody>
          <a:bodyPr wrap="square" anchor="ctr">
            <a:spAutoFit/>
          </a:bodyPr>
          <a:lstStyle/>
          <a:p>
            <a:r>
              <a:rPr lang="en-GB" sz="3000" dirty="0"/>
              <a:t>circularity</a:t>
            </a:r>
          </a:p>
        </p:txBody>
      </p:sp>
    </p:spTree>
    <p:extLst>
      <p:ext uri="{BB962C8B-B14F-4D97-AF65-F5344CB8AC3E}">
        <p14:creationId xmlns:p14="http://schemas.microsoft.com/office/powerpoint/2010/main" val="368344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 Scientist Default Image">
            <a:extLst>
              <a:ext uri="{FF2B5EF4-FFF2-40B4-BE49-F238E27FC236}">
                <a16:creationId xmlns:a16="http://schemas.microsoft.com/office/drawing/2014/main" id="{7A5598FB-06DA-711F-705B-65FEC7AD0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142875"/>
            <a:ext cx="5400675"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62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Scientist Default Image">
            <a:extLst>
              <a:ext uri="{FF2B5EF4-FFF2-40B4-BE49-F238E27FC236}">
                <a16:creationId xmlns:a16="http://schemas.microsoft.com/office/drawing/2014/main" id="{EA9FF2AB-A939-BDDD-DCA2-65D49D2E5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42875"/>
            <a:ext cx="5400675"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8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F83077-2446-D01F-0644-89293DA1E7C5}"/>
              </a:ext>
            </a:extLst>
          </p:cNvPr>
          <p:cNvPicPr>
            <a:picLocks noChangeAspect="1"/>
          </p:cNvPicPr>
          <p:nvPr/>
        </p:nvPicPr>
        <p:blipFill>
          <a:blip r:embed="rId3"/>
          <a:stretch>
            <a:fillRect/>
          </a:stretch>
        </p:blipFill>
        <p:spPr>
          <a:xfrm>
            <a:off x="416979" y="642178"/>
            <a:ext cx="9072041" cy="5437531"/>
          </a:xfrm>
          <a:prstGeom prst="rect">
            <a:avLst/>
          </a:prstGeom>
        </p:spPr>
      </p:pic>
      <p:sp>
        <p:nvSpPr>
          <p:cNvPr id="4" name="TextBox 3">
            <a:extLst>
              <a:ext uri="{FF2B5EF4-FFF2-40B4-BE49-F238E27FC236}">
                <a16:creationId xmlns:a16="http://schemas.microsoft.com/office/drawing/2014/main" id="{10A1ABD9-A6C0-B9A8-4A6F-863A0E8C3AE0}"/>
              </a:ext>
            </a:extLst>
          </p:cNvPr>
          <p:cNvSpPr txBox="1"/>
          <p:nvPr/>
        </p:nvSpPr>
        <p:spPr>
          <a:xfrm>
            <a:off x="514573" y="6476104"/>
            <a:ext cx="8992012" cy="153888"/>
          </a:xfrm>
          <a:prstGeom prst="rect">
            <a:avLst/>
          </a:prstGeom>
        </p:spPr>
        <p:txBody>
          <a:bodyPr vert="horz" wrap="square" lIns="0" tIns="0" rIns="0" bIns="0" rtlCol="0" anchor="t" anchorCtr="0">
            <a:spAutoFit/>
          </a:bodyPr>
          <a:lstStyle/>
          <a:p>
            <a:pPr marL="0" marR="0" indent="0" algn="l" defTabSz="1086163" rtl="0" eaLnBrk="1" fontAlgn="auto" latinLnBrk="0" hangingPunct="1">
              <a:spcBef>
                <a:spcPct val="0"/>
              </a:spcBef>
              <a:spcAft>
                <a:spcPts val="0"/>
              </a:spcAft>
              <a:buClrTx/>
              <a:buSzTx/>
              <a:buFontTx/>
              <a:buNone/>
              <a:tabLst/>
            </a:pPr>
            <a:r>
              <a:rPr kumimoji="0" lang="en-GB" sz="1000" b="0" i="0" u="none" strike="noStrike" kern="3000" cap="none" spc="5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Source: BEIS, Monthly Statistics of Building Materials and Components Commentary, March 2022</a:t>
            </a:r>
          </a:p>
        </p:txBody>
      </p:sp>
    </p:spTree>
    <p:extLst>
      <p:ext uri="{BB962C8B-B14F-4D97-AF65-F5344CB8AC3E}">
        <p14:creationId xmlns:p14="http://schemas.microsoft.com/office/powerpoint/2010/main" val="1811899963"/>
      </p:ext>
    </p:extLst>
  </p:cSld>
  <p:clrMapOvr>
    <a:masterClrMapping/>
  </p:clrMapOvr>
</p:sld>
</file>

<file path=ppt/theme/theme1.xml><?xml version="1.0" encoding="utf-8"?>
<a:theme xmlns:a="http://schemas.openxmlformats.org/drawingml/2006/main" name="Office Theme">
  <a:themeElements>
    <a:clrScheme name="Element Four">
      <a:dk1>
        <a:sysClr val="windowText" lastClr="000000"/>
      </a:dk1>
      <a:lt1>
        <a:sysClr val="window" lastClr="FFFFFF"/>
      </a:lt1>
      <a:dk2>
        <a:srgbClr val="3C3C3C"/>
      </a:dk2>
      <a:lt2>
        <a:srgbClr val="FFC59F"/>
      </a:lt2>
      <a:accent1>
        <a:srgbClr val="00F050"/>
      </a:accent1>
      <a:accent2>
        <a:srgbClr val="F0EEEA"/>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nchor="t" anchorCtr="0">
        <a:spAutoFit/>
      </a:bodyPr>
      <a:lstStyle>
        <a:defPPr marL="0" marR="0" indent="0" algn="l" defTabSz="1086163" rtl="0" eaLnBrk="1" fontAlgn="auto" latinLnBrk="0" hangingPunct="1">
          <a:lnSpc>
            <a:spcPts val="2600"/>
          </a:lnSpc>
          <a:spcBef>
            <a:spcPct val="0"/>
          </a:spcBef>
          <a:spcAft>
            <a:spcPts val="0"/>
          </a:spcAft>
          <a:buClrTx/>
          <a:buSzTx/>
          <a:buFontTx/>
          <a:buNone/>
          <a:tabLst/>
          <a:defRPr kumimoji="0" sz="2000" b="0" i="0" u="none" strike="noStrike" kern="3000" cap="none" spc="50" normalizeH="0" baseline="0" noProof="0" dirty="0" smtClean="0">
            <a:ln>
              <a:noFill/>
            </a:ln>
            <a:solidFill>
              <a:schemeClr val="tx1"/>
            </a:solidFill>
            <a:effectLst/>
            <a:uLnTx/>
            <a:uFillTx/>
            <a:latin typeface="Garnett Medium" pitchFamily="2"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91d97f5b-5705-41e8-84a0-dc1caddddbbd" xsi:nil="true"/>
    <TaxCatchAll xmlns="a4319952-11e9-4cb1-8a2b-517129609c66" xsi:nil="true"/>
    <lcf76f155ced4ddcb4097134ff3c332f xmlns="91d97f5b-5705-41e8-84a0-dc1caddddbb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7332F7D3DADF4E9EC176FF91315749" ma:contentTypeVersion="18" ma:contentTypeDescription="Create a new document." ma:contentTypeScope="" ma:versionID="5cb41a78e248e9537ffdfbcc4288cf4b">
  <xsd:schema xmlns:xsd="http://www.w3.org/2001/XMLSchema" xmlns:xs="http://www.w3.org/2001/XMLSchema" xmlns:p="http://schemas.microsoft.com/office/2006/metadata/properties" xmlns:ns2="91d97f5b-5705-41e8-84a0-dc1caddddbbd" xmlns:ns3="a4319952-11e9-4cb1-8a2b-517129609c66" targetNamespace="http://schemas.microsoft.com/office/2006/metadata/properties" ma:root="true" ma:fieldsID="1f952ddc0880bc96b21bc1a2530059fb" ns2:_="" ns3:_="">
    <xsd:import namespace="91d97f5b-5705-41e8-84a0-dc1caddddbbd"/>
    <xsd:import namespace="a4319952-11e9-4cb1-8a2b-517129609c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Dat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97f5b-5705-41e8-84a0-dc1caddddb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Date" ma:index="18"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999e5b7-c716-44de-89be-0dca127ecf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19952-11e9-4cb1-8a2b-517129609c6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ad7b82-8db2-4c2b-bc39-6a719d2b10fe}" ma:internalName="TaxCatchAll" ma:showField="CatchAllData" ma:web="a4319952-11e9-4cb1-8a2b-517129609c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E47EC-638B-4745-B2EB-9F7B5B8DDD6E}">
  <ds:schemaRefs>
    <ds:schemaRef ds:uri="http://schemas.microsoft.com/sharepoint/v3/contenttype/forms"/>
  </ds:schemaRefs>
</ds:datastoreItem>
</file>

<file path=customXml/itemProps2.xml><?xml version="1.0" encoding="utf-8"?>
<ds:datastoreItem xmlns:ds="http://schemas.openxmlformats.org/officeDocument/2006/customXml" ds:itemID="{657128CA-27D0-46B0-B828-01B791BC44E1}">
  <ds:schemaRefs>
    <ds:schemaRef ds:uri="http://schemas.microsoft.com/office/2006/documentManagement/types"/>
    <ds:schemaRef ds:uri="91d97f5b-5705-41e8-84a0-dc1caddddbbd"/>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a4319952-11e9-4cb1-8a2b-517129609c66"/>
  </ds:schemaRefs>
</ds:datastoreItem>
</file>

<file path=customXml/itemProps3.xml><?xml version="1.0" encoding="utf-8"?>
<ds:datastoreItem xmlns:ds="http://schemas.openxmlformats.org/officeDocument/2006/customXml" ds:itemID="{8FAF6D63-25BC-42E1-88BC-3313318BD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d97f5b-5705-41e8-84a0-dc1caddddbbd"/>
    <ds:schemaRef ds:uri="a4319952-11e9-4cb1-8a2b-517129609c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2536</TotalTime>
  <Words>1006</Words>
  <Application>Microsoft Office PowerPoint</Application>
  <PresentationFormat>A4 Paper (210x297 mm)</PresentationFormat>
  <Paragraphs>117</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Garnett Regular</vt:lpstr>
      <vt:lpstr>Garnett Medium</vt:lpstr>
      <vt:lpstr>Office Theme</vt:lpstr>
      <vt:lpstr>disruptive sustainability  Georgia  Elliott-smith</vt:lpstr>
      <vt:lpstr>sustainability</vt:lpstr>
      <vt:lpstr>PowerPoint Presentation</vt:lpstr>
      <vt:lpstr>PowerPoint Presentation</vt:lpstr>
      <vt:lpstr>PowerPoint Presentation</vt:lpstr>
      <vt:lpstr>circularity</vt:lpstr>
      <vt:lpstr>PowerPoint Presentation</vt:lpstr>
      <vt:lpstr>PowerPoint Presentation</vt:lpstr>
      <vt:lpstr>PowerPoint Presentation</vt:lpstr>
      <vt:lpstr>Net zero buildings</vt:lpstr>
      <vt:lpstr>PowerPoint Presentation</vt:lpstr>
      <vt:lpstr>PowerPoint Presentation</vt:lpstr>
      <vt:lpstr>PowerPoint Presentation</vt:lpstr>
      <vt:lpstr>PowerPoint Presentation</vt:lpstr>
      <vt:lpstr>PowerPoint Presentation</vt:lpstr>
      <vt:lpstr>Change the system</vt:lpstr>
      <vt:lpstr>BUILDING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 Four</dc:title>
  <dc:creator>Stuart Smith</dc:creator>
  <cp:lastModifiedBy>Georgia Elliott-Smith</cp:lastModifiedBy>
  <cp:revision>157</cp:revision>
  <dcterms:created xsi:type="dcterms:W3CDTF">2021-03-30T14:10:01Z</dcterms:created>
  <dcterms:modified xsi:type="dcterms:W3CDTF">2023-10-17T11:25:32Z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0x0101007F7332F7D3DADF4E9EC176FF91315749</vt:lpwstr>
  </property>
  <property fmtid="{D5CDD505-2E9C-101B-9397-08002B2CF9AE}" pid="3" name="MediaServiceImageTags">
    <vt:lpwstr/>
  </property>
</Properties>
</file>