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7" r:id="rId3"/>
    <p:sldId id="268" r:id="rId4"/>
    <p:sldId id="273" r:id="rId5"/>
    <p:sldId id="269" r:id="rId6"/>
    <p:sldId id="275" r:id="rId7"/>
    <p:sldId id="274" r:id="rId8"/>
    <p:sldId id="270" r:id="rId9"/>
    <p:sldId id="276" r:id="rId10"/>
    <p:sldId id="277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B4DA28-F760-450C-98E4-9F9BF2DA0CEE}" v="16" dt="2022-09-12T10:19:13.1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"/>
    <p:restoredTop sz="94674"/>
  </p:normalViewPr>
  <p:slideViewPr>
    <p:cSldViewPr snapToGrid="0" snapToObjects="1">
      <p:cViewPr varScale="1">
        <p:scale>
          <a:sx n="72" d="100"/>
          <a:sy n="72" d="100"/>
        </p:scale>
        <p:origin x="9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FEB402-AB37-6D43-8249-B526C9B6A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8269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7D5FB-2AC5-7848-9EC5-640302D13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084" r="6082"/>
          <a:stretch/>
        </p:blipFill>
        <p:spPr>
          <a:xfrm>
            <a:off x="0" y="-75"/>
            <a:ext cx="9855201" cy="6858000"/>
          </a:xfrm>
          <a:prstGeom prst="rect">
            <a:avLst/>
          </a:prstGeom>
        </p:spPr>
      </p:pic>
      <p:sp>
        <p:nvSpPr>
          <p:cNvPr id="7" name="Google Shape;10;p2">
            <a:extLst>
              <a:ext uri="{FF2B5EF4-FFF2-40B4-BE49-F238E27FC236}">
                <a16:creationId xmlns:a16="http://schemas.microsoft.com/office/drawing/2014/main" id="{C3FEAF4C-F8DC-394A-A4CC-5F63491139BA}"/>
              </a:ext>
            </a:extLst>
          </p:cNvPr>
          <p:cNvSpPr/>
          <p:nvPr userDrawn="1"/>
        </p:nvSpPr>
        <p:spPr>
          <a:xfrm>
            <a:off x="9855201" y="-75"/>
            <a:ext cx="2336800" cy="68580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;p2">
            <a:extLst>
              <a:ext uri="{FF2B5EF4-FFF2-40B4-BE49-F238E27FC236}">
                <a16:creationId xmlns:a16="http://schemas.microsoft.com/office/drawing/2014/main" id="{1D9195AA-4E93-5E4D-B487-8B50D278D0E1}"/>
              </a:ext>
            </a:extLst>
          </p:cNvPr>
          <p:cNvSpPr/>
          <p:nvPr userDrawn="1"/>
        </p:nvSpPr>
        <p:spPr>
          <a:xfrm>
            <a:off x="2930774" y="1790560"/>
            <a:ext cx="8678896" cy="336243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2;p2">
            <a:extLst>
              <a:ext uri="{FF2B5EF4-FFF2-40B4-BE49-F238E27FC236}">
                <a16:creationId xmlns:a16="http://schemas.microsoft.com/office/drawing/2014/main" id="{EB92FE67-2111-ED4C-827E-7AFA5C1AE4A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99773" y="1790535"/>
            <a:ext cx="7302481" cy="33624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200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9AF48A-4A10-4F4A-8843-9E3C2A0AF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82692" cy="6858000"/>
          </a:xfrm>
          <a:prstGeom prst="rect">
            <a:avLst/>
          </a:prstGeom>
        </p:spPr>
      </p:pic>
      <p:sp>
        <p:nvSpPr>
          <p:cNvPr id="9" name="Google Shape;10;p2">
            <a:extLst>
              <a:ext uri="{FF2B5EF4-FFF2-40B4-BE49-F238E27FC236}">
                <a16:creationId xmlns:a16="http://schemas.microsoft.com/office/drawing/2014/main" id="{179151AF-3075-524E-AAEC-8659B053BA25}"/>
              </a:ext>
            </a:extLst>
          </p:cNvPr>
          <p:cNvSpPr/>
          <p:nvPr userDrawn="1"/>
        </p:nvSpPr>
        <p:spPr>
          <a:xfrm>
            <a:off x="3047924" y="-75"/>
            <a:ext cx="9144077" cy="68580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5;p3">
            <a:extLst>
              <a:ext uri="{FF2B5EF4-FFF2-40B4-BE49-F238E27FC236}">
                <a16:creationId xmlns:a16="http://schemas.microsoft.com/office/drawing/2014/main" id="{96165547-2090-2244-B9CB-BA20593F9BEE}"/>
              </a:ext>
            </a:extLst>
          </p:cNvPr>
          <p:cNvSpPr/>
          <p:nvPr userDrawn="1"/>
        </p:nvSpPr>
        <p:spPr>
          <a:xfrm>
            <a:off x="2063425" y="2239900"/>
            <a:ext cx="9208946" cy="226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6;p3">
            <a:extLst>
              <a:ext uri="{FF2B5EF4-FFF2-40B4-BE49-F238E27FC236}">
                <a16:creationId xmlns:a16="http://schemas.microsoft.com/office/drawing/2014/main" id="{2FE795D2-555C-2843-80D2-8DACDA1114C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57599" y="2463800"/>
            <a:ext cx="8226807" cy="1140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6" name="Google Shape;17;p3">
            <a:extLst>
              <a:ext uri="{FF2B5EF4-FFF2-40B4-BE49-F238E27FC236}">
                <a16:creationId xmlns:a16="http://schemas.microsoft.com/office/drawing/2014/main" id="{CA933A2A-CCC1-3F4A-AE69-89897D74F8F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57599" y="3680882"/>
            <a:ext cx="8226809" cy="6391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102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044C10-8452-F84D-8EAD-8A65476B98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82692" cy="6858000"/>
          </a:xfrm>
          <a:prstGeom prst="rect">
            <a:avLst/>
          </a:prstGeom>
        </p:spPr>
      </p:pic>
      <p:sp>
        <p:nvSpPr>
          <p:cNvPr id="3" name="Google Shape;19;p4">
            <a:extLst>
              <a:ext uri="{FF2B5EF4-FFF2-40B4-BE49-F238E27FC236}">
                <a16:creationId xmlns:a16="http://schemas.microsoft.com/office/drawing/2014/main" id="{3E05B3A3-6DA9-7141-8062-1CD500FBB826}"/>
              </a:ext>
            </a:extLst>
          </p:cNvPr>
          <p:cNvSpPr/>
          <p:nvPr userDrawn="1"/>
        </p:nvSpPr>
        <p:spPr>
          <a:xfrm>
            <a:off x="3047924" y="-76"/>
            <a:ext cx="9144075" cy="68580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0;p4">
            <a:extLst>
              <a:ext uri="{FF2B5EF4-FFF2-40B4-BE49-F238E27FC236}">
                <a16:creationId xmlns:a16="http://schemas.microsoft.com/office/drawing/2014/main" id="{639F4B7A-F927-CF4C-8899-51107E80A64F}"/>
              </a:ext>
            </a:extLst>
          </p:cNvPr>
          <p:cNvSpPr/>
          <p:nvPr userDrawn="1"/>
        </p:nvSpPr>
        <p:spPr>
          <a:xfrm>
            <a:off x="2645075" y="393425"/>
            <a:ext cx="806700" cy="806700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2;p4">
            <a:extLst>
              <a:ext uri="{FF2B5EF4-FFF2-40B4-BE49-F238E27FC236}">
                <a16:creationId xmlns:a16="http://schemas.microsoft.com/office/drawing/2014/main" id="{AFDE2228-DACB-9E47-82BB-CB593AF620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31574" y="393525"/>
            <a:ext cx="6944325" cy="60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600"/>
              <a:buChar char="▪"/>
              <a:defRPr sz="3600" b="1">
                <a:solidFill>
                  <a:srgbClr val="777777"/>
                </a:solidFill>
                <a:latin typeface="+mn-lt"/>
              </a:defRPr>
            </a:lvl1pPr>
            <a:lvl2pPr marL="914400" lvl="1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2pPr>
            <a:lvl3pPr marL="1371600" lvl="2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3pPr>
            <a:lvl4pPr marL="1828800" lvl="3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4pPr>
            <a:lvl5pPr marL="2286000" lvl="4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5pPr>
            <a:lvl6pPr marL="2743200" lvl="5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6pPr>
            <a:lvl7pPr marL="3200400" lvl="6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b="1"/>
            </a:lvl7pPr>
            <a:lvl8pPr marL="3657600" lvl="7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8pPr>
            <a:lvl9pPr marL="4114800" lvl="8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9pPr>
          </a:lstStyle>
          <a:p>
            <a:endParaRPr dirty="0"/>
          </a:p>
        </p:txBody>
      </p:sp>
      <p:sp>
        <p:nvSpPr>
          <p:cNvPr id="7" name="Google Shape;23;p4">
            <a:extLst>
              <a:ext uri="{FF2B5EF4-FFF2-40B4-BE49-F238E27FC236}">
                <a16:creationId xmlns:a16="http://schemas.microsoft.com/office/drawing/2014/main" id="{BC3F2702-AF32-B641-B6B1-DB80368E9D59}"/>
              </a:ext>
            </a:extLst>
          </p:cNvPr>
          <p:cNvSpPr txBox="1"/>
          <p:nvPr userDrawn="1"/>
        </p:nvSpPr>
        <p:spPr>
          <a:xfrm>
            <a:off x="2654717" y="337850"/>
            <a:ext cx="78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rgbClr val="FFFFFF"/>
                </a:solidFill>
              </a:rPr>
              <a:t>“</a:t>
            </a:r>
            <a:endParaRPr sz="7200" b="1" dirty="0">
              <a:solidFill>
                <a:srgbClr val="FFFFFF"/>
              </a:solidFill>
            </a:endParaRP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25144D9-9871-AA47-B1DD-DBA11237244A}"/>
              </a:ext>
            </a:extLst>
          </p:cNvPr>
          <p:cNvSpPr/>
          <p:nvPr userDrawn="1"/>
        </p:nvSpPr>
        <p:spPr>
          <a:xfrm>
            <a:off x="11252200" y="5914225"/>
            <a:ext cx="576000" cy="576000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0000000-1234-1234-1234-123412341234}" type="slidenum">
              <a:rPr lang="en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88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4203A4-2CDF-AD4C-960D-C5CCE320B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82692" cy="6858000"/>
          </a:xfrm>
          <a:prstGeom prst="rect">
            <a:avLst/>
          </a:prstGeom>
        </p:spPr>
      </p:pic>
      <p:sp>
        <p:nvSpPr>
          <p:cNvPr id="3" name="Google Shape;26;p5">
            <a:extLst>
              <a:ext uri="{FF2B5EF4-FFF2-40B4-BE49-F238E27FC236}">
                <a16:creationId xmlns:a16="http://schemas.microsoft.com/office/drawing/2014/main" id="{59639368-D2F3-3142-BC31-77C456D491BE}"/>
              </a:ext>
            </a:extLst>
          </p:cNvPr>
          <p:cNvSpPr/>
          <p:nvPr userDrawn="1"/>
        </p:nvSpPr>
        <p:spPr>
          <a:xfrm>
            <a:off x="1271100" y="-76"/>
            <a:ext cx="10920900" cy="685807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0;p5">
            <a:extLst>
              <a:ext uri="{FF2B5EF4-FFF2-40B4-BE49-F238E27FC236}">
                <a16:creationId xmlns:a16="http://schemas.microsoft.com/office/drawing/2014/main" id="{D8BFB644-4179-3046-AA0E-9C31519AD7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65171" y="2002055"/>
            <a:ext cx="9144000" cy="44881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▪"/>
              <a:defRPr>
                <a:solidFill>
                  <a:srgbClr val="777777"/>
                </a:solidFill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 dirty="0"/>
          </a:p>
        </p:txBody>
      </p:sp>
      <p:sp>
        <p:nvSpPr>
          <p:cNvPr id="9" name="Google Shape;32;p5">
            <a:extLst>
              <a:ext uri="{FF2B5EF4-FFF2-40B4-BE49-F238E27FC236}">
                <a16:creationId xmlns:a16="http://schemas.microsoft.com/office/drawing/2014/main" id="{D70E0F3B-BE37-244A-AD2F-1F62B53DF057}"/>
              </a:ext>
            </a:extLst>
          </p:cNvPr>
          <p:cNvSpPr/>
          <p:nvPr userDrawn="1"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6E29450F-3848-1B45-B082-7063F17820DF}"/>
              </a:ext>
            </a:extLst>
          </p:cNvPr>
          <p:cNvSpPr/>
          <p:nvPr userDrawn="1"/>
        </p:nvSpPr>
        <p:spPr>
          <a:xfrm>
            <a:off x="11252200" y="5914225"/>
            <a:ext cx="576000" cy="576000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0000000-1234-1234-1234-123412341234}" type="slidenum">
              <a:rPr lang="en" smtClean="0"/>
              <a:pPr/>
              <a:t>‹#›</a:t>
            </a:fld>
            <a:endParaRPr lang="en-US" dirty="0"/>
          </a:p>
        </p:txBody>
      </p:sp>
      <p:sp>
        <p:nvSpPr>
          <p:cNvPr id="12" name="Google Shape;63;p9">
            <a:extLst>
              <a:ext uri="{FF2B5EF4-FFF2-40B4-BE49-F238E27FC236}">
                <a16:creationId xmlns:a16="http://schemas.microsoft.com/office/drawing/2014/main" id="{CF57671E-468D-5349-BD5A-A867992AEDA5}"/>
              </a:ext>
            </a:extLst>
          </p:cNvPr>
          <p:cNvSpPr/>
          <p:nvPr userDrawn="1"/>
        </p:nvSpPr>
        <p:spPr>
          <a:xfrm>
            <a:off x="635932" y="634825"/>
            <a:ext cx="9718284" cy="995788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4;p9">
            <a:extLst>
              <a:ext uri="{FF2B5EF4-FFF2-40B4-BE49-F238E27FC236}">
                <a16:creationId xmlns:a16="http://schemas.microsoft.com/office/drawing/2014/main" id="{D7128FFC-885F-9F43-A286-8478AD05CE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0631" y="634775"/>
            <a:ext cx="8319219" cy="9958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63;p9">
            <a:extLst>
              <a:ext uri="{FF2B5EF4-FFF2-40B4-BE49-F238E27FC236}">
                <a16:creationId xmlns:a16="http://schemas.microsoft.com/office/drawing/2014/main" id="{414D94BC-DF1A-BC49-B85D-5FCB5B3F0D8C}"/>
              </a:ext>
            </a:extLst>
          </p:cNvPr>
          <p:cNvSpPr/>
          <p:nvPr userDrawn="1"/>
        </p:nvSpPr>
        <p:spPr>
          <a:xfrm rot="5400000">
            <a:off x="9357722" y="635481"/>
            <a:ext cx="997200" cy="995788"/>
          </a:xfrm>
          <a:prstGeom prst="round1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61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12CC1F-8F17-B549-A17C-ACE5FA5D46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82692" cy="6858000"/>
          </a:xfrm>
          <a:prstGeom prst="rect">
            <a:avLst/>
          </a:prstGeom>
        </p:spPr>
      </p:pic>
      <p:sp>
        <p:nvSpPr>
          <p:cNvPr id="3" name="Google Shape;34;p6">
            <a:extLst>
              <a:ext uri="{FF2B5EF4-FFF2-40B4-BE49-F238E27FC236}">
                <a16:creationId xmlns:a16="http://schemas.microsoft.com/office/drawing/2014/main" id="{BBE349B1-B8B3-0649-B1A0-4E374F977E17}"/>
              </a:ext>
            </a:extLst>
          </p:cNvPr>
          <p:cNvSpPr/>
          <p:nvPr userDrawn="1"/>
        </p:nvSpPr>
        <p:spPr>
          <a:xfrm>
            <a:off x="4572000" y="-76"/>
            <a:ext cx="7620000" cy="68580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8;p6">
            <a:extLst>
              <a:ext uri="{FF2B5EF4-FFF2-40B4-BE49-F238E27FC236}">
                <a16:creationId xmlns:a16="http://schemas.microsoft.com/office/drawing/2014/main" id="{AF053B3A-36CB-554F-AE97-5FDD25940D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65550" y="1959710"/>
            <a:ext cx="5777050" cy="44791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>
                <a:solidFill>
                  <a:srgbClr val="777777"/>
                </a:solidFill>
              </a:defRPr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9" name="Google Shape;40;p6">
            <a:extLst>
              <a:ext uri="{FF2B5EF4-FFF2-40B4-BE49-F238E27FC236}">
                <a16:creationId xmlns:a16="http://schemas.microsoft.com/office/drawing/2014/main" id="{DD05417E-F354-384A-AC72-C41AB9DA27E1}"/>
              </a:ext>
            </a:extLst>
          </p:cNvPr>
          <p:cNvSpPr/>
          <p:nvPr userDrawn="1"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3;p9">
            <a:extLst>
              <a:ext uri="{FF2B5EF4-FFF2-40B4-BE49-F238E27FC236}">
                <a16:creationId xmlns:a16="http://schemas.microsoft.com/office/drawing/2014/main" id="{4A317E6B-CD89-3141-90DE-490606A5D493}"/>
              </a:ext>
            </a:extLst>
          </p:cNvPr>
          <p:cNvSpPr/>
          <p:nvPr userDrawn="1"/>
        </p:nvSpPr>
        <p:spPr>
          <a:xfrm>
            <a:off x="3937531" y="634825"/>
            <a:ext cx="7505169" cy="995788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4;p9">
            <a:extLst>
              <a:ext uri="{FF2B5EF4-FFF2-40B4-BE49-F238E27FC236}">
                <a16:creationId xmlns:a16="http://schemas.microsoft.com/office/drawing/2014/main" id="{0240CB73-3E39-9E4B-973A-94271D4D36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2231" y="634775"/>
            <a:ext cx="6806770" cy="9958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AF18BF21-5584-854F-837D-ED7D62412DA4}"/>
              </a:ext>
            </a:extLst>
          </p:cNvPr>
          <p:cNvSpPr/>
          <p:nvPr userDrawn="1"/>
        </p:nvSpPr>
        <p:spPr>
          <a:xfrm>
            <a:off x="11252200" y="5914225"/>
            <a:ext cx="576000" cy="576000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0000000-1234-1234-1234-123412341234}" type="slidenum">
              <a:rPr lang="en" smtClean="0"/>
              <a:pPr/>
              <a:t>‹#›</a:t>
            </a:fld>
            <a:endParaRPr lang="en-US" dirty="0"/>
          </a:p>
        </p:txBody>
      </p:sp>
      <p:sp>
        <p:nvSpPr>
          <p:cNvPr id="14" name="Google Shape;63;p9">
            <a:extLst>
              <a:ext uri="{FF2B5EF4-FFF2-40B4-BE49-F238E27FC236}">
                <a16:creationId xmlns:a16="http://schemas.microsoft.com/office/drawing/2014/main" id="{3B673321-2CF7-8449-911C-58DADCC998E0}"/>
              </a:ext>
            </a:extLst>
          </p:cNvPr>
          <p:cNvSpPr/>
          <p:nvPr userDrawn="1"/>
        </p:nvSpPr>
        <p:spPr>
          <a:xfrm rot="5400000">
            <a:off x="10446206" y="635481"/>
            <a:ext cx="997200" cy="995788"/>
          </a:xfrm>
          <a:prstGeom prst="round1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34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A8AF845-CC4A-9B4D-8763-55D832F5F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82692" cy="6858000"/>
          </a:xfrm>
          <a:prstGeom prst="rect">
            <a:avLst/>
          </a:prstGeom>
        </p:spPr>
      </p:pic>
      <p:sp>
        <p:nvSpPr>
          <p:cNvPr id="10" name="Google Shape;42;p7">
            <a:extLst>
              <a:ext uri="{FF2B5EF4-FFF2-40B4-BE49-F238E27FC236}">
                <a16:creationId xmlns:a16="http://schemas.microsoft.com/office/drawing/2014/main" id="{1343704F-79ED-DB4B-8A84-44DB0DAD84B6}"/>
              </a:ext>
            </a:extLst>
          </p:cNvPr>
          <p:cNvSpPr/>
          <p:nvPr userDrawn="1"/>
        </p:nvSpPr>
        <p:spPr>
          <a:xfrm>
            <a:off x="1271100" y="-76"/>
            <a:ext cx="10920900" cy="68580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6;p7">
            <a:extLst>
              <a:ext uri="{FF2B5EF4-FFF2-40B4-BE49-F238E27FC236}">
                <a16:creationId xmlns:a16="http://schemas.microsoft.com/office/drawing/2014/main" id="{ACEDB69E-4115-224A-B060-1A58664F12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29723" y="1993252"/>
            <a:ext cx="4213704" cy="4502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>
                <a:solidFill>
                  <a:srgbClr val="777777"/>
                </a:solidFill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15" name="Google Shape;47;p7">
            <a:extLst>
              <a:ext uri="{FF2B5EF4-FFF2-40B4-BE49-F238E27FC236}">
                <a16:creationId xmlns:a16="http://schemas.microsoft.com/office/drawing/2014/main" id="{866C4907-83A8-A84E-9336-137783F54B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02050" y="1993252"/>
            <a:ext cx="4213704" cy="4502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>
                <a:solidFill>
                  <a:srgbClr val="777777"/>
                </a:solidFill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19" name="Google Shape;63;p9">
            <a:extLst>
              <a:ext uri="{FF2B5EF4-FFF2-40B4-BE49-F238E27FC236}">
                <a16:creationId xmlns:a16="http://schemas.microsoft.com/office/drawing/2014/main" id="{0F328F1B-5990-1141-87AB-D877CE182589}"/>
              </a:ext>
            </a:extLst>
          </p:cNvPr>
          <p:cNvSpPr/>
          <p:nvPr userDrawn="1"/>
        </p:nvSpPr>
        <p:spPr>
          <a:xfrm>
            <a:off x="635932" y="634825"/>
            <a:ext cx="9718284" cy="995788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64;p9">
            <a:extLst>
              <a:ext uri="{FF2B5EF4-FFF2-40B4-BE49-F238E27FC236}">
                <a16:creationId xmlns:a16="http://schemas.microsoft.com/office/drawing/2014/main" id="{E9E0A611-73F5-BD4C-B947-B095D2BB9E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0631" y="634775"/>
            <a:ext cx="8319219" cy="9958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5B945348-0589-B54A-9463-AFEE8FFDF630}"/>
              </a:ext>
            </a:extLst>
          </p:cNvPr>
          <p:cNvSpPr/>
          <p:nvPr userDrawn="1"/>
        </p:nvSpPr>
        <p:spPr>
          <a:xfrm>
            <a:off x="11252200" y="5914225"/>
            <a:ext cx="576000" cy="576000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0000000-1234-1234-1234-123412341234}" type="slidenum">
              <a:rPr lang="en" smtClean="0"/>
              <a:pPr/>
              <a:t>‹#›</a:t>
            </a:fld>
            <a:endParaRPr lang="en-US" dirty="0"/>
          </a:p>
        </p:txBody>
      </p:sp>
      <p:sp>
        <p:nvSpPr>
          <p:cNvPr id="9" name="Google Shape;63;p9">
            <a:extLst>
              <a:ext uri="{FF2B5EF4-FFF2-40B4-BE49-F238E27FC236}">
                <a16:creationId xmlns:a16="http://schemas.microsoft.com/office/drawing/2014/main" id="{545C6DD4-1728-7C4E-8FF0-72EB5DF124AF}"/>
              </a:ext>
            </a:extLst>
          </p:cNvPr>
          <p:cNvSpPr/>
          <p:nvPr userDrawn="1"/>
        </p:nvSpPr>
        <p:spPr>
          <a:xfrm rot="5400000">
            <a:off x="9357722" y="635481"/>
            <a:ext cx="997200" cy="995788"/>
          </a:xfrm>
          <a:prstGeom prst="round1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23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FEB402-AB37-6D43-8249-B526C9B6A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8269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5D24A6-727E-8B45-9039-9F36C5B5F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927" t="7023"/>
          <a:stretch/>
        </p:blipFill>
        <p:spPr>
          <a:xfrm>
            <a:off x="-1" y="-76"/>
            <a:ext cx="9855201" cy="6858076"/>
          </a:xfrm>
          <a:prstGeom prst="rect">
            <a:avLst/>
          </a:prstGeom>
        </p:spPr>
      </p:pic>
      <p:sp>
        <p:nvSpPr>
          <p:cNvPr id="7" name="Google Shape;10;p2">
            <a:extLst>
              <a:ext uri="{FF2B5EF4-FFF2-40B4-BE49-F238E27FC236}">
                <a16:creationId xmlns:a16="http://schemas.microsoft.com/office/drawing/2014/main" id="{C3FEAF4C-F8DC-394A-A4CC-5F63491139BA}"/>
              </a:ext>
            </a:extLst>
          </p:cNvPr>
          <p:cNvSpPr/>
          <p:nvPr userDrawn="1"/>
        </p:nvSpPr>
        <p:spPr>
          <a:xfrm>
            <a:off x="9855201" y="-75"/>
            <a:ext cx="2336800" cy="685807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E9A632A8-2E1D-3146-9718-AEC5C968845E}"/>
              </a:ext>
            </a:extLst>
          </p:cNvPr>
          <p:cNvSpPr/>
          <p:nvPr userDrawn="1"/>
        </p:nvSpPr>
        <p:spPr>
          <a:xfrm>
            <a:off x="11252200" y="5914225"/>
            <a:ext cx="576000" cy="576000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00000000-1234-1234-1234-123412341234}" type="slidenum">
              <a:rPr lang="en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3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52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v.uk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42B8-1DD9-EB4A-9DB8-3D1ADE305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9773" y="2413105"/>
            <a:ext cx="7302481" cy="1944727"/>
          </a:xfrm>
        </p:spPr>
        <p:txBody>
          <a:bodyPr/>
          <a:lstStyle/>
          <a:p>
            <a:r>
              <a:rPr lang="en-GB" b="1" dirty="0"/>
              <a:t>Your Complete Building Control Service.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5E2E80-2DE7-9A4E-A98E-A4A226D5577A}"/>
              </a:ext>
            </a:extLst>
          </p:cNvPr>
          <p:cNvSpPr/>
          <p:nvPr/>
        </p:nvSpPr>
        <p:spPr>
          <a:xfrm>
            <a:off x="3399773" y="3988500"/>
            <a:ext cx="5750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Preston. Manchester. Birmingham. London. Leeds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BFDD5-7589-7C43-B250-A08D61E2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250" y="419100"/>
            <a:ext cx="997382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16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EEEF23-23DE-454E-9C47-CD953B35D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5550" y="1959710"/>
            <a:ext cx="5777050" cy="34831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5D503D-1F20-6744-AC53-7C7CEF7D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HSE building safety ebulletin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DE3A8F-7706-CCAC-8862-7AACBF8B9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297"/>
            <a:ext cx="12192000" cy="4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7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966255-9EBF-BA4F-BB81-F8AC927F7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9723" y="1993252"/>
            <a:ext cx="5727422" cy="4502108"/>
          </a:xfrm>
        </p:spPr>
        <p:txBody>
          <a:bodyPr/>
          <a:lstStyle/>
          <a:p>
            <a:r>
              <a:rPr lang="en-GB" dirty="0"/>
              <a:t>Do not pass Go !!</a:t>
            </a:r>
          </a:p>
          <a:p>
            <a:r>
              <a:rPr lang="en-GB" dirty="0"/>
              <a:t>Secondary Legislation </a:t>
            </a:r>
          </a:p>
          <a:p>
            <a:r>
              <a:rPr lang="en-GB" dirty="0"/>
              <a:t>Relevant buildings Gateway 2 – Hard Stop Full design approval from HSE prior to commencement. 12 weeks</a:t>
            </a:r>
          </a:p>
          <a:p>
            <a:r>
              <a:rPr lang="en-GB" dirty="0"/>
              <a:t>Stop notices/Compliance Notices</a:t>
            </a:r>
          </a:p>
          <a:p>
            <a:r>
              <a:rPr lang="en-GB" dirty="0"/>
              <a:t>2 years prison/unlimited fine</a:t>
            </a:r>
          </a:p>
          <a:p>
            <a:r>
              <a:rPr lang="en-GB" dirty="0"/>
              <a:t>Gateway 3 – Final certificate /occupation certificate </a:t>
            </a:r>
            <a:r>
              <a:rPr lang="en-GB"/>
              <a:t>(October 2024 ?)</a:t>
            </a:r>
            <a:endParaRPr lang="en-GB" dirty="0"/>
          </a:p>
          <a:p>
            <a:r>
              <a:rPr lang="en-GB" dirty="0"/>
              <a:t>Existing buildings – as of April 2020 estimated 12,500 relevant buildings.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77355-23F0-C74C-8D52-4C08A55B061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424256" y="1993252"/>
            <a:ext cx="2991497" cy="45021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44DF04-E045-E941-A618-FBD810A43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Gateway 2 eta October 2023</a:t>
            </a:r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FD8D62F4-DF52-35EC-1589-4B8D85007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5" y="1753298"/>
            <a:ext cx="3481431" cy="47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864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8E6C8D-BFAF-E947-8799-F4E046AD9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250" y="419100"/>
            <a:ext cx="997382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1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B0F4-3EB3-8140-B6DE-E821CA40F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Safety Act Gateway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AF9DA-24E9-FD4D-B703-3B7D5D1CE5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Richard Cymler Regional Director Ball &amp; Berry Approved Inspectors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69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57CDC4-8DA5-CE42-920F-F7D5C10ED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Grenfell Tower Fire 14.06.2017</a:t>
            </a:r>
          </a:p>
          <a:p>
            <a:endParaRPr lang="en-GB" dirty="0"/>
          </a:p>
          <a:p>
            <a:r>
              <a:rPr lang="en-GB" dirty="0"/>
              <a:t>Building Safety Act 2022 Royal Ascent 28.04.2022 to include Gateway 2 &amp; 3.</a:t>
            </a:r>
          </a:p>
          <a:p>
            <a:endParaRPr lang="en-GB" dirty="0"/>
          </a:p>
          <a:p>
            <a:r>
              <a:rPr lang="en-GB" dirty="0"/>
              <a:t>Gateway 1 introduced 01.08.2021 via Town &amp; Country (Development Management etc) Order 2021.</a:t>
            </a:r>
          </a:p>
          <a:p>
            <a:endParaRPr lang="en-GB" dirty="0"/>
          </a:p>
          <a:p>
            <a:r>
              <a:rPr lang="en-GB" dirty="0"/>
              <a:t>HSE Statutory Consultee for relevant buildings.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5C78A3-7D11-A44F-A841-76E5C012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Gateway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0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57CDC4-8DA5-CE42-920F-F7D5C10ED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Contains two or more dwellings or educational accommodation (residential)</a:t>
            </a:r>
          </a:p>
          <a:p>
            <a:endParaRPr lang="en-GB" dirty="0"/>
          </a:p>
          <a:p>
            <a:r>
              <a:rPr lang="en-GB" dirty="0"/>
              <a:t>18m+ in height or seven or more storeys</a:t>
            </a:r>
          </a:p>
          <a:p>
            <a:endParaRPr lang="en-GB" dirty="0"/>
          </a:p>
          <a:p>
            <a:r>
              <a:rPr lang="en-GB" dirty="0"/>
              <a:t>A mezzanine is a storey if its floor area is at least 50% of the floor area  of largest storey above ground</a:t>
            </a:r>
          </a:p>
          <a:p>
            <a:endParaRPr lang="en-GB" dirty="0"/>
          </a:p>
          <a:p>
            <a:r>
              <a:rPr lang="en-GB" dirty="0"/>
              <a:t>Basements/plant rooms excluded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5C78A3-7D11-A44F-A841-76E5C012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Relevant Buildings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60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EA56E3-BF28-AD45-A367-324E06B53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iagram">
            <a:extLst>
              <a:ext uri="{FF2B5EF4-FFF2-40B4-BE49-F238E27FC236}">
                <a16:creationId xmlns:a16="http://schemas.microsoft.com/office/drawing/2014/main" id="{8EC78F74-7AE5-5CA9-0312-43230172D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574" y="0"/>
            <a:ext cx="8314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1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57CDC4-8DA5-CE42-920F-F7D5C10ED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Provision of one or more relevant buildings.</a:t>
            </a:r>
          </a:p>
          <a:p>
            <a:r>
              <a:rPr lang="en-GB" dirty="0"/>
              <a:t>Development of an existing relevant building (including Change of Use).</a:t>
            </a:r>
          </a:p>
          <a:p>
            <a:r>
              <a:rPr lang="en-GB" dirty="0"/>
              <a:t>Development within the curtilage of a relevant building.</a:t>
            </a:r>
          </a:p>
          <a:p>
            <a:r>
              <a:rPr lang="en-GB" dirty="0"/>
              <a:t>Outline Planning applications exempt.</a:t>
            </a:r>
          </a:p>
          <a:p>
            <a:r>
              <a:rPr lang="en-GB" dirty="0"/>
              <a:t>Must be accompanied by a Fire Statement (form published by the Secretary of State).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5C78A3-7D11-A44F-A841-76E5C012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Gateway 1 Applications</a:t>
            </a:r>
          </a:p>
        </p:txBody>
      </p:sp>
    </p:spTree>
    <p:extLst>
      <p:ext uri="{BB962C8B-B14F-4D97-AF65-F5344CB8AC3E}">
        <p14:creationId xmlns:p14="http://schemas.microsoft.com/office/powerpoint/2010/main" val="254699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57CDC4-8DA5-CE42-920F-F7D5C10ED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Prescribed form </a:t>
            </a:r>
            <a:r>
              <a:rPr lang="en-GB" dirty="0">
                <a:hlinkClick r:id="rId2"/>
              </a:rPr>
              <a:t>www.gov.uk</a:t>
            </a:r>
            <a:r>
              <a:rPr lang="en-GB" dirty="0"/>
              <a:t> 15 pages and associated guidance document also 15 pages.</a:t>
            </a:r>
          </a:p>
          <a:p>
            <a:r>
              <a:rPr lang="en-GB" dirty="0"/>
              <a:t>Name of person completing including relevant qualifications &amp; experience.</a:t>
            </a:r>
          </a:p>
          <a:p>
            <a:r>
              <a:rPr lang="en-GB" dirty="0"/>
              <a:t>What, if any, consultation has taken place ?</a:t>
            </a:r>
          </a:p>
          <a:p>
            <a:r>
              <a:rPr lang="en-GB" dirty="0"/>
              <a:t>How fire safety has been addressed &amp; Building Design fire safety features.</a:t>
            </a:r>
          </a:p>
          <a:p>
            <a:r>
              <a:rPr lang="en-GB" dirty="0"/>
              <a:t>Location including Fire service access/water supply etc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5C78A3-7D11-A44F-A841-76E5C012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Statement</a:t>
            </a:r>
          </a:p>
        </p:txBody>
      </p:sp>
    </p:spTree>
    <p:extLst>
      <p:ext uri="{BB962C8B-B14F-4D97-AF65-F5344CB8AC3E}">
        <p14:creationId xmlns:p14="http://schemas.microsoft.com/office/powerpoint/2010/main" val="203172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EEEF23-23DE-454E-9C47-CD953B35D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5550" y="1959710"/>
            <a:ext cx="5777050" cy="34831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5D503D-1F20-6744-AC53-7C7CEF7D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E9039FC-D3CB-1DB9-6B9C-1CFAB0B5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842"/>
            <a:ext cx="12192000" cy="533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30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EEEF23-23DE-454E-9C47-CD953B35D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5550" y="1959710"/>
            <a:ext cx="5777050" cy="34831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5D503D-1F20-6744-AC53-7C7CEF7D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7DA7BB-9196-5B94-2B63-7F8596A5E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55"/>
            <a:ext cx="12192000" cy="60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58477"/>
      </p:ext>
    </p:extLst>
  </p:cSld>
  <p:clrMapOvr>
    <a:masterClrMapping/>
  </p:clrMapOvr>
</p:sld>
</file>

<file path=ppt/theme/theme1.xml><?xml version="1.0" encoding="utf-8"?>
<a:theme xmlns:a="http://schemas.openxmlformats.org/drawingml/2006/main" name="Ball &amp; Berry Theme">
  <a:themeElements>
    <a:clrScheme name="Custom 2">
      <a:dk1>
        <a:srgbClr val="434343"/>
      </a:dk1>
      <a:lt1>
        <a:srgbClr val="FFFFFF"/>
      </a:lt1>
      <a:dk2>
        <a:srgbClr val="D9D9D9"/>
      </a:dk2>
      <a:lt2>
        <a:srgbClr val="FFFFFF"/>
      </a:lt2>
      <a:accent1>
        <a:srgbClr val="007493"/>
      </a:accent1>
      <a:accent2>
        <a:srgbClr val="F9F9F9"/>
      </a:accent2>
      <a:accent3>
        <a:srgbClr val="6D9EEB"/>
      </a:accent3>
      <a:accent4>
        <a:srgbClr val="C9DAF8"/>
      </a:accent4>
      <a:accent5>
        <a:srgbClr val="93C47D"/>
      </a:accent5>
      <a:accent6>
        <a:srgbClr val="D9EAD3"/>
      </a:accent6>
      <a:hlink>
        <a:srgbClr val="1E73E3"/>
      </a:hlink>
      <a:folHlink>
        <a:srgbClr val="0073C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305</Words>
  <Application>Microsoft Office PowerPoint</Application>
  <PresentationFormat>Widescreen</PresentationFormat>
  <Paragraphs>44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Ball &amp; Berry Theme</vt:lpstr>
      <vt:lpstr>Your Complete Building Control Service.</vt:lpstr>
      <vt:lpstr>Building Safety Act Gateway 1</vt:lpstr>
      <vt:lpstr>Gateway 1</vt:lpstr>
      <vt:lpstr>Relevant Buildings</vt:lpstr>
      <vt:lpstr>PowerPoint Presentation</vt:lpstr>
      <vt:lpstr>Gateway 1 Applications</vt:lpstr>
      <vt:lpstr>Fire Statement</vt:lpstr>
      <vt:lpstr>PowerPoint Presentation</vt:lpstr>
      <vt:lpstr>PowerPoint Presentation</vt:lpstr>
      <vt:lpstr>HSE building safety ebulletin</vt:lpstr>
      <vt:lpstr>Gateway 2 eta October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LYNN BROUGHTON</cp:lastModifiedBy>
  <cp:revision>26</cp:revision>
  <dcterms:created xsi:type="dcterms:W3CDTF">2019-08-05T11:23:30Z</dcterms:created>
  <dcterms:modified xsi:type="dcterms:W3CDTF">2022-10-04T10:50:30Z</dcterms:modified>
</cp:coreProperties>
</file>