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449" r:id="rId3"/>
    <p:sldId id="256" r:id="rId4"/>
    <p:sldId id="2581" r:id="rId5"/>
    <p:sldId id="2571" r:id="rId6"/>
    <p:sldId id="2566" r:id="rId7"/>
    <p:sldId id="2583" r:id="rId8"/>
    <p:sldId id="2601" r:id="rId9"/>
    <p:sldId id="260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8F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p:scale>
          <a:sx n="67" d="100"/>
          <a:sy n="67" d="100"/>
        </p:scale>
        <p:origin x="32" y="8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60402F-7A4F-42C6-8182-55959625AA08}" type="datetimeFigureOut">
              <a:rPr lang="en-GB" smtClean="0"/>
              <a:t>17/11/2021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F83DE-A4A8-4DFB-9324-C93C53E34973}" type="slidenum">
              <a:rPr lang="en-GB" smtClean="0"/>
              <a:t>‹#›</a:t>
            </a:fld>
            <a:endParaRPr lang="en-GB"/>
          </a:p>
        </p:txBody>
      </p:sp>
    </p:spTree>
    <p:extLst>
      <p:ext uri="{BB962C8B-B14F-4D97-AF65-F5344CB8AC3E}">
        <p14:creationId xmlns:p14="http://schemas.microsoft.com/office/powerpoint/2010/main" val="98479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163C6DC-2E50-448A-A515-B7C1EBDA1446}" type="slidenum">
              <a:rPr lang="en-MY" smtClean="0"/>
              <a:t>2</a:t>
            </a:fld>
            <a:endParaRPr lang="en-MY"/>
          </a:p>
        </p:txBody>
      </p:sp>
    </p:spTree>
    <p:extLst>
      <p:ext uri="{BB962C8B-B14F-4D97-AF65-F5344CB8AC3E}">
        <p14:creationId xmlns:p14="http://schemas.microsoft.com/office/powerpoint/2010/main" val="560614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dirty="0"/>
              <a:t>The benefits of designing first means that all of your construction project can be modelled in 3D both architecturally and from a manufacturing perspective. </a:t>
            </a:r>
          </a:p>
          <a:p>
            <a:endParaRPr lang="en-GB" sz="1300" dirty="0"/>
          </a:p>
          <a:p>
            <a:r>
              <a:rPr lang="en-GB" sz="1300" dirty="0"/>
              <a:t>The advantages of a BIM approach for a construction or engineering company consist of a more efficient process of management and control.</a:t>
            </a:r>
          </a:p>
          <a:p>
            <a:endParaRPr lang="en-GB" sz="1300" dirty="0"/>
          </a:p>
          <a:p>
            <a:r>
              <a:rPr lang="en-GB" sz="1300" dirty="0"/>
              <a:t>Through integrated BIM 3D modelling, the details of the measurements are taken directly from the designer’s data; so in the event that a designer makes some alterations, the estimate can be updated automatically.</a:t>
            </a:r>
          </a:p>
          <a:p>
            <a:endParaRPr lang="en-GB" sz="1300" dirty="0"/>
          </a:p>
          <a:p>
            <a:r>
              <a:rPr lang="en-GB" sz="1300" dirty="0"/>
              <a:t>Furthermore, work scheduling can be carried out with greater awareness of the constructive dynamics involved, by comparing the work status to the estimated completion times; and for each single activity and constructive element of the work, in order to finish the construction job.</a:t>
            </a:r>
          </a:p>
          <a:p>
            <a:endParaRPr lang="en-GB" sz="1300" dirty="0"/>
          </a:p>
          <a:p>
            <a:r>
              <a:rPr lang="en-GB" sz="1300" dirty="0"/>
              <a:t>By creating a virtual asset, we can add associated costs and produce detailed BoM’s. It is possible to avoid delay and rework on site allowing tighter control over costs.</a:t>
            </a:r>
          </a:p>
          <a:p>
            <a:endParaRPr lang="en-GB" sz="1300" dirty="0"/>
          </a:p>
          <a:p>
            <a:r>
              <a:rPr lang="en-GB" sz="1300" dirty="0"/>
              <a:t>At modularize our models are linked to a mass of data to improve the accuracy and quality of the information we produce while reducing the time needed to deliver that information to clients.</a:t>
            </a:r>
          </a:p>
          <a:p>
            <a:endParaRPr lang="en-GB" sz="1300" dirty="0"/>
          </a:p>
          <a:p>
            <a:r>
              <a:rPr lang="en-GB" sz="1300" dirty="0"/>
              <a:t>The data is stored in a product data management system. This allows us to identify every part of every building and its specific location. From a facilities management point of view we can attach data sheets and specifications to ensure the correct replacement or maintenance of products are used during the lifecycle of the building.</a:t>
            </a:r>
          </a:p>
          <a:p>
            <a:endParaRPr lang="en-GB" dirty="0"/>
          </a:p>
        </p:txBody>
      </p:sp>
      <p:sp>
        <p:nvSpPr>
          <p:cNvPr id="4" name="Slide Number Placeholder 3"/>
          <p:cNvSpPr>
            <a:spLocks noGrp="1"/>
          </p:cNvSpPr>
          <p:nvPr>
            <p:ph type="sldNum" sz="quarter" idx="5"/>
          </p:nvPr>
        </p:nvSpPr>
        <p:spPr/>
        <p:txBody>
          <a:bodyPr/>
          <a:lstStyle/>
          <a:p>
            <a:fld id="{0C234A69-F464-44FB-9DE1-8746845015AD}" type="slidenum">
              <a:rPr lang="en-GB" smtClean="0"/>
              <a:t>6</a:t>
            </a:fld>
            <a:endParaRPr lang="en-GB"/>
          </a:p>
        </p:txBody>
      </p:sp>
    </p:spTree>
    <p:extLst>
      <p:ext uri="{BB962C8B-B14F-4D97-AF65-F5344CB8AC3E}">
        <p14:creationId xmlns:p14="http://schemas.microsoft.com/office/powerpoint/2010/main" val="879380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D40FC-3434-43CD-8365-993375B606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3C7541-3EFC-4F6C-834F-DF50179774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1B4B14-ED14-4A86-9661-D8AD64CF8C9B}"/>
              </a:ext>
            </a:extLst>
          </p:cNvPr>
          <p:cNvSpPr>
            <a:spLocks noGrp="1"/>
          </p:cNvSpPr>
          <p:nvPr>
            <p:ph type="dt" sz="half" idx="10"/>
          </p:nvPr>
        </p:nvSpPr>
        <p:spPr/>
        <p:txBody>
          <a:bodyPr/>
          <a:lstStyle/>
          <a:p>
            <a:fld id="{A55BD6D0-D0A3-4DB3-9F6E-E747C2D013DD}" type="datetimeFigureOut">
              <a:rPr lang="en-GB" smtClean="0"/>
              <a:t>17/11/2021</a:t>
            </a:fld>
            <a:endParaRPr lang="en-GB"/>
          </a:p>
        </p:txBody>
      </p:sp>
      <p:sp>
        <p:nvSpPr>
          <p:cNvPr id="5" name="Footer Placeholder 4">
            <a:extLst>
              <a:ext uri="{FF2B5EF4-FFF2-40B4-BE49-F238E27FC236}">
                <a16:creationId xmlns:a16="http://schemas.microsoft.com/office/drawing/2014/main" id="{45D4F7C8-2EA5-45A4-A5A8-8DD7315E5C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33F2E0-4ED2-42F8-AB53-E6F2B7DDB2CB}"/>
              </a:ext>
            </a:extLst>
          </p:cNvPr>
          <p:cNvSpPr>
            <a:spLocks noGrp="1"/>
          </p:cNvSpPr>
          <p:nvPr>
            <p:ph type="sldNum" sz="quarter" idx="12"/>
          </p:nvPr>
        </p:nvSpPr>
        <p:spPr/>
        <p:txBody>
          <a:bodyPr/>
          <a:lstStyle/>
          <a:p>
            <a:fld id="{D94152FF-D84C-403E-9CEF-9034A190FA8C}" type="slidenum">
              <a:rPr lang="en-GB" smtClean="0"/>
              <a:t>‹#›</a:t>
            </a:fld>
            <a:endParaRPr lang="en-GB"/>
          </a:p>
        </p:txBody>
      </p:sp>
    </p:spTree>
    <p:extLst>
      <p:ext uri="{BB962C8B-B14F-4D97-AF65-F5344CB8AC3E}">
        <p14:creationId xmlns:p14="http://schemas.microsoft.com/office/powerpoint/2010/main" val="402281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17F0-9318-45EC-AF4E-240CF2A3F6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2A7CC-362D-4CE9-BC9A-62CB1C10E9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1A31AD-E1BA-45B5-815E-1D2D310BBED8}"/>
              </a:ext>
            </a:extLst>
          </p:cNvPr>
          <p:cNvSpPr>
            <a:spLocks noGrp="1"/>
          </p:cNvSpPr>
          <p:nvPr>
            <p:ph type="dt" sz="half" idx="10"/>
          </p:nvPr>
        </p:nvSpPr>
        <p:spPr/>
        <p:txBody>
          <a:bodyPr/>
          <a:lstStyle/>
          <a:p>
            <a:fld id="{A55BD6D0-D0A3-4DB3-9F6E-E747C2D013DD}" type="datetimeFigureOut">
              <a:rPr lang="en-GB" smtClean="0"/>
              <a:t>17/11/2021</a:t>
            </a:fld>
            <a:endParaRPr lang="en-GB"/>
          </a:p>
        </p:txBody>
      </p:sp>
      <p:sp>
        <p:nvSpPr>
          <p:cNvPr id="5" name="Footer Placeholder 4">
            <a:extLst>
              <a:ext uri="{FF2B5EF4-FFF2-40B4-BE49-F238E27FC236}">
                <a16:creationId xmlns:a16="http://schemas.microsoft.com/office/drawing/2014/main" id="{5C66D655-9CA1-4E74-AFFD-61849DC2B2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DE5729-4855-4F63-894C-BEA1777E5DBC}"/>
              </a:ext>
            </a:extLst>
          </p:cNvPr>
          <p:cNvSpPr>
            <a:spLocks noGrp="1"/>
          </p:cNvSpPr>
          <p:nvPr>
            <p:ph type="sldNum" sz="quarter" idx="12"/>
          </p:nvPr>
        </p:nvSpPr>
        <p:spPr/>
        <p:txBody>
          <a:bodyPr/>
          <a:lstStyle/>
          <a:p>
            <a:fld id="{D94152FF-D84C-403E-9CEF-9034A190FA8C}" type="slidenum">
              <a:rPr lang="en-GB" smtClean="0"/>
              <a:t>‹#›</a:t>
            </a:fld>
            <a:endParaRPr lang="en-GB"/>
          </a:p>
        </p:txBody>
      </p:sp>
    </p:spTree>
    <p:extLst>
      <p:ext uri="{BB962C8B-B14F-4D97-AF65-F5344CB8AC3E}">
        <p14:creationId xmlns:p14="http://schemas.microsoft.com/office/powerpoint/2010/main" val="1516674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840F46-019F-44AC-AE9A-33249465A4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754F5D-C3F5-4A7E-A36B-3504AD0EBB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43A3D0-64C0-4ADE-AF76-811E7A75F21C}"/>
              </a:ext>
            </a:extLst>
          </p:cNvPr>
          <p:cNvSpPr>
            <a:spLocks noGrp="1"/>
          </p:cNvSpPr>
          <p:nvPr>
            <p:ph type="dt" sz="half" idx="10"/>
          </p:nvPr>
        </p:nvSpPr>
        <p:spPr/>
        <p:txBody>
          <a:bodyPr/>
          <a:lstStyle/>
          <a:p>
            <a:fld id="{A55BD6D0-D0A3-4DB3-9F6E-E747C2D013DD}" type="datetimeFigureOut">
              <a:rPr lang="en-GB" smtClean="0"/>
              <a:t>17/11/2021</a:t>
            </a:fld>
            <a:endParaRPr lang="en-GB"/>
          </a:p>
        </p:txBody>
      </p:sp>
      <p:sp>
        <p:nvSpPr>
          <p:cNvPr id="5" name="Footer Placeholder 4">
            <a:extLst>
              <a:ext uri="{FF2B5EF4-FFF2-40B4-BE49-F238E27FC236}">
                <a16:creationId xmlns:a16="http://schemas.microsoft.com/office/drawing/2014/main" id="{8259F53E-ADB1-40DB-9340-74581730C8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2A4955-80FD-4112-B3A7-0845C9DAC412}"/>
              </a:ext>
            </a:extLst>
          </p:cNvPr>
          <p:cNvSpPr>
            <a:spLocks noGrp="1"/>
          </p:cNvSpPr>
          <p:nvPr>
            <p:ph type="sldNum" sz="quarter" idx="12"/>
          </p:nvPr>
        </p:nvSpPr>
        <p:spPr/>
        <p:txBody>
          <a:bodyPr/>
          <a:lstStyle/>
          <a:p>
            <a:fld id="{D94152FF-D84C-403E-9CEF-9034A190FA8C}" type="slidenum">
              <a:rPr lang="en-GB" smtClean="0"/>
              <a:t>‹#›</a:t>
            </a:fld>
            <a:endParaRPr lang="en-GB"/>
          </a:p>
        </p:txBody>
      </p:sp>
    </p:spTree>
    <p:extLst>
      <p:ext uri="{BB962C8B-B14F-4D97-AF65-F5344CB8AC3E}">
        <p14:creationId xmlns:p14="http://schemas.microsoft.com/office/powerpoint/2010/main" val="4071660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8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6"/>
            <a:ext cx="10515600" cy="886732"/>
          </a:xfrm>
        </p:spPr>
        <p:txBody>
          <a:bodyPr/>
          <a:lstStyle>
            <a:lvl1pPr algn="ctr">
              <a:defRPr/>
            </a:lvl1pPr>
          </a:lstStyle>
          <a:p>
            <a:r>
              <a:rPr lang="en-US"/>
              <a:t>Click to edit Master title style</a:t>
            </a:r>
            <a:endParaRPr lang="en-MY"/>
          </a:p>
        </p:txBody>
      </p:sp>
      <p:sp>
        <p:nvSpPr>
          <p:cNvPr id="10" name="Subtitle 2"/>
          <p:cNvSpPr>
            <a:spLocks noGrp="1"/>
          </p:cNvSpPr>
          <p:nvPr>
            <p:ph type="subTitle" idx="1"/>
          </p:nvPr>
        </p:nvSpPr>
        <p:spPr>
          <a:xfrm>
            <a:off x="1524000" y="1040179"/>
            <a:ext cx="9144000" cy="436562"/>
          </a:xfrm>
        </p:spPr>
        <p:txBody>
          <a:bodyPr>
            <a:normAutofit/>
          </a:bodyPr>
          <a:lstStyle>
            <a:lvl1pPr marL="0" indent="0" algn="ctr">
              <a:buNone/>
              <a:defRPr sz="1625"/>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dirty="0"/>
              <a:t>Click to edit Master subtitle style</a:t>
            </a:r>
            <a:endParaRPr lang="en-MY" dirty="0"/>
          </a:p>
        </p:txBody>
      </p:sp>
    </p:spTree>
    <p:extLst>
      <p:ext uri="{BB962C8B-B14F-4D97-AF65-F5344CB8AC3E}">
        <p14:creationId xmlns:p14="http://schemas.microsoft.com/office/powerpoint/2010/main" val="428842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DC79-BA7C-4E07-8573-E82C8EB274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048161-853D-49BD-8603-F9A4741F41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524AB8-4BCF-4052-B04A-2110D8137849}"/>
              </a:ext>
            </a:extLst>
          </p:cNvPr>
          <p:cNvSpPr>
            <a:spLocks noGrp="1"/>
          </p:cNvSpPr>
          <p:nvPr>
            <p:ph type="dt" sz="half" idx="10"/>
          </p:nvPr>
        </p:nvSpPr>
        <p:spPr/>
        <p:txBody>
          <a:bodyPr/>
          <a:lstStyle/>
          <a:p>
            <a:fld id="{A55BD6D0-D0A3-4DB3-9F6E-E747C2D013DD}" type="datetimeFigureOut">
              <a:rPr lang="en-GB" smtClean="0"/>
              <a:t>17/11/2021</a:t>
            </a:fld>
            <a:endParaRPr lang="en-GB"/>
          </a:p>
        </p:txBody>
      </p:sp>
      <p:sp>
        <p:nvSpPr>
          <p:cNvPr id="5" name="Footer Placeholder 4">
            <a:extLst>
              <a:ext uri="{FF2B5EF4-FFF2-40B4-BE49-F238E27FC236}">
                <a16:creationId xmlns:a16="http://schemas.microsoft.com/office/drawing/2014/main" id="{DBA18AF3-A143-4FDE-8884-5465E486B8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1AF4DB-6D2E-4A91-832E-D0CE9F03B0FC}"/>
              </a:ext>
            </a:extLst>
          </p:cNvPr>
          <p:cNvSpPr>
            <a:spLocks noGrp="1"/>
          </p:cNvSpPr>
          <p:nvPr>
            <p:ph type="sldNum" sz="quarter" idx="12"/>
          </p:nvPr>
        </p:nvSpPr>
        <p:spPr/>
        <p:txBody>
          <a:bodyPr/>
          <a:lstStyle/>
          <a:p>
            <a:fld id="{D94152FF-D84C-403E-9CEF-9034A190FA8C}" type="slidenum">
              <a:rPr lang="en-GB" smtClean="0"/>
              <a:t>‹#›</a:t>
            </a:fld>
            <a:endParaRPr lang="en-GB"/>
          </a:p>
        </p:txBody>
      </p:sp>
    </p:spTree>
    <p:extLst>
      <p:ext uri="{BB962C8B-B14F-4D97-AF65-F5344CB8AC3E}">
        <p14:creationId xmlns:p14="http://schemas.microsoft.com/office/powerpoint/2010/main" val="259195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FF62D-8F07-4242-9D2A-48F8ED4977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316CEAF-C0BD-4614-BC9D-2D7228FD62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A17134-6716-4EB5-AE31-E6708A7770C8}"/>
              </a:ext>
            </a:extLst>
          </p:cNvPr>
          <p:cNvSpPr>
            <a:spLocks noGrp="1"/>
          </p:cNvSpPr>
          <p:nvPr>
            <p:ph type="dt" sz="half" idx="10"/>
          </p:nvPr>
        </p:nvSpPr>
        <p:spPr/>
        <p:txBody>
          <a:bodyPr/>
          <a:lstStyle/>
          <a:p>
            <a:fld id="{A55BD6D0-D0A3-4DB3-9F6E-E747C2D013DD}" type="datetimeFigureOut">
              <a:rPr lang="en-GB" smtClean="0"/>
              <a:t>17/11/2021</a:t>
            </a:fld>
            <a:endParaRPr lang="en-GB"/>
          </a:p>
        </p:txBody>
      </p:sp>
      <p:sp>
        <p:nvSpPr>
          <p:cNvPr id="5" name="Footer Placeholder 4">
            <a:extLst>
              <a:ext uri="{FF2B5EF4-FFF2-40B4-BE49-F238E27FC236}">
                <a16:creationId xmlns:a16="http://schemas.microsoft.com/office/drawing/2014/main" id="{44DA19F8-9484-4C60-B8C1-098191243E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0C7640-8A64-434A-832F-E3C87C78C548}"/>
              </a:ext>
            </a:extLst>
          </p:cNvPr>
          <p:cNvSpPr>
            <a:spLocks noGrp="1"/>
          </p:cNvSpPr>
          <p:nvPr>
            <p:ph type="sldNum" sz="quarter" idx="12"/>
          </p:nvPr>
        </p:nvSpPr>
        <p:spPr/>
        <p:txBody>
          <a:bodyPr/>
          <a:lstStyle/>
          <a:p>
            <a:fld id="{D94152FF-D84C-403E-9CEF-9034A190FA8C}" type="slidenum">
              <a:rPr lang="en-GB" smtClean="0"/>
              <a:t>‹#›</a:t>
            </a:fld>
            <a:endParaRPr lang="en-GB"/>
          </a:p>
        </p:txBody>
      </p:sp>
    </p:spTree>
    <p:extLst>
      <p:ext uri="{BB962C8B-B14F-4D97-AF65-F5344CB8AC3E}">
        <p14:creationId xmlns:p14="http://schemas.microsoft.com/office/powerpoint/2010/main" val="3639439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AAEF-35F9-42B4-AE16-536E08A687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02A0BF-4A4B-4922-8E2D-A71ED2A112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17FD4D6-EAE2-4510-A5B4-887E8E465E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532B63-DCC3-4CA9-98DA-4A3B229EBEE0}"/>
              </a:ext>
            </a:extLst>
          </p:cNvPr>
          <p:cNvSpPr>
            <a:spLocks noGrp="1"/>
          </p:cNvSpPr>
          <p:nvPr>
            <p:ph type="dt" sz="half" idx="10"/>
          </p:nvPr>
        </p:nvSpPr>
        <p:spPr/>
        <p:txBody>
          <a:bodyPr/>
          <a:lstStyle/>
          <a:p>
            <a:fld id="{A55BD6D0-D0A3-4DB3-9F6E-E747C2D013DD}" type="datetimeFigureOut">
              <a:rPr lang="en-GB" smtClean="0"/>
              <a:t>17/11/2021</a:t>
            </a:fld>
            <a:endParaRPr lang="en-GB"/>
          </a:p>
        </p:txBody>
      </p:sp>
      <p:sp>
        <p:nvSpPr>
          <p:cNvPr id="6" name="Footer Placeholder 5">
            <a:extLst>
              <a:ext uri="{FF2B5EF4-FFF2-40B4-BE49-F238E27FC236}">
                <a16:creationId xmlns:a16="http://schemas.microsoft.com/office/drawing/2014/main" id="{F7B131B4-A1BA-4ECD-B6FD-8BE19933E3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928E4C-5C40-4FAA-8550-A5F297AF3941}"/>
              </a:ext>
            </a:extLst>
          </p:cNvPr>
          <p:cNvSpPr>
            <a:spLocks noGrp="1"/>
          </p:cNvSpPr>
          <p:nvPr>
            <p:ph type="sldNum" sz="quarter" idx="12"/>
          </p:nvPr>
        </p:nvSpPr>
        <p:spPr/>
        <p:txBody>
          <a:bodyPr/>
          <a:lstStyle/>
          <a:p>
            <a:fld id="{D94152FF-D84C-403E-9CEF-9034A190FA8C}" type="slidenum">
              <a:rPr lang="en-GB" smtClean="0"/>
              <a:t>‹#›</a:t>
            </a:fld>
            <a:endParaRPr lang="en-GB"/>
          </a:p>
        </p:txBody>
      </p:sp>
    </p:spTree>
    <p:extLst>
      <p:ext uri="{BB962C8B-B14F-4D97-AF65-F5344CB8AC3E}">
        <p14:creationId xmlns:p14="http://schemas.microsoft.com/office/powerpoint/2010/main" val="3431604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DBCDF-8A6D-4CC9-9292-F95721FBC1C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014F2BC-8730-4556-B9C3-7B37974BD6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31E060-11DA-4E89-AAD3-CE02832512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3B2025-3C49-4246-ACB0-C029620A02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925263-6196-43EC-81C2-8CC403161B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99D4FA2-D48E-4EAD-AA19-80D64AE35A6D}"/>
              </a:ext>
            </a:extLst>
          </p:cNvPr>
          <p:cNvSpPr>
            <a:spLocks noGrp="1"/>
          </p:cNvSpPr>
          <p:nvPr>
            <p:ph type="dt" sz="half" idx="10"/>
          </p:nvPr>
        </p:nvSpPr>
        <p:spPr/>
        <p:txBody>
          <a:bodyPr/>
          <a:lstStyle/>
          <a:p>
            <a:fld id="{A55BD6D0-D0A3-4DB3-9F6E-E747C2D013DD}" type="datetimeFigureOut">
              <a:rPr lang="en-GB" smtClean="0"/>
              <a:t>17/11/2021</a:t>
            </a:fld>
            <a:endParaRPr lang="en-GB"/>
          </a:p>
        </p:txBody>
      </p:sp>
      <p:sp>
        <p:nvSpPr>
          <p:cNvPr id="8" name="Footer Placeholder 7">
            <a:extLst>
              <a:ext uri="{FF2B5EF4-FFF2-40B4-BE49-F238E27FC236}">
                <a16:creationId xmlns:a16="http://schemas.microsoft.com/office/drawing/2014/main" id="{295DF2CA-256D-44FF-9519-47301B162F1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386301-DD25-4796-AB1A-1137AB668B96}"/>
              </a:ext>
            </a:extLst>
          </p:cNvPr>
          <p:cNvSpPr>
            <a:spLocks noGrp="1"/>
          </p:cNvSpPr>
          <p:nvPr>
            <p:ph type="sldNum" sz="quarter" idx="12"/>
          </p:nvPr>
        </p:nvSpPr>
        <p:spPr/>
        <p:txBody>
          <a:bodyPr/>
          <a:lstStyle/>
          <a:p>
            <a:fld id="{D94152FF-D84C-403E-9CEF-9034A190FA8C}" type="slidenum">
              <a:rPr lang="en-GB" smtClean="0"/>
              <a:t>‹#›</a:t>
            </a:fld>
            <a:endParaRPr lang="en-GB"/>
          </a:p>
        </p:txBody>
      </p:sp>
    </p:spTree>
    <p:extLst>
      <p:ext uri="{BB962C8B-B14F-4D97-AF65-F5344CB8AC3E}">
        <p14:creationId xmlns:p14="http://schemas.microsoft.com/office/powerpoint/2010/main" val="1606314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C5AA-5304-41AE-9F73-A5527A911A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F5AC468-47D3-4BBE-B12D-9B8AD67F6699}"/>
              </a:ext>
            </a:extLst>
          </p:cNvPr>
          <p:cNvSpPr>
            <a:spLocks noGrp="1"/>
          </p:cNvSpPr>
          <p:nvPr>
            <p:ph type="dt" sz="half" idx="10"/>
          </p:nvPr>
        </p:nvSpPr>
        <p:spPr/>
        <p:txBody>
          <a:bodyPr/>
          <a:lstStyle/>
          <a:p>
            <a:fld id="{A55BD6D0-D0A3-4DB3-9F6E-E747C2D013DD}" type="datetimeFigureOut">
              <a:rPr lang="en-GB" smtClean="0"/>
              <a:t>17/11/2021</a:t>
            </a:fld>
            <a:endParaRPr lang="en-GB"/>
          </a:p>
        </p:txBody>
      </p:sp>
      <p:sp>
        <p:nvSpPr>
          <p:cNvPr id="4" name="Footer Placeholder 3">
            <a:extLst>
              <a:ext uri="{FF2B5EF4-FFF2-40B4-BE49-F238E27FC236}">
                <a16:creationId xmlns:a16="http://schemas.microsoft.com/office/drawing/2014/main" id="{F3FA9900-1F20-4070-B8A0-6B2B1FFC2EE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CFB786F-F95C-4423-82CA-CF72FF725AC6}"/>
              </a:ext>
            </a:extLst>
          </p:cNvPr>
          <p:cNvSpPr>
            <a:spLocks noGrp="1"/>
          </p:cNvSpPr>
          <p:nvPr>
            <p:ph type="sldNum" sz="quarter" idx="12"/>
          </p:nvPr>
        </p:nvSpPr>
        <p:spPr/>
        <p:txBody>
          <a:bodyPr/>
          <a:lstStyle/>
          <a:p>
            <a:fld id="{D94152FF-D84C-403E-9CEF-9034A190FA8C}" type="slidenum">
              <a:rPr lang="en-GB" smtClean="0"/>
              <a:t>‹#›</a:t>
            </a:fld>
            <a:endParaRPr lang="en-GB"/>
          </a:p>
        </p:txBody>
      </p:sp>
    </p:spTree>
    <p:extLst>
      <p:ext uri="{BB962C8B-B14F-4D97-AF65-F5344CB8AC3E}">
        <p14:creationId xmlns:p14="http://schemas.microsoft.com/office/powerpoint/2010/main" val="209000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CA1661-4CB5-41D6-B5A2-32CA2E291E82}"/>
              </a:ext>
            </a:extLst>
          </p:cNvPr>
          <p:cNvSpPr>
            <a:spLocks noGrp="1"/>
          </p:cNvSpPr>
          <p:nvPr>
            <p:ph type="dt" sz="half" idx="10"/>
          </p:nvPr>
        </p:nvSpPr>
        <p:spPr/>
        <p:txBody>
          <a:bodyPr/>
          <a:lstStyle/>
          <a:p>
            <a:fld id="{A55BD6D0-D0A3-4DB3-9F6E-E747C2D013DD}" type="datetimeFigureOut">
              <a:rPr lang="en-GB" smtClean="0"/>
              <a:t>17/11/2021</a:t>
            </a:fld>
            <a:endParaRPr lang="en-GB"/>
          </a:p>
        </p:txBody>
      </p:sp>
      <p:sp>
        <p:nvSpPr>
          <p:cNvPr id="3" name="Footer Placeholder 2">
            <a:extLst>
              <a:ext uri="{FF2B5EF4-FFF2-40B4-BE49-F238E27FC236}">
                <a16:creationId xmlns:a16="http://schemas.microsoft.com/office/drawing/2014/main" id="{8A6F0E1A-269C-4804-B476-97D825282D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192E62-B5E8-497C-A450-C12776CFBD80}"/>
              </a:ext>
            </a:extLst>
          </p:cNvPr>
          <p:cNvSpPr>
            <a:spLocks noGrp="1"/>
          </p:cNvSpPr>
          <p:nvPr>
            <p:ph type="sldNum" sz="quarter" idx="12"/>
          </p:nvPr>
        </p:nvSpPr>
        <p:spPr/>
        <p:txBody>
          <a:bodyPr/>
          <a:lstStyle/>
          <a:p>
            <a:fld id="{D94152FF-D84C-403E-9CEF-9034A190FA8C}" type="slidenum">
              <a:rPr lang="en-GB" smtClean="0"/>
              <a:t>‹#›</a:t>
            </a:fld>
            <a:endParaRPr lang="en-GB"/>
          </a:p>
        </p:txBody>
      </p:sp>
    </p:spTree>
    <p:extLst>
      <p:ext uri="{BB962C8B-B14F-4D97-AF65-F5344CB8AC3E}">
        <p14:creationId xmlns:p14="http://schemas.microsoft.com/office/powerpoint/2010/main" val="3328517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0ED48-5650-4F03-8CE3-366B549CEF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C0CF7F0-AD46-469A-8382-7AA7B075A1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928339-BC1D-47F1-BD27-0E539EE7E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8E79A6-BBD5-4248-8C8C-5BB5B4749853}"/>
              </a:ext>
            </a:extLst>
          </p:cNvPr>
          <p:cNvSpPr>
            <a:spLocks noGrp="1"/>
          </p:cNvSpPr>
          <p:nvPr>
            <p:ph type="dt" sz="half" idx="10"/>
          </p:nvPr>
        </p:nvSpPr>
        <p:spPr/>
        <p:txBody>
          <a:bodyPr/>
          <a:lstStyle/>
          <a:p>
            <a:fld id="{A55BD6D0-D0A3-4DB3-9F6E-E747C2D013DD}" type="datetimeFigureOut">
              <a:rPr lang="en-GB" smtClean="0"/>
              <a:t>17/11/2021</a:t>
            </a:fld>
            <a:endParaRPr lang="en-GB"/>
          </a:p>
        </p:txBody>
      </p:sp>
      <p:sp>
        <p:nvSpPr>
          <p:cNvPr id="6" name="Footer Placeholder 5">
            <a:extLst>
              <a:ext uri="{FF2B5EF4-FFF2-40B4-BE49-F238E27FC236}">
                <a16:creationId xmlns:a16="http://schemas.microsoft.com/office/drawing/2014/main" id="{01D5B63D-2242-408B-B128-D9C5A15698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6613F5-E720-46AD-A097-F51678A69F81}"/>
              </a:ext>
            </a:extLst>
          </p:cNvPr>
          <p:cNvSpPr>
            <a:spLocks noGrp="1"/>
          </p:cNvSpPr>
          <p:nvPr>
            <p:ph type="sldNum" sz="quarter" idx="12"/>
          </p:nvPr>
        </p:nvSpPr>
        <p:spPr/>
        <p:txBody>
          <a:bodyPr/>
          <a:lstStyle/>
          <a:p>
            <a:fld id="{D94152FF-D84C-403E-9CEF-9034A190FA8C}" type="slidenum">
              <a:rPr lang="en-GB" smtClean="0"/>
              <a:t>‹#›</a:t>
            </a:fld>
            <a:endParaRPr lang="en-GB"/>
          </a:p>
        </p:txBody>
      </p:sp>
    </p:spTree>
    <p:extLst>
      <p:ext uri="{BB962C8B-B14F-4D97-AF65-F5344CB8AC3E}">
        <p14:creationId xmlns:p14="http://schemas.microsoft.com/office/powerpoint/2010/main" val="3698533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61CAE-DE3D-40D9-92FE-D2B578EBE8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DC8E416-0758-405C-8582-BE6D49E9E1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5CEC4B-FF9B-4721-BC98-2417BC5E20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BE51D0-E80F-42D3-9F11-465517CC68E5}"/>
              </a:ext>
            </a:extLst>
          </p:cNvPr>
          <p:cNvSpPr>
            <a:spLocks noGrp="1"/>
          </p:cNvSpPr>
          <p:nvPr>
            <p:ph type="dt" sz="half" idx="10"/>
          </p:nvPr>
        </p:nvSpPr>
        <p:spPr/>
        <p:txBody>
          <a:bodyPr/>
          <a:lstStyle/>
          <a:p>
            <a:fld id="{A55BD6D0-D0A3-4DB3-9F6E-E747C2D013DD}" type="datetimeFigureOut">
              <a:rPr lang="en-GB" smtClean="0"/>
              <a:t>17/11/2021</a:t>
            </a:fld>
            <a:endParaRPr lang="en-GB"/>
          </a:p>
        </p:txBody>
      </p:sp>
      <p:sp>
        <p:nvSpPr>
          <p:cNvPr id="6" name="Footer Placeholder 5">
            <a:extLst>
              <a:ext uri="{FF2B5EF4-FFF2-40B4-BE49-F238E27FC236}">
                <a16:creationId xmlns:a16="http://schemas.microsoft.com/office/drawing/2014/main" id="{FAE18557-CF30-475D-B33A-23FAAD72F7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418381-DDDC-49E0-9095-101A558B8257}"/>
              </a:ext>
            </a:extLst>
          </p:cNvPr>
          <p:cNvSpPr>
            <a:spLocks noGrp="1"/>
          </p:cNvSpPr>
          <p:nvPr>
            <p:ph type="sldNum" sz="quarter" idx="12"/>
          </p:nvPr>
        </p:nvSpPr>
        <p:spPr/>
        <p:txBody>
          <a:bodyPr/>
          <a:lstStyle/>
          <a:p>
            <a:fld id="{D94152FF-D84C-403E-9CEF-9034A190FA8C}" type="slidenum">
              <a:rPr lang="en-GB" smtClean="0"/>
              <a:t>‹#›</a:t>
            </a:fld>
            <a:endParaRPr lang="en-GB"/>
          </a:p>
        </p:txBody>
      </p:sp>
    </p:spTree>
    <p:extLst>
      <p:ext uri="{BB962C8B-B14F-4D97-AF65-F5344CB8AC3E}">
        <p14:creationId xmlns:p14="http://schemas.microsoft.com/office/powerpoint/2010/main" val="361822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544474-D60F-48B0-9FE9-6B6A83369E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18CFD8-525D-4682-A4E2-4C1C6799BB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5071AE-3506-45C3-8F13-E3931B46E78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BD6D0-D0A3-4DB3-9F6E-E747C2D013DD}" type="datetimeFigureOut">
              <a:rPr lang="en-GB" smtClean="0"/>
              <a:t>17/11/2021</a:t>
            </a:fld>
            <a:endParaRPr lang="en-GB"/>
          </a:p>
        </p:txBody>
      </p:sp>
      <p:sp>
        <p:nvSpPr>
          <p:cNvPr id="5" name="Footer Placeholder 4">
            <a:extLst>
              <a:ext uri="{FF2B5EF4-FFF2-40B4-BE49-F238E27FC236}">
                <a16:creationId xmlns:a16="http://schemas.microsoft.com/office/drawing/2014/main" id="{BE3B7401-B935-4D57-BB1E-B8A84B4B03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F29EBAF-7C91-443E-BA1B-9243A0E89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152FF-D84C-403E-9CEF-9034A190FA8C}" type="slidenum">
              <a:rPr lang="en-GB" smtClean="0"/>
              <a:t>‹#›</a:t>
            </a:fld>
            <a:endParaRPr lang="en-GB"/>
          </a:p>
        </p:txBody>
      </p:sp>
    </p:spTree>
    <p:extLst>
      <p:ext uri="{BB962C8B-B14F-4D97-AF65-F5344CB8AC3E}">
        <p14:creationId xmlns:p14="http://schemas.microsoft.com/office/powerpoint/2010/main" val="78288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006A278-88CB-4D85-AD9A-96392A037494}"/>
              </a:ext>
            </a:extLst>
          </p:cNvPr>
          <p:cNvPicPr>
            <a:picLocks noChangeAspect="1"/>
          </p:cNvPicPr>
          <p:nvPr/>
        </p:nvPicPr>
        <p:blipFill rotWithShape="1">
          <a:blip r:embed="rId2">
            <a:extLst>
              <a:ext uri="{28A0092B-C50C-407E-A947-70E740481C1C}">
                <a14:useLocalDpi xmlns:a14="http://schemas.microsoft.com/office/drawing/2010/main" val="0"/>
              </a:ext>
            </a:extLst>
          </a:blip>
          <a:srcRect t="7194" b="8425"/>
          <a:stretch/>
        </p:blipFill>
        <p:spPr>
          <a:xfrm>
            <a:off x="0" y="-1"/>
            <a:ext cx="12192000" cy="6858001"/>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CAE2C764-99F0-44A1-8DF4-42C5ECB5F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10" y="1864503"/>
            <a:ext cx="10820379" cy="3128995"/>
          </a:xfrm>
          <a:prstGeom prst="rect">
            <a:avLst/>
          </a:prstGeom>
        </p:spPr>
      </p:pic>
    </p:spTree>
    <p:extLst>
      <p:ext uri="{BB962C8B-B14F-4D97-AF65-F5344CB8AC3E}">
        <p14:creationId xmlns:p14="http://schemas.microsoft.com/office/powerpoint/2010/main" val="1654334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8782280-3556-4DD5-9DE2-9E65335DB302}"/>
              </a:ext>
            </a:extLst>
          </p:cNvPr>
          <p:cNvSpPr/>
          <p:nvPr/>
        </p:nvSpPr>
        <p:spPr>
          <a:xfrm>
            <a:off x="4050632" y="722812"/>
            <a:ext cx="8141368" cy="625642"/>
          </a:xfrm>
          <a:prstGeom prst="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41ED39C7-27A1-41C8-840F-D5B11A6B5735}"/>
              </a:ext>
            </a:extLst>
          </p:cNvPr>
          <p:cNvSpPr txBox="1"/>
          <p:nvPr/>
        </p:nvSpPr>
        <p:spPr>
          <a:xfrm>
            <a:off x="4074695" y="651930"/>
            <a:ext cx="7243010" cy="769441"/>
          </a:xfrm>
          <a:prstGeom prst="rect">
            <a:avLst/>
          </a:prstGeom>
          <a:noFill/>
        </p:spPr>
        <p:txBody>
          <a:bodyPr wrap="square" rtlCol="0" anchor="ctr">
            <a:spAutoFit/>
          </a:bodyPr>
          <a:lstStyle/>
          <a:p>
            <a:r>
              <a:rPr lang="en-GB" sz="4400" dirty="0">
                <a:solidFill>
                  <a:schemeClr val="bg1"/>
                </a:solidFill>
                <a:latin typeface="HelveticaNeueLT Pro 47 LtCn" panose="020B0406020202030204" pitchFamily="34" charset="0"/>
              </a:rPr>
              <a:t>TIMELINE OF </a:t>
            </a:r>
            <a:r>
              <a:rPr lang="en-GB" sz="4400" b="1" dirty="0">
                <a:solidFill>
                  <a:schemeClr val="bg1"/>
                </a:solidFill>
                <a:latin typeface="HelveticaNeueLT Pro 47 LtCn" panose="020B0406020202030204" pitchFamily="34" charset="0"/>
              </a:rPr>
              <a:t>MOMENTUM</a:t>
            </a:r>
            <a:r>
              <a:rPr lang="en-GB" sz="4400" dirty="0">
                <a:solidFill>
                  <a:schemeClr val="bg1"/>
                </a:solidFill>
                <a:latin typeface="HelveticaNeueLT Pro 47 LtCn" panose="020B0406020202030204" pitchFamily="34" charset="0"/>
              </a:rPr>
              <a:t>……</a:t>
            </a:r>
          </a:p>
        </p:txBody>
      </p:sp>
      <p:sp>
        <p:nvSpPr>
          <p:cNvPr id="39" name="TextBox 38">
            <a:extLst>
              <a:ext uri="{FF2B5EF4-FFF2-40B4-BE49-F238E27FC236}">
                <a16:creationId xmlns:a16="http://schemas.microsoft.com/office/drawing/2014/main" id="{217BE642-9AF2-4338-804E-F4E8E76541AD}"/>
              </a:ext>
            </a:extLst>
          </p:cNvPr>
          <p:cNvSpPr txBox="1"/>
          <p:nvPr/>
        </p:nvSpPr>
        <p:spPr>
          <a:xfrm>
            <a:off x="1888089" y="1419336"/>
            <a:ext cx="10198769" cy="769441"/>
          </a:xfrm>
          <a:prstGeom prst="rect">
            <a:avLst/>
          </a:prstGeom>
          <a:noFill/>
        </p:spPr>
        <p:txBody>
          <a:bodyPr wrap="square" rtlCol="0" anchor="ctr">
            <a:spAutoFit/>
          </a:bodyPr>
          <a:lstStyle/>
          <a:p>
            <a:r>
              <a:rPr lang="en-GB" sz="4400" dirty="0">
                <a:solidFill>
                  <a:srgbClr val="F88D2A"/>
                </a:solidFill>
                <a:latin typeface="HelveticaNeueLT Pro 47 LtCn" panose="020B0406020202030204" pitchFamily="34" charset="0"/>
              </a:rPr>
              <a:t>HOW LONG HAVE WE BEEN WAITING</a:t>
            </a:r>
            <a:endParaRPr lang="en-GB" sz="4400" dirty="0">
              <a:solidFill>
                <a:srgbClr val="F88D2A"/>
              </a:solidFill>
              <a:latin typeface="HelveticaNeueLT Pro 57 Cn" panose="020B0706030502030204" pitchFamily="34" charset="0"/>
            </a:endParaRPr>
          </a:p>
        </p:txBody>
      </p:sp>
      <p:pic>
        <p:nvPicPr>
          <p:cNvPr id="14" name="Picture 13" descr="Graphical user interface, application&#10;&#10;Description automatically generated">
            <a:extLst>
              <a:ext uri="{FF2B5EF4-FFF2-40B4-BE49-F238E27FC236}">
                <a16:creationId xmlns:a16="http://schemas.microsoft.com/office/drawing/2014/main" id="{E878A786-CE43-490B-96F9-547A7396D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9823" y="2576057"/>
            <a:ext cx="9405329" cy="3787359"/>
          </a:xfrm>
          <a:prstGeom prst="rect">
            <a:avLst/>
          </a:prstGeom>
        </p:spPr>
      </p:pic>
      <p:grpSp>
        <p:nvGrpSpPr>
          <p:cNvPr id="44" name="Group 43">
            <a:extLst>
              <a:ext uri="{FF2B5EF4-FFF2-40B4-BE49-F238E27FC236}">
                <a16:creationId xmlns:a16="http://schemas.microsoft.com/office/drawing/2014/main" id="{B13ED26F-82C0-4039-975E-63DAA4D29C10}"/>
              </a:ext>
            </a:extLst>
          </p:cNvPr>
          <p:cNvGrpSpPr/>
          <p:nvPr/>
        </p:nvGrpSpPr>
        <p:grpSpPr>
          <a:xfrm rot="16200000">
            <a:off x="46492" y="2521960"/>
            <a:ext cx="1099421" cy="522217"/>
            <a:chOff x="5351928" y="3967115"/>
            <a:chExt cx="4149345" cy="1778295"/>
          </a:xfrm>
          <a:solidFill>
            <a:schemeClr val="bg1"/>
          </a:solidFill>
        </p:grpSpPr>
        <p:sp>
          <p:nvSpPr>
            <p:cNvPr id="45" name="Freeform: Shape 44">
              <a:extLst>
                <a:ext uri="{FF2B5EF4-FFF2-40B4-BE49-F238E27FC236}">
                  <a16:creationId xmlns:a16="http://schemas.microsoft.com/office/drawing/2014/main" id="{1794298F-24BE-4CE8-9C99-A6283AE67D21}"/>
                </a:ext>
              </a:extLst>
            </p:cNvPr>
            <p:cNvSpPr/>
            <p:nvPr/>
          </p:nvSpPr>
          <p:spPr>
            <a:xfrm>
              <a:off x="5351928" y="5011663"/>
              <a:ext cx="289745" cy="308124"/>
            </a:xfrm>
            <a:custGeom>
              <a:avLst/>
              <a:gdLst>
                <a:gd name="connsiteX0" fmla="*/ 0 w 289745"/>
                <a:gd name="connsiteY0" fmla="*/ 308124 h 308124"/>
                <a:gd name="connsiteX1" fmla="*/ 0 w 289745"/>
                <a:gd name="connsiteY1" fmla="*/ 0 h 308124"/>
                <a:gd name="connsiteX2" fmla="*/ 44489 w 289745"/>
                <a:gd name="connsiteY2" fmla="*/ 0 h 308124"/>
                <a:gd name="connsiteX3" fmla="*/ 145507 w 289745"/>
                <a:gd name="connsiteY3" fmla="*/ 271747 h 308124"/>
                <a:gd name="connsiteX4" fmla="*/ 146394 w 289745"/>
                <a:gd name="connsiteY4" fmla="*/ 271747 h 308124"/>
                <a:gd name="connsiteX5" fmla="*/ 245637 w 289745"/>
                <a:gd name="connsiteY5" fmla="*/ 0 h 308124"/>
                <a:gd name="connsiteX6" fmla="*/ 289745 w 289745"/>
                <a:gd name="connsiteY6" fmla="*/ 0 h 308124"/>
                <a:gd name="connsiteX7" fmla="*/ 289745 w 289745"/>
                <a:gd name="connsiteY7" fmla="*/ 308124 h 308124"/>
                <a:gd name="connsiteX8" fmla="*/ 260594 w 289745"/>
                <a:gd name="connsiteY8" fmla="*/ 308124 h 308124"/>
                <a:gd name="connsiteX9" fmla="*/ 260594 w 289745"/>
                <a:gd name="connsiteY9" fmla="*/ 33335 h 308124"/>
                <a:gd name="connsiteX10" fmla="*/ 259706 w 289745"/>
                <a:gd name="connsiteY10" fmla="*/ 33335 h 308124"/>
                <a:gd name="connsiteX11" fmla="*/ 158688 w 289745"/>
                <a:gd name="connsiteY11" fmla="*/ 308124 h 308124"/>
                <a:gd name="connsiteX12" fmla="*/ 131437 w 289745"/>
                <a:gd name="connsiteY12" fmla="*/ 308124 h 308124"/>
                <a:gd name="connsiteX13" fmla="*/ 29912 w 289745"/>
                <a:gd name="connsiteY13" fmla="*/ 33335 h 308124"/>
                <a:gd name="connsiteX14" fmla="*/ 29152 w 289745"/>
                <a:gd name="connsiteY14" fmla="*/ 33335 h 308124"/>
                <a:gd name="connsiteX15" fmla="*/ 29152 w 289745"/>
                <a:gd name="connsiteY15" fmla="*/ 308124 h 308124"/>
                <a:gd name="connsiteX16" fmla="*/ 0 w 289745"/>
                <a:gd name="connsiteY16" fmla="*/ 308124 h 30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9745" h="308124">
                  <a:moveTo>
                    <a:pt x="0" y="308124"/>
                  </a:moveTo>
                  <a:lnTo>
                    <a:pt x="0" y="0"/>
                  </a:lnTo>
                  <a:lnTo>
                    <a:pt x="44489" y="0"/>
                  </a:lnTo>
                  <a:lnTo>
                    <a:pt x="145507" y="271747"/>
                  </a:lnTo>
                  <a:lnTo>
                    <a:pt x="146394" y="271747"/>
                  </a:lnTo>
                  <a:lnTo>
                    <a:pt x="245637" y="0"/>
                  </a:lnTo>
                  <a:lnTo>
                    <a:pt x="289745" y="0"/>
                  </a:lnTo>
                  <a:lnTo>
                    <a:pt x="289745" y="308124"/>
                  </a:lnTo>
                  <a:lnTo>
                    <a:pt x="260594" y="308124"/>
                  </a:lnTo>
                  <a:lnTo>
                    <a:pt x="260594" y="33335"/>
                  </a:lnTo>
                  <a:lnTo>
                    <a:pt x="259706" y="33335"/>
                  </a:lnTo>
                  <a:lnTo>
                    <a:pt x="158688" y="308124"/>
                  </a:lnTo>
                  <a:lnTo>
                    <a:pt x="131437" y="308124"/>
                  </a:lnTo>
                  <a:lnTo>
                    <a:pt x="29912" y="33335"/>
                  </a:lnTo>
                  <a:lnTo>
                    <a:pt x="29152" y="33335"/>
                  </a:lnTo>
                  <a:lnTo>
                    <a:pt x="29152" y="308124"/>
                  </a:lnTo>
                  <a:lnTo>
                    <a:pt x="0" y="308124"/>
                  </a:lnTo>
                  <a:close/>
                </a:path>
              </a:pathLst>
            </a:custGeom>
            <a:grpFill/>
            <a:ln w="12675"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A6ECCD8F-538D-4B1A-845A-1EDD1E372B12}"/>
                </a:ext>
              </a:extLst>
            </p:cNvPr>
            <p:cNvSpPr/>
            <p:nvPr/>
          </p:nvSpPr>
          <p:spPr>
            <a:xfrm>
              <a:off x="5683627" y="5011664"/>
              <a:ext cx="28138" cy="308124"/>
            </a:xfrm>
            <a:custGeom>
              <a:avLst/>
              <a:gdLst>
                <a:gd name="connsiteX0" fmla="*/ 1267 w 28138"/>
                <a:gd name="connsiteY0" fmla="*/ 308125 h 308124"/>
                <a:gd name="connsiteX1" fmla="*/ 26617 w 28138"/>
                <a:gd name="connsiteY1" fmla="*/ 308125 h 308124"/>
                <a:gd name="connsiteX2" fmla="*/ 26617 w 28138"/>
                <a:gd name="connsiteY2" fmla="*/ 86444 h 308124"/>
                <a:gd name="connsiteX3" fmla="*/ 1267 w 28138"/>
                <a:gd name="connsiteY3" fmla="*/ 86444 h 308124"/>
                <a:gd name="connsiteX4" fmla="*/ 0 w 28138"/>
                <a:gd name="connsiteY4" fmla="*/ 38026 h 308124"/>
                <a:gd name="connsiteX5" fmla="*/ 28138 w 28138"/>
                <a:gd name="connsiteY5" fmla="*/ 38026 h 308124"/>
                <a:gd name="connsiteX6" fmla="*/ 28138 w 28138"/>
                <a:gd name="connsiteY6" fmla="*/ 1 h 308124"/>
                <a:gd name="connsiteX7" fmla="*/ 0 w 28138"/>
                <a:gd name="connsiteY7" fmla="*/ 1 h 30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138" h="308124">
                  <a:moveTo>
                    <a:pt x="1267" y="308125"/>
                  </a:moveTo>
                  <a:lnTo>
                    <a:pt x="26617" y="308125"/>
                  </a:lnTo>
                  <a:lnTo>
                    <a:pt x="26617" y="86444"/>
                  </a:lnTo>
                  <a:lnTo>
                    <a:pt x="1267" y="86444"/>
                  </a:lnTo>
                  <a:close/>
                  <a:moveTo>
                    <a:pt x="0" y="38026"/>
                  </a:moveTo>
                  <a:lnTo>
                    <a:pt x="28138" y="38026"/>
                  </a:lnTo>
                  <a:lnTo>
                    <a:pt x="28138" y="1"/>
                  </a:lnTo>
                  <a:lnTo>
                    <a:pt x="0" y="1"/>
                  </a:lnTo>
                  <a:close/>
                </a:path>
              </a:pathLst>
            </a:custGeom>
            <a:grpFill/>
            <a:ln w="12675"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3DE35D0A-20F6-4F3B-A932-2244B12F9689}"/>
                </a:ext>
              </a:extLst>
            </p:cNvPr>
            <p:cNvSpPr/>
            <p:nvPr/>
          </p:nvSpPr>
          <p:spPr>
            <a:xfrm>
              <a:off x="5750550" y="5092121"/>
              <a:ext cx="175424" cy="227666"/>
            </a:xfrm>
            <a:custGeom>
              <a:avLst/>
              <a:gdLst>
                <a:gd name="connsiteX0" fmla="*/ 25349 w 175424"/>
                <a:gd name="connsiteY0" fmla="*/ 227668 h 227666"/>
                <a:gd name="connsiteX1" fmla="*/ 0 w 175424"/>
                <a:gd name="connsiteY1" fmla="*/ 227668 h 227666"/>
                <a:gd name="connsiteX2" fmla="*/ 0 w 175424"/>
                <a:gd name="connsiteY2" fmla="*/ 5986 h 227666"/>
                <a:gd name="connsiteX3" fmla="*/ 25349 w 175424"/>
                <a:gd name="connsiteY3" fmla="*/ 5986 h 227666"/>
                <a:gd name="connsiteX4" fmla="*/ 25349 w 175424"/>
                <a:gd name="connsiteY4" fmla="*/ 36786 h 227666"/>
                <a:gd name="connsiteX5" fmla="*/ 57290 w 175424"/>
                <a:gd name="connsiteY5" fmla="*/ 10296 h 227666"/>
                <a:gd name="connsiteX6" fmla="*/ 96835 w 175424"/>
                <a:gd name="connsiteY6" fmla="*/ 29 h 227666"/>
                <a:gd name="connsiteX7" fmla="*/ 134859 w 175424"/>
                <a:gd name="connsiteY7" fmla="*/ 7000 h 227666"/>
                <a:gd name="connsiteX8" fmla="*/ 164392 w 175424"/>
                <a:gd name="connsiteY8" fmla="*/ 31716 h 227666"/>
                <a:gd name="connsiteX9" fmla="*/ 174024 w 175424"/>
                <a:gd name="connsiteY9" fmla="*/ 56305 h 227666"/>
                <a:gd name="connsiteX10" fmla="*/ 175419 w 175424"/>
                <a:gd name="connsiteY10" fmla="*/ 82542 h 227666"/>
                <a:gd name="connsiteX11" fmla="*/ 175419 w 175424"/>
                <a:gd name="connsiteY11" fmla="*/ 227668 h 227666"/>
                <a:gd name="connsiteX12" fmla="*/ 150069 w 175424"/>
                <a:gd name="connsiteY12" fmla="*/ 227668 h 227666"/>
                <a:gd name="connsiteX13" fmla="*/ 150069 w 175424"/>
                <a:gd name="connsiteY13" fmla="*/ 83049 h 227666"/>
                <a:gd name="connsiteX14" fmla="*/ 136761 w 175424"/>
                <a:gd name="connsiteY14" fmla="*/ 38053 h 227666"/>
                <a:gd name="connsiteX15" fmla="*/ 92652 w 175424"/>
                <a:gd name="connsiteY15" fmla="*/ 23097 h 227666"/>
                <a:gd name="connsiteX16" fmla="*/ 70852 w 175424"/>
                <a:gd name="connsiteY16" fmla="*/ 26773 h 227666"/>
                <a:gd name="connsiteX17" fmla="*/ 53107 w 175424"/>
                <a:gd name="connsiteY17" fmla="*/ 36406 h 227666"/>
                <a:gd name="connsiteX18" fmla="*/ 39672 w 175424"/>
                <a:gd name="connsiteY18" fmla="*/ 50094 h 227666"/>
                <a:gd name="connsiteX19" fmla="*/ 31053 w 175424"/>
                <a:gd name="connsiteY19" fmla="*/ 66318 h 227666"/>
                <a:gd name="connsiteX20" fmla="*/ 26363 w 175424"/>
                <a:gd name="connsiteY20" fmla="*/ 86851 h 227666"/>
                <a:gd name="connsiteX21" fmla="*/ 25476 w 175424"/>
                <a:gd name="connsiteY21" fmla="*/ 108271 h 22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5424" h="227666">
                  <a:moveTo>
                    <a:pt x="25349" y="227668"/>
                  </a:moveTo>
                  <a:lnTo>
                    <a:pt x="0" y="227668"/>
                  </a:lnTo>
                  <a:lnTo>
                    <a:pt x="0" y="5986"/>
                  </a:lnTo>
                  <a:lnTo>
                    <a:pt x="25349" y="5986"/>
                  </a:lnTo>
                  <a:lnTo>
                    <a:pt x="25349" y="36786"/>
                  </a:lnTo>
                  <a:cubicBezTo>
                    <a:pt x="34830" y="26633"/>
                    <a:pt x="45565" y="17736"/>
                    <a:pt x="57290" y="10296"/>
                  </a:cubicBezTo>
                  <a:cubicBezTo>
                    <a:pt x="69242" y="3210"/>
                    <a:pt x="82943" y="-351"/>
                    <a:pt x="96835" y="29"/>
                  </a:cubicBezTo>
                  <a:cubicBezTo>
                    <a:pt x="109839" y="-98"/>
                    <a:pt x="122742" y="2272"/>
                    <a:pt x="134859" y="7000"/>
                  </a:cubicBezTo>
                  <a:cubicBezTo>
                    <a:pt x="146951" y="12095"/>
                    <a:pt x="157243" y="20701"/>
                    <a:pt x="164392" y="31716"/>
                  </a:cubicBezTo>
                  <a:cubicBezTo>
                    <a:pt x="169512" y="39029"/>
                    <a:pt x="172808" y="47458"/>
                    <a:pt x="174024" y="56305"/>
                  </a:cubicBezTo>
                  <a:cubicBezTo>
                    <a:pt x="175013" y="65012"/>
                    <a:pt x="175482" y="73771"/>
                    <a:pt x="175419" y="82542"/>
                  </a:cubicBezTo>
                  <a:lnTo>
                    <a:pt x="175419" y="227668"/>
                  </a:lnTo>
                  <a:lnTo>
                    <a:pt x="150069" y="227668"/>
                  </a:lnTo>
                  <a:lnTo>
                    <a:pt x="150069" y="83049"/>
                  </a:lnTo>
                  <a:cubicBezTo>
                    <a:pt x="151286" y="66926"/>
                    <a:pt x="146558" y="50918"/>
                    <a:pt x="136761" y="38053"/>
                  </a:cubicBezTo>
                  <a:cubicBezTo>
                    <a:pt x="124897" y="26950"/>
                    <a:pt x="108825" y="21500"/>
                    <a:pt x="92652" y="23097"/>
                  </a:cubicBezTo>
                  <a:cubicBezTo>
                    <a:pt x="85225" y="23034"/>
                    <a:pt x="77848" y="24276"/>
                    <a:pt x="70852" y="26773"/>
                  </a:cubicBezTo>
                  <a:cubicBezTo>
                    <a:pt x="64476" y="29067"/>
                    <a:pt x="58494" y="32312"/>
                    <a:pt x="53107" y="36406"/>
                  </a:cubicBezTo>
                  <a:cubicBezTo>
                    <a:pt x="47948" y="40246"/>
                    <a:pt x="43423" y="44872"/>
                    <a:pt x="39672" y="50094"/>
                  </a:cubicBezTo>
                  <a:cubicBezTo>
                    <a:pt x="36034" y="55063"/>
                    <a:pt x="33132" y="60525"/>
                    <a:pt x="31053" y="66318"/>
                  </a:cubicBezTo>
                  <a:cubicBezTo>
                    <a:pt x="28581" y="72921"/>
                    <a:pt x="27010" y="79829"/>
                    <a:pt x="26363" y="86851"/>
                  </a:cubicBezTo>
                  <a:cubicBezTo>
                    <a:pt x="25729" y="93442"/>
                    <a:pt x="25476" y="100540"/>
                    <a:pt x="25476" y="108271"/>
                  </a:cubicBezTo>
                  <a:close/>
                </a:path>
              </a:pathLst>
            </a:custGeom>
            <a:grpFill/>
            <a:ln w="12675" cap="flat">
              <a:noFill/>
              <a:prstDash val="solid"/>
              <a:miter/>
            </a:ln>
          </p:spPr>
          <p:txBody>
            <a:bodyPr rtlCol="0" anchor="ctr"/>
            <a:lstStyle/>
            <a:p>
              <a:endParaRPr lang="en-GB"/>
            </a:p>
          </p:txBody>
        </p:sp>
        <p:sp>
          <p:nvSpPr>
            <p:cNvPr id="48" name="Freeform: Shape 47">
              <a:extLst>
                <a:ext uri="{FF2B5EF4-FFF2-40B4-BE49-F238E27FC236}">
                  <a16:creationId xmlns:a16="http://schemas.microsoft.com/office/drawing/2014/main" id="{D5FF8CE7-6D07-4D85-BF27-64D725C026F6}"/>
                </a:ext>
              </a:extLst>
            </p:cNvPr>
            <p:cNvSpPr/>
            <p:nvPr/>
          </p:nvSpPr>
          <p:spPr>
            <a:xfrm>
              <a:off x="5965515" y="5011664"/>
              <a:ext cx="28264" cy="308124"/>
            </a:xfrm>
            <a:custGeom>
              <a:avLst/>
              <a:gdLst>
                <a:gd name="connsiteX0" fmla="*/ 1267 w 28264"/>
                <a:gd name="connsiteY0" fmla="*/ 308125 h 308124"/>
                <a:gd name="connsiteX1" fmla="*/ 26616 w 28264"/>
                <a:gd name="connsiteY1" fmla="*/ 308125 h 308124"/>
                <a:gd name="connsiteX2" fmla="*/ 26616 w 28264"/>
                <a:gd name="connsiteY2" fmla="*/ 86444 h 308124"/>
                <a:gd name="connsiteX3" fmla="*/ 1267 w 28264"/>
                <a:gd name="connsiteY3" fmla="*/ 86444 h 308124"/>
                <a:gd name="connsiteX4" fmla="*/ 0 w 28264"/>
                <a:gd name="connsiteY4" fmla="*/ 38026 h 308124"/>
                <a:gd name="connsiteX5" fmla="*/ 28264 w 28264"/>
                <a:gd name="connsiteY5" fmla="*/ 38026 h 308124"/>
                <a:gd name="connsiteX6" fmla="*/ 28264 w 28264"/>
                <a:gd name="connsiteY6" fmla="*/ 1 h 308124"/>
                <a:gd name="connsiteX7" fmla="*/ 0 w 28264"/>
                <a:gd name="connsiteY7" fmla="*/ 1 h 30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64" h="308124">
                  <a:moveTo>
                    <a:pt x="1267" y="308125"/>
                  </a:moveTo>
                  <a:lnTo>
                    <a:pt x="26616" y="308125"/>
                  </a:lnTo>
                  <a:lnTo>
                    <a:pt x="26616" y="86444"/>
                  </a:lnTo>
                  <a:lnTo>
                    <a:pt x="1267" y="86444"/>
                  </a:lnTo>
                  <a:close/>
                  <a:moveTo>
                    <a:pt x="0" y="38026"/>
                  </a:moveTo>
                  <a:lnTo>
                    <a:pt x="28264" y="38026"/>
                  </a:lnTo>
                  <a:lnTo>
                    <a:pt x="28264" y="1"/>
                  </a:lnTo>
                  <a:lnTo>
                    <a:pt x="0" y="1"/>
                  </a:lnTo>
                  <a:close/>
                </a:path>
              </a:pathLst>
            </a:custGeom>
            <a:grpFill/>
            <a:ln w="12675" cap="flat">
              <a:no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44B240F9-D751-4F33-BA7B-794681096964}"/>
                </a:ext>
              </a:extLst>
            </p:cNvPr>
            <p:cNvSpPr/>
            <p:nvPr/>
          </p:nvSpPr>
          <p:spPr>
            <a:xfrm>
              <a:off x="6022171" y="5092091"/>
              <a:ext cx="174234" cy="234051"/>
            </a:xfrm>
            <a:custGeom>
              <a:avLst/>
              <a:gdLst>
                <a:gd name="connsiteX0" fmla="*/ 25476 w 174234"/>
                <a:gd name="connsiteY0" fmla="*/ 158367 h 234051"/>
                <a:gd name="connsiteX1" fmla="*/ 47150 w 174234"/>
                <a:gd name="connsiteY1" fmla="*/ 198799 h 234051"/>
                <a:gd name="connsiteX2" fmla="*/ 91765 w 174234"/>
                <a:gd name="connsiteY2" fmla="*/ 210587 h 234051"/>
                <a:gd name="connsiteX3" fmla="*/ 116227 w 174234"/>
                <a:gd name="connsiteY3" fmla="*/ 207165 h 234051"/>
                <a:gd name="connsiteX4" fmla="*/ 133085 w 174234"/>
                <a:gd name="connsiteY4" fmla="*/ 197912 h 234051"/>
                <a:gd name="connsiteX5" fmla="*/ 143225 w 174234"/>
                <a:gd name="connsiteY5" fmla="*/ 185237 h 234051"/>
                <a:gd name="connsiteX6" fmla="*/ 146647 w 174234"/>
                <a:gd name="connsiteY6" fmla="*/ 169901 h 234051"/>
                <a:gd name="connsiteX7" fmla="*/ 136127 w 174234"/>
                <a:gd name="connsiteY7" fmla="*/ 145692 h 234051"/>
                <a:gd name="connsiteX8" fmla="*/ 109763 w 174234"/>
                <a:gd name="connsiteY8" fmla="*/ 133017 h 234051"/>
                <a:gd name="connsiteX9" fmla="*/ 75542 w 174234"/>
                <a:gd name="connsiteY9" fmla="*/ 125286 h 234051"/>
                <a:gd name="connsiteX10" fmla="*/ 41319 w 174234"/>
                <a:gd name="connsiteY10" fmla="*/ 115653 h 234051"/>
                <a:gd name="connsiteX11" fmla="*/ 14956 w 174234"/>
                <a:gd name="connsiteY11" fmla="*/ 97274 h 234051"/>
                <a:gd name="connsiteX12" fmla="*/ 4563 w 174234"/>
                <a:gd name="connsiteY12" fmla="*/ 63559 h 234051"/>
                <a:gd name="connsiteX13" fmla="*/ 24842 w 174234"/>
                <a:gd name="connsiteY13" fmla="*/ 17930 h 234051"/>
                <a:gd name="connsiteX14" fmla="*/ 82386 w 174234"/>
                <a:gd name="connsiteY14" fmla="*/ 185 h 234051"/>
                <a:gd name="connsiteX15" fmla="*/ 140817 w 174234"/>
                <a:gd name="connsiteY15" fmla="*/ 16156 h 234051"/>
                <a:gd name="connsiteX16" fmla="*/ 167940 w 174234"/>
                <a:gd name="connsiteY16" fmla="*/ 69897 h 234051"/>
                <a:gd name="connsiteX17" fmla="*/ 141957 w 174234"/>
                <a:gd name="connsiteY17" fmla="*/ 69897 h 234051"/>
                <a:gd name="connsiteX18" fmla="*/ 122438 w 174234"/>
                <a:gd name="connsiteY18" fmla="*/ 33774 h 234051"/>
                <a:gd name="connsiteX19" fmla="*/ 82005 w 174234"/>
                <a:gd name="connsiteY19" fmla="*/ 23253 h 234051"/>
                <a:gd name="connsiteX20" fmla="*/ 44742 w 174234"/>
                <a:gd name="connsiteY20" fmla="*/ 33774 h 234051"/>
                <a:gd name="connsiteX21" fmla="*/ 32067 w 174234"/>
                <a:gd name="connsiteY21" fmla="*/ 61278 h 234051"/>
                <a:gd name="connsiteX22" fmla="*/ 42587 w 174234"/>
                <a:gd name="connsiteY22" fmla="*/ 84219 h 234051"/>
                <a:gd name="connsiteX23" fmla="*/ 68824 w 174234"/>
                <a:gd name="connsiteY23" fmla="*/ 96894 h 234051"/>
                <a:gd name="connsiteX24" fmla="*/ 103046 w 174234"/>
                <a:gd name="connsiteY24" fmla="*/ 105640 h 234051"/>
                <a:gd name="connsiteX25" fmla="*/ 137268 w 174234"/>
                <a:gd name="connsiteY25" fmla="*/ 116540 h 234051"/>
                <a:gd name="connsiteX26" fmla="*/ 163631 w 174234"/>
                <a:gd name="connsiteY26" fmla="*/ 135552 h 234051"/>
                <a:gd name="connsiteX27" fmla="*/ 174151 w 174234"/>
                <a:gd name="connsiteY27" fmla="*/ 168887 h 234051"/>
                <a:gd name="connsiteX28" fmla="*/ 167307 w 174234"/>
                <a:gd name="connsiteY28" fmla="*/ 197025 h 234051"/>
                <a:gd name="connsiteX29" fmla="*/ 148422 w 174234"/>
                <a:gd name="connsiteY29" fmla="*/ 217304 h 234051"/>
                <a:gd name="connsiteX30" fmla="*/ 120030 w 174234"/>
                <a:gd name="connsiteY30" fmla="*/ 229979 h 234051"/>
                <a:gd name="connsiteX31" fmla="*/ 83780 w 174234"/>
                <a:gd name="connsiteY31" fmla="*/ 234035 h 234051"/>
                <a:gd name="connsiteX32" fmla="*/ 48924 w 174234"/>
                <a:gd name="connsiteY32" fmla="*/ 228205 h 234051"/>
                <a:gd name="connsiteX33" fmla="*/ 23575 w 174234"/>
                <a:gd name="connsiteY33" fmla="*/ 212235 h 234051"/>
                <a:gd name="connsiteX34" fmla="*/ 6844 w 174234"/>
                <a:gd name="connsiteY34" fmla="*/ 188279 h 234051"/>
                <a:gd name="connsiteX35" fmla="*/ 0 w 174234"/>
                <a:gd name="connsiteY35" fmla="*/ 158747 h 23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4234" h="234051">
                  <a:moveTo>
                    <a:pt x="25476" y="158367"/>
                  </a:moveTo>
                  <a:cubicBezTo>
                    <a:pt x="27542" y="174033"/>
                    <a:pt x="35248" y="188406"/>
                    <a:pt x="47150" y="198799"/>
                  </a:cubicBezTo>
                  <a:cubicBezTo>
                    <a:pt x="60344" y="207469"/>
                    <a:pt x="76010" y="211601"/>
                    <a:pt x="91765" y="210587"/>
                  </a:cubicBezTo>
                  <a:cubicBezTo>
                    <a:pt x="100054" y="210764"/>
                    <a:pt x="108306" y="209611"/>
                    <a:pt x="116227" y="207165"/>
                  </a:cubicBezTo>
                  <a:cubicBezTo>
                    <a:pt x="122413" y="205264"/>
                    <a:pt x="128155" y="202107"/>
                    <a:pt x="133085" y="197912"/>
                  </a:cubicBezTo>
                  <a:cubicBezTo>
                    <a:pt x="137331" y="194464"/>
                    <a:pt x="140791" y="190142"/>
                    <a:pt x="143225" y="185237"/>
                  </a:cubicBezTo>
                  <a:cubicBezTo>
                    <a:pt x="145506" y="180446"/>
                    <a:pt x="146672" y="175212"/>
                    <a:pt x="146647" y="169901"/>
                  </a:cubicBezTo>
                  <a:cubicBezTo>
                    <a:pt x="147306" y="160597"/>
                    <a:pt x="143377" y="151561"/>
                    <a:pt x="136127" y="145692"/>
                  </a:cubicBezTo>
                  <a:cubicBezTo>
                    <a:pt x="128218" y="139849"/>
                    <a:pt x="119269" y="135552"/>
                    <a:pt x="109763" y="133017"/>
                  </a:cubicBezTo>
                  <a:cubicBezTo>
                    <a:pt x="98508" y="129823"/>
                    <a:pt x="87076" y="127250"/>
                    <a:pt x="75542" y="125286"/>
                  </a:cubicBezTo>
                  <a:cubicBezTo>
                    <a:pt x="63817" y="123321"/>
                    <a:pt x="52346" y="120089"/>
                    <a:pt x="41319" y="115653"/>
                  </a:cubicBezTo>
                  <a:cubicBezTo>
                    <a:pt x="31230" y="111647"/>
                    <a:pt x="22206" y="105361"/>
                    <a:pt x="14956" y="97274"/>
                  </a:cubicBezTo>
                  <a:cubicBezTo>
                    <a:pt x="7478" y="87679"/>
                    <a:pt x="3789" y="75689"/>
                    <a:pt x="4563" y="63559"/>
                  </a:cubicBezTo>
                  <a:cubicBezTo>
                    <a:pt x="4043" y="46056"/>
                    <a:pt x="11508" y="29274"/>
                    <a:pt x="24842" y="17930"/>
                  </a:cubicBezTo>
                  <a:cubicBezTo>
                    <a:pt x="41180" y="5129"/>
                    <a:pt x="61675" y="-1184"/>
                    <a:pt x="82386" y="185"/>
                  </a:cubicBezTo>
                  <a:cubicBezTo>
                    <a:pt x="103058" y="-752"/>
                    <a:pt x="123503" y="4837"/>
                    <a:pt x="140817" y="16156"/>
                  </a:cubicBezTo>
                  <a:cubicBezTo>
                    <a:pt x="157129" y="29363"/>
                    <a:pt x="167003" y="48933"/>
                    <a:pt x="167940" y="69897"/>
                  </a:cubicBezTo>
                  <a:lnTo>
                    <a:pt x="141957" y="69897"/>
                  </a:lnTo>
                  <a:cubicBezTo>
                    <a:pt x="141133" y="55562"/>
                    <a:pt x="133985" y="42329"/>
                    <a:pt x="122438" y="33774"/>
                  </a:cubicBezTo>
                  <a:cubicBezTo>
                    <a:pt x="110283" y="26384"/>
                    <a:pt x="96227" y="22721"/>
                    <a:pt x="82005" y="23253"/>
                  </a:cubicBezTo>
                  <a:cubicBezTo>
                    <a:pt x="68748" y="22392"/>
                    <a:pt x="55591" y="26105"/>
                    <a:pt x="44742" y="33774"/>
                  </a:cubicBezTo>
                  <a:cubicBezTo>
                    <a:pt x="36427" y="40428"/>
                    <a:pt x="31725" y="50631"/>
                    <a:pt x="32067" y="61278"/>
                  </a:cubicBezTo>
                  <a:cubicBezTo>
                    <a:pt x="31522" y="70201"/>
                    <a:pt x="35464" y="78807"/>
                    <a:pt x="42587" y="84219"/>
                  </a:cubicBezTo>
                  <a:cubicBezTo>
                    <a:pt x="50559" y="89885"/>
                    <a:pt x="59432" y="94169"/>
                    <a:pt x="68824" y="96894"/>
                  </a:cubicBezTo>
                  <a:cubicBezTo>
                    <a:pt x="79382" y="100101"/>
                    <a:pt x="90789" y="103016"/>
                    <a:pt x="103046" y="105640"/>
                  </a:cubicBezTo>
                  <a:cubicBezTo>
                    <a:pt x="114808" y="108023"/>
                    <a:pt x="126291" y="111685"/>
                    <a:pt x="137268" y="116540"/>
                  </a:cubicBezTo>
                  <a:cubicBezTo>
                    <a:pt x="147357" y="120837"/>
                    <a:pt x="156368" y="127339"/>
                    <a:pt x="163631" y="135552"/>
                  </a:cubicBezTo>
                  <a:cubicBezTo>
                    <a:pt x="171097" y="144995"/>
                    <a:pt x="174848" y="156859"/>
                    <a:pt x="174151" y="168887"/>
                  </a:cubicBezTo>
                  <a:cubicBezTo>
                    <a:pt x="174341" y="178697"/>
                    <a:pt x="171984" y="188393"/>
                    <a:pt x="167307" y="197025"/>
                  </a:cubicBezTo>
                  <a:cubicBezTo>
                    <a:pt x="162681" y="205162"/>
                    <a:pt x="156216" y="212108"/>
                    <a:pt x="148422" y="217304"/>
                  </a:cubicBezTo>
                  <a:cubicBezTo>
                    <a:pt x="139803" y="223211"/>
                    <a:pt x="130183" y="227507"/>
                    <a:pt x="120030" y="229979"/>
                  </a:cubicBezTo>
                  <a:cubicBezTo>
                    <a:pt x="108166" y="232818"/>
                    <a:pt x="95986" y="234187"/>
                    <a:pt x="83780" y="234035"/>
                  </a:cubicBezTo>
                  <a:cubicBezTo>
                    <a:pt x="71904" y="234263"/>
                    <a:pt x="60078" y="232286"/>
                    <a:pt x="48924" y="228205"/>
                  </a:cubicBezTo>
                  <a:cubicBezTo>
                    <a:pt x="39482" y="224656"/>
                    <a:pt x="30850" y="219231"/>
                    <a:pt x="23575" y="212235"/>
                  </a:cubicBezTo>
                  <a:cubicBezTo>
                    <a:pt x="16502" y="205403"/>
                    <a:pt x="10824" y="197266"/>
                    <a:pt x="6844" y="188279"/>
                  </a:cubicBezTo>
                  <a:cubicBezTo>
                    <a:pt x="2801" y="178925"/>
                    <a:pt x="481" y="168925"/>
                    <a:pt x="0" y="158747"/>
                  </a:cubicBezTo>
                  <a:close/>
                </a:path>
              </a:pathLst>
            </a:custGeom>
            <a:grpFill/>
            <a:ln w="12675"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CF0C23B8-D4E1-4842-A5F2-FF51DC9D35C3}"/>
                </a:ext>
              </a:extLst>
            </p:cNvPr>
            <p:cNvSpPr/>
            <p:nvPr/>
          </p:nvSpPr>
          <p:spPr>
            <a:xfrm>
              <a:off x="6198857" y="5036506"/>
              <a:ext cx="100384" cy="289344"/>
            </a:xfrm>
            <a:custGeom>
              <a:avLst/>
              <a:gdLst>
                <a:gd name="connsiteX0" fmla="*/ 100384 w 100384"/>
                <a:gd name="connsiteY0" fmla="*/ 284170 h 289344"/>
                <a:gd name="connsiteX1" fmla="*/ 87709 w 100384"/>
                <a:gd name="connsiteY1" fmla="*/ 287085 h 289344"/>
                <a:gd name="connsiteX2" fmla="*/ 70598 w 100384"/>
                <a:gd name="connsiteY2" fmla="*/ 289240 h 289344"/>
                <a:gd name="connsiteX3" fmla="*/ 41319 w 100384"/>
                <a:gd name="connsiteY3" fmla="*/ 279607 h 289344"/>
                <a:gd name="connsiteX4" fmla="*/ 31306 w 100384"/>
                <a:gd name="connsiteY4" fmla="*/ 245132 h 289344"/>
                <a:gd name="connsiteX5" fmla="*/ 31306 w 100384"/>
                <a:gd name="connsiteY5" fmla="*/ 83022 h 289344"/>
                <a:gd name="connsiteX6" fmla="*/ 0 w 100384"/>
                <a:gd name="connsiteY6" fmla="*/ 83022 h 289344"/>
                <a:gd name="connsiteX7" fmla="*/ 0 w 100384"/>
                <a:gd name="connsiteY7" fmla="*/ 61601 h 289344"/>
                <a:gd name="connsiteX8" fmla="*/ 31053 w 100384"/>
                <a:gd name="connsiteY8" fmla="*/ 61601 h 289344"/>
                <a:gd name="connsiteX9" fmla="*/ 31053 w 100384"/>
                <a:gd name="connsiteY9" fmla="*/ 1 h 289344"/>
                <a:gd name="connsiteX10" fmla="*/ 56402 w 100384"/>
                <a:gd name="connsiteY10" fmla="*/ 1 h 289344"/>
                <a:gd name="connsiteX11" fmla="*/ 56402 w 100384"/>
                <a:gd name="connsiteY11" fmla="*/ 61601 h 289344"/>
                <a:gd name="connsiteX12" fmla="*/ 97976 w 100384"/>
                <a:gd name="connsiteY12" fmla="*/ 61601 h 289344"/>
                <a:gd name="connsiteX13" fmla="*/ 97976 w 100384"/>
                <a:gd name="connsiteY13" fmla="*/ 83022 h 289344"/>
                <a:gd name="connsiteX14" fmla="*/ 56402 w 100384"/>
                <a:gd name="connsiteY14" fmla="*/ 83022 h 289344"/>
                <a:gd name="connsiteX15" fmla="*/ 56402 w 100384"/>
                <a:gd name="connsiteY15" fmla="*/ 235119 h 289344"/>
                <a:gd name="connsiteX16" fmla="*/ 56402 w 100384"/>
                <a:gd name="connsiteY16" fmla="*/ 249315 h 289344"/>
                <a:gd name="connsiteX17" fmla="*/ 58938 w 100384"/>
                <a:gd name="connsiteY17" fmla="*/ 259074 h 289344"/>
                <a:gd name="connsiteX18" fmla="*/ 65528 w 100384"/>
                <a:gd name="connsiteY18" fmla="*/ 264651 h 289344"/>
                <a:gd name="connsiteX19" fmla="*/ 78203 w 100384"/>
                <a:gd name="connsiteY19" fmla="*/ 266426 h 289344"/>
                <a:gd name="connsiteX20" fmla="*/ 88723 w 100384"/>
                <a:gd name="connsiteY20" fmla="*/ 265538 h 289344"/>
                <a:gd name="connsiteX21" fmla="*/ 99116 w 100384"/>
                <a:gd name="connsiteY21" fmla="*/ 263383 h 2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384" h="289344">
                  <a:moveTo>
                    <a:pt x="100384" y="284170"/>
                  </a:moveTo>
                  <a:cubicBezTo>
                    <a:pt x="97342" y="284170"/>
                    <a:pt x="93159" y="285691"/>
                    <a:pt x="87709" y="287085"/>
                  </a:cubicBezTo>
                  <a:cubicBezTo>
                    <a:pt x="82132" y="288568"/>
                    <a:pt x="76378" y="289291"/>
                    <a:pt x="70598" y="289240"/>
                  </a:cubicBezTo>
                  <a:cubicBezTo>
                    <a:pt x="59951" y="290013"/>
                    <a:pt x="49431" y="286540"/>
                    <a:pt x="41319" y="279607"/>
                  </a:cubicBezTo>
                  <a:cubicBezTo>
                    <a:pt x="33512" y="269911"/>
                    <a:pt x="29912" y="257502"/>
                    <a:pt x="31306" y="245132"/>
                  </a:cubicBezTo>
                  <a:lnTo>
                    <a:pt x="31306" y="83022"/>
                  </a:lnTo>
                  <a:lnTo>
                    <a:pt x="0" y="83022"/>
                  </a:lnTo>
                  <a:lnTo>
                    <a:pt x="0" y="61601"/>
                  </a:lnTo>
                  <a:lnTo>
                    <a:pt x="31053" y="61601"/>
                  </a:lnTo>
                  <a:lnTo>
                    <a:pt x="31053" y="1"/>
                  </a:lnTo>
                  <a:lnTo>
                    <a:pt x="56402" y="1"/>
                  </a:lnTo>
                  <a:lnTo>
                    <a:pt x="56402" y="61601"/>
                  </a:lnTo>
                  <a:lnTo>
                    <a:pt x="97976" y="61601"/>
                  </a:lnTo>
                  <a:lnTo>
                    <a:pt x="97976" y="83022"/>
                  </a:lnTo>
                  <a:lnTo>
                    <a:pt x="56402" y="83022"/>
                  </a:lnTo>
                  <a:lnTo>
                    <a:pt x="56402" y="235119"/>
                  </a:lnTo>
                  <a:cubicBezTo>
                    <a:pt x="56402" y="240569"/>
                    <a:pt x="56402" y="245259"/>
                    <a:pt x="56402" y="249315"/>
                  </a:cubicBezTo>
                  <a:cubicBezTo>
                    <a:pt x="56529" y="252712"/>
                    <a:pt x="57391" y="256045"/>
                    <a:pt x="58938" y="259074"/>
                  </a:cubicBezTo>
                  <a:cubicBezTo>
                    <a:pt x="60408" y="261647"/>
                    <a:pt x="62753" y="263624"/>
                    <a:pt x="65528" y="264651"/>
                  </a:cubicBezTo>
                  <a:cubicBezTo>
                    <a:pt x="69622" y="265969"/>
                    <a:pt x="73907" y="266578"/>
                    <a:pt x="78203" y="266426"/>
                  </a:cubicBezTo>
                  <a:cubicBezTo>
                    <a:pt x="81727" y="266438"/>
                    <a:pt x="85250" y="266134"/>
                    <a:pt x="88723" y="265538"/>
                  </a:cubicBezTo>
                  <a:cubicBezTo>
                    <a:pt x="92221" y="265018"/>
                    <a:pt x="95694" y="264296"/>
                    <a:pt x="99116" y="263383"/>
                  </a:cubicBezTo>
                  <a:close/>
                </a:path>
              </a:pathLst>
            </a:custGeom>
            <a:grpFill/>
            <a:ln w="12675"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17319C93-4C52-4CB1-832C-4C42F035EFEF}"/>
                </a:ext>
              </a:extLst>
            </p:cNvPr>
            <p:cNvSpPr/>
            <p:nvPr/>
          </p:nvSpPr>
          <p:spPr>
            <a:xfrm>
              <a:off x="6316733" y="5092049"/>
              <a:ext cx="98482" cy="227738"/>
            </a:xfrm>
            <a:custGeom>
              <a:avLst/>
              <a:gdLst>
                <a:gd name="connsiteX0" fmla="*/ 25349 w 98482"/>
                <a:gd name="connsiteY0" fmla="*/ 227740 h 227738"/>
                <a:gd name="connsiteX1" fmla="*/ 0 w 98482"/>
                <a:gd name="connsiteY1" fmla="*/ 227740 h 227738"/>
                <a:gd name="connsiteX2" fmla="*/ 0 w 98482"/>
                <a:gd name="connsiteY2" fmla="*/ 6058 h 227738"/>
                <a:gd name="connsiteX3" fmla="*/ 25349 w 98482"/>
                <a:gd name="connsiteY3" fmla="*/ 6058 h 227738"/>
                <a:gd name="connsiteX4" fmla="*/ 25349 w 98482"/>
                <a:gd name="connsiteY4" fmla="*/ 47505 h 227738"/>
                <a:gd name="connsiteX5" fmla="*/ 26236 w 98482"/>
                <a:gd name="connsiteY5" fmla="*/ 47505 h 227738"/>
                <a:gd name="connsiteX6" fmla="*/ 53867 w 98482"/>
                <a:gd name="connsiteY6" fmla="*/ 10494 h 227738"/>
                <a:gd name="connsiteX7" fmla="*/ 98482 w 98482"/>
                <a:gd name="connsiteY7" fmla="*/ 101 h 227738"/>
                <a:gd name="connsiteX8" fmla="*/ 98482 w 98482"/>
                <a:gd name="connsiteY8" fmla="*/ 27859 h 227738"/>
                <a:gd name="connsiteX9" fmla="*/ 62613 w 98482"/>
                <a:gd name="connsiteY9" fmla="*/ 34703 h 227738"/>
                <a:gd name="connsiteX10" fmla="*/ 40052 w 98482"/>
                <a:gd name="connsiteY10" fmla="*/ 54349 h 227738"/>
                <a:gd name="connsiteX11" fmla="*/ 28644 w 98482"/>
                <a:gd name="connsiteY11" fmla="*/ 83754 h 227738"/>
                <a:gd name="connsiteX12" fmla="*/ 25349 w 98482"/>
                <a:gd name="connsiteY12" fmla="*/ 118991 h 227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482" h="227738">
                  <a:moveTo>
                    <a:pt x="25349" y="227740"/>
                  </a:moveTo>
                  <a:lnTo>
                    <a:pt x="0" y="227740"/>
                  </a:lnTo>
                  <a:lnTo>
                    <a:pt x="0" y="6058"/>
                  </a:lnTo>
                  <a:lnTo>
                    <a:pt x="25349" y="6058"/>
                  </a:lnTo>
                  <a:lnTo>
                    <a:pt x="25349" y="47505"/>
                  </a:lnTo>
                  <a:lnTo>
                    <a:pt x="26236" y="47505"/>
                  </a:lnTo>
                  <a:cubicBezTo>
                    <a:pt x="31319" y="32561"/>
                    <a:pt x="40990" y="19608"/>
                    <a:pt x="53867" y="10494"/>
                  </a:cubicBezTo>
                  <a:cubicBezTo>
                    <a:pt x="67480" y="2940"/>
                    <a:pt x="82931" y="-659"/>
                    <a:pt x="98482" y="101"/>
                  </a:cubicBezTo>
                  <a:lnTo>
                    <a:pt x="98482" y="27859"/>
                  </a:lnTo>
                  <a:cubicBezTo>
                    <a:pt x="86150" y="27187"/>
                    <a:pt x="73830" y="29545"/>
                    <a:pt x="62613" y="34703"/>
                  </a:cubicBezTo>
                  <a:cubicBezTo>
                    <a:pt x="53551" y="39228"/>
                    <a:pt x="45781" y="45997"/>
                    <a:pt x="40052" y="54349"/>
                  </a:cubicBezTo>
                  <a:cubicBezTo>
                    <a:pt x="34310" y="63285"/>
                    <a:pt x="30432" y="73285"/>
                    <a:pt x="28644" y="83754"/>
                  </a:cubicBezTo>
                  <a:cubicBezTo>
                    <a:pt x="26376" y="95365"/>
                    <a:pt x="25273" y="107165"/>
                    <a:pt x="25349" y="118991"/>
                  </a:cubicBezTo>
                  <a:close/>
                </a:path>
              </a:pathLst>
            </a:custGeom>
            <a:grpFill/>
            <a:ln w="12675"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F660E40B-6B1E-4795-A6ED-94594B370E7E}"/>
                </a:ext>
              </a:extLst>
            </p:cNvPr>
            <p:cNvSpPr/>
            <p:nvPr/>
          </p:nvSpPr>
          <p:spPr>
            <a:xfrm>
              <a:off x="6409259" y="5098106"/>
              <a:ext cx="198614" cy="308897"/>
            </a:xfrm>
            <a:custGeom>
              <a:avLst/>
              <a:gdLst>
                <a:gd name="connsiteX0" fmla="*/ 21420 w 198614"/>
                <a:gd name="connsiteY0" fmla="*/ 281508 h 308897"/>
                <a:gd name="connsiteX1" fmla="*/ 31940 w 198614"/>
                <a:gd name="connsiteY1" fmla="*/ 283283 h 308897"/>
                <a:gd name="connsiteX2" fmla="*/ 42840 w 198614"/>
                <a:gd name="connsiteY2" fmla="*/ 284170 h 308897"/>
                <a:gd name="connsiteX3" fmla="*/ 60332 w 198614"/>
                <a:gd name="connsiteY3" fmla="*/ 277325 h 308897"/>
                <a:gd name="connsiteX4" fmla="*/ 71612 w 198614"/>
                <a:gd name="connsiteY4" fmla="*/ 260848 h 308897"/>
                <a:gd name="connsiteX5" fmla="*/ 79217 w 198614"/>
                <a:gd name="connsiteY5" fmla="*/ 240822 h 308897"/>
                <a:gd name="connsiteX6" fmla="*/ 86061 w 198614"/>
                <a:gd name="connsiteY6" fmla="*/ 223077 h 308897"/>
                <a:gd name="connsiteX7" fmla="*/ 0 w 198614"/>
                <a:gd name="connsiteY7" fmla="*/ 1 h 308897"/>
                <a:gd name="connsiteX8" fmla="*/ 28645 w 198614"/>
                <a:gd name="connsiteY8" fmla="*/ 1 h 308897"/>
                <a:gd name="connsiteX9" fmla="*/ 99750 w 198614"/>
                <a:gd name="connsiteY9" fmla="*/ 190123 h 308897"/>
                <a:gd name="connsiteX10" fmla="*/ 170729 w 198614"/>
                <a:gd name="connsiteY10" fmla="*/ 1 h 308897"/>
                <a:gd name="connsiteX11" fmla="*/ 198614 w 198614"/>
                <a:gd name="connsiteY11" fmla="*/ 1 h 308897"/>
                <a:gd name="connsiteX12" fmla="*/ 115974 w 198614"/>
                <a:gd name="connsiteY12" fmla="*/ 218895 h 308897"/>
                <a:gd name="connsiteX13" fmla="*/ 101271 w 198614"/>
                <a:gd name="connsiteY13" fmla="*/ 256919 h 308897"/>
                <a:gd name="connsiteX14" fmla="*/ 86822 w 198614"/>
                <a:gd name="connsiteY14" fmla="*/ 284804 h 308897"/>
                <a:gd name="connsiteX15" fmla="*/ 69331 w 198614"/>
                <a:gd name="connsiteY15" fmla="*/ 302802 h 308897"/>
                <a:gd name="connsiteX16" fmla="*/ 46389 w 198614"/>
                <a:gd name="connsiteY16" fmla="*/ 308886 h 308897"/>
                <a:gd name="connsiteX17" fmla="*/ 33715 w 198614"/>
                <a:gd name="connsiteY17" fmla="*/ 308125 h 308897"/>
                <a:gd name="connsiteX18" fmla="*/ 22434 w 198614"/>
                <a:gd name="connsiteY18" fmla="*/ 305971 h 30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614" h="308897">
                  <a:moveTo>
                    <a:pt x="21420" y="281508"/>
                  </a:moveTo>
                  <a:lnTo>
                    <a:pt x="31940" y="283283"/>
                  </a:lnTo>
                  <a:cubicBezTo>
                    <a:pt x="35552" y="283840"/>
                    <a:pt x="39190" y="284132"/>
                    <a:pt x="42840" y="284170"/>
                  </a:cubicBezTo>
                  <a:cubicBezTo>
                    <a:pt x="49368" y="284398"/>
                    <a:pt x="55693" y="281914"/>
                    <a:pt x="60332" y="277325"/>
                  </a:cubicBezTo>
                  <a:cubicBezTo>
                    <a:pt x="65072" y="272572"/>
                    <a:pt x="68887" y="266983"/>
                    <a:pt x="71612" y="260848"/>
                  </a:cubicBezTo>
                  <a:cubicBezTo>
                    <a:pt x="74667" y="254384"/>
                    <a:pt x="77214" y="247692"/>
                    <a:pt x="79217" y="240822"/>
                  </a:cubicBezTo>
                  <a:cubicBezTo>
                    <a:pt x="80890" y="234688"/>
                    <a:pt x="83184" y="228743"/>
                    <a:pt x="86061" y="223077"/>
                  </a:cubicBezTo>
                  <a:lnTo>
                    <a:pt x="0" y="1"/>
                  </a:lnTo>
                  <a:lnTo>
                    <a:pt x="28645" y="1"/>
                  </a:lnTo>
                  <a:lnTo>
                    <a:pt x="99750" y="190123"/>
                  </a:lnTo>
                  <a:lnTo>
                    <a:pt x="170729" y="1"/>
                  </a:lnTo>
                  <a:lnTo>
                    <a:pt x="198614" y="1"/>
                  </a:lnTo>
                  <a:lnTo>
                    <a:pt x="115974" y="218895"/>
                  </a:lnTo>
                  <a:cubicBezTo>
                    <a:pt x="110904" y="232837"/>
                    <a:pt x="105961" y="245385"/>
                    <a:pt x="101271" y="256919"/>
                  </a:cubicBezTo>
                  <a:cubicBezTo>
                    <a:pt x="97304" y="266628"/>
                    <a:pt x="92462" y="275969"/>
                    <a:pt x="86822" y="284804"/>
                  </a:cubicBezTo>
                  <a:cubicBezTo>
                    <a:pt x="82297" y="291952"/>
                    <a:pt x="76353" y="298074"/>
                    <a:pt x="69331" y="302802"/>
                  </a:cubicBezTo>
                  <a:cubicBezTo>
                    <a:pt x="62423" y="306985"/>
                    <a:pt x="54463" y="309089"/>
                    <a:pt x="46389" y="308886"/>
                  </a:cubicBezTo>
                  <a:cubicBezTo>
                    <a:pt x="42156" y="308886"/>
                    <a:pt x="37923" y="308632"/>
                    <a:pt x="33715" y="308125"/>
                  </a:cubicBezTo>
                  <a:cubicBezTo>
                    <a:pt x="29658" y="307491"/>
                    <a:pt x="25856" y="306858"/>
                    <a:pt x="22434" y="305971"/>
                  </a:cubicBezTo>
                  <a:close/>
                </a:path>
              </a:pathLst>
            </a:custGeom>
            <a:grpFill/>
            <a:ln w="12675"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595E3D23-01A9-4E29-B450-5075067991F5}"/>
                </a:ext>
              </a:extLst>
            </p:cNvPr>
            <p:cNvSpPr/>
            <p:nvPr/>
          </p:nvSpPr>
          <p:spPr>
            <a:xfrm>
              <a:off x="6700875" y="5092244"/>
              <a:ext cx="205504" cy="234143"/>
            </a:xfrm>
            <a:custGeom>
              <a:avLst/>
              <a:gdLst>
                <a:gd name="connsiteX0" fmla="*/ 177477 w 205504"/>
                <a:gd name="connsiteY0" fmla="*/ 116768 h 234143"/>
                <a:gd name="connsiteX1" fmla="*/ 173168 w 205504"/>
                <a:gd name="connsiteY1" fmla="*/ 79884 h 234143"/>
                <a:gd name="connsiteX2" fmla="*/ 159860 w 205504"/>
                <a:gd name="connsiteY2" fmla="*/ 50098 h 234143"/>
                <a:gd name="connsiteX3" fmla="*/ 136791 w 205504"/>
                <a:gd name="connsiteY3" fmla="*/ 30325 h 234143"/>
                <a:gd name="connsiteX4" fmla="*/ 102063 w 205504"/>
                <a:gd name="connsiteY4" fmla="*/ 22974 h 234143"/>
                <a:gd name="connsiteX5" fmla="*/ 67714 w 205504"/>
                <a:gd name="connsiteY5" fmla="*/ 30832 h 234143"/>
                <a:gd name="connsiteX6" fmla="*/ 44392 w 205504"/>
                <a:gd name="connsiteY6" fmla="*/ 51872 h 234143"/>
                <a:gd name="connsiteX7" fmla="*/ 31717 w 205504"/>
                <a:gd name="connsiteY7" fmla="*/ 81785 h 234143"/>
                <a:gd name="connsiteX8" fmla="*/ 27408 w 205504"/>
                <a:gd name="connsiteY8" fmla="*/ 116768 h 234143"/>
                <a:gd name="connsiteX9" fmla="*/ 32351 w 205504"/>
                <a:gd name="connsiteY9" fmla="*/ 154792 h 234143"/>
                <a:gd name="connsiteX10" fmla="*/ 46674 w 205504"/>
                <a:gd name="connsiteY10" fmla="*/ 184577 h 234143"/>
                <a:gd name="connsiteX11" fmla="*/ 70249 w 205504"/>
                <a:gd name="connsiteY11" fmla="*/ 203843 h 234143"/>
                <a:gd name="connsiteX12" fmla="*/ 102696 w 205504"/>
                <a:gd name="connsiteY12" fmla="*/ 210688 h 234143"/>
                <a:gd name="connsiteX13" fmla="*/ 137171 w 205504"/>
                <a:gd name="connsiteY13" fmla="*/ 202703 h 234143"/>
                <a:gd name="connsiteX14" fmla="*/ 160493 w 205504"/>
                <a:gd name="connsiteY14" fmla="*/ 181535 h 234143"/>
                <a:gd name="connsiteX15" fmla="*/ 173801 w 205504"/>
                <a:gd name="connsiteY15" fmla="*/ 151623 h 234143"/>
                <a:gd name="connsiteX16" fmla="*/ 178111 w 205504"/>
                <a:gd name="connsiteY16" fmla="*/ 117021 h 234143"/>
                <a:gd name="connsiteX17" fmla="*/ 102696 w 205504"/>
                <a:gd name="connsiteY17" fmla="*/ 233756 h 234143"/>
                <a:gd name="connsiteX18" fmla="*/ 62770 w 205504"/>
                <a:gd name="connsiteY18" fmla="*/ 226024 h 234143"/>
                <a:gd name="connsiteX19" fmla="*/ 30196 w 205504"/>
                <a:gd name="connsiteY19" fmla="*/ 204223 h 234143"/>
                <a:gd name="connsiteX20" fmla="*/ 8142 w 205504"/>
                <a:gd name="connsiteY20" fmla="*/ 167847 h 234143"/>
                <a:gd name="connsiteX21" fmla="*/ 30 w 205504"/>
                <a:gd name="connsiteY21" fmla="*/ 117148 h 234143"/>
                <a:gd name="connsiteX22" fmla="*/ 6494 w 205504"/>
                <a:gd name="connsiteY22" fmla="*/ 71518 h 234143"/>
                <a:gd name="connsiteX23" fmla="*/ 25633 w 205504"/>
                <a:gd name="connsiteY23" fmla="*/ 34508 h 234143"/>
                <a:gd name="connsiteX24" fmla="*/ 57827 w 205504"/>
                <a:gd name="connsiteY24" fmla="*/ 9158 h 234143"/>
                <a:gd name="connsiteX25" fmla="*/ 102696 w 205504"/>
                <a:gd name="connsiteY25" fmla="*/ 32 h 234143"/>
                <a:gd name="connsiteX26" fmla="*/ 148072 w 205504"/>
                <a:gd name="connsiteY26" fmla="*/ 9158 h 234143"/>
                <a:gd name="connsiteX27" fmla="*/ 180266 w 205504"/>
                <a:gd name="connsiteY27" fmla="*/ 34508 h 234143"/>
                <a:gd name="connsiteX28" fmla="*/ 199278 w 205504"/>
                <a:gd name="connsiteY28" fmla="*/ 71518 h 234143"/>
                <a:gd name="connsiteX29" fmla="*/ 205488 w 205504"/>
                <a:gd name="connsiteY29" fmla="*/ 117401 h 234143"/>
                <a:gd name="connsiteX30" fmla="*/ 198137 w 205504"/>
                <a:gd name="connsiteY30" fmla="*/ 165185 h 234143"/>
                <a:gd name="connsiteX31" fmla="*/ 177477 w 205504"/>
                <a:gd name="connsiteY31" fmla="*/ 202069 h 234143"/>
                <a:gd name="connsiteX32" fmla="*/ 144903 w 205504"/>
                <a:gd name="connsiteY32" fmla="*/ 225770 h 234143"/>
                <a:gd name="connsiteX33" fmla="*/ 102696 w 205504"/>
                <a:gd name="connsiteY33" fmla="*/ 234136 h 23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504" h="234143">
                  <a:moveTo>
                    <a:pt x="177477" y="116768"/>
                  </a:moveTo>
                  <a:cubicBezTo>
                    <a:pt x="177528" y="104346"/>
                    <a:pt x="176083" y="91963"/>
                    <a:pt x="173168" y="79884"/>
                  </a:cubicBezTo>
                  <a:cubicBezTo>
                    <a:pt x="170583" y="69224"/>
                    <a:pt x="166070" y="59135"/>
                    <a:pt x="159860" y="50098"/>
                  </a:cubicBezTo>
                  <a:cubicBezTo>
                    <a:pt x="153890" y="41733"/>
                    <a:pt x="145968" y="34952"/>
                    <a:pt x="136791" y="30325"/>
                  </a:cubicBezTo>
                  <a:cubicBezTo>
                    <a:pt x="125979" y="25091"/>
                    <a:pt x="114065" y="22568"/>
                    <a:pt x="102063" y="22974"/>
                  </a:cubicBezTo>
                  <a:cubicBezTo>
                    <a:pt x="90135" y="22657"/>
                    <a:pt x="78322" y="25357"/>
                    <a:pt x="67714" y="30832"/>
                  </a:cubicBezTo>
                  <a:cubicBezTo>
                    <a:pt x="58372" y="35890"/>
                    <a:pt x="50375" y="43102"/>
                    <a:pt x="44392" y="51872"/>
                  </a:cubicBezTo>
                  <a:cubicBezTo>
                    <a:pt x="38359" y="60973"/>
                    <a:pt x="34062" y="71125"/>
                    <a:pt x="31717" y="81785"/>
                  </a:cubicBezTo>
                  <a:cubicBezTo>
                    <a:pt x="28802" y="93218"/>
                    <a:pt x="27357" y="104967"/>
                    <a:pt x="27408" y="116768"/>
                  </a:cubicBezTo>
                  <a:cubicBezTo>
                    <a:pt x="27255" y="129607"/>
                    <a:pt x="28929" y="142408"/>
                    <a:pt x="32351" y="154792"/>
                  </a:cubicBezTo>
                  <a:cubicBezTo>
                    <a:pt x="35254" y="165514"/>
                    <a:pt x="40108" y="175616"/>
                    <a:pt x="46674" y="184577"/>
                  </a:cubicBezTo>
                  <a:cubicBezTo>
                    <a:pt x="52909" y="192753"/>
                    <a:pt x="60983" y="199356"/>
                    <a:pt x="70249" y="203843"/>
                  </a:cubicBezTo>
                  <a:cubicBezTo>
                    <a:pt x="80401" y="208571"/>
                    <a:pt x="91504" y="210903"/>
                    <a:pt x="102696" y="210688"/>
                  </a:cubicBezTo>
                  <a:cubicBezTo>
                    <a:pt x="114686" y="211030"/>
                    <a:pt x="126563" y="208279"/>
                    <a:pt x="137171" y="202703"/>
                  </a:cubicBezTo>
                  <a:cubicBezTo>
                    <a:pt x="146564" y="197683"/>
                    <a:pt x="154587" y="190408"/>
                    <a:pt x="160493" y="181535"/>
                  </a:cubicBezTo>
                  <a:cubicBezTo>
                    <a:pt x="166615" y="172397"/>
                    <a:pt x="171115" y="162283"/>
                    <a:pt x="173801" y="151623"/>
                  </a:cubicBezTo>
                  <a:cubicBezTo>
                    <a:pt x="176653" y="140305"/>
                    <a:pt x="178098" y="128694"/>
                    <a:pt x="178111" y="117021"/>
                  </a:cubicBezTo>
                  <a:moveTo>
                    <a:pt x="102696" y="233756"/>
                  </a:moveTo>
                  <a:cubicBezTo>
                    <a:pt x="89033" y="233566"/>
                    <a:pt x="75522" y="230942"/>
                    <a:pt x="62770" y="226024"/>
                  </a:cubicBezTo>
                  <a:cubicBezTo>
                    <a:pt x="50425" y="221271"/>
                    <a:pt x="39297" y="213831"/>
                    <a:pt x="30196" y="204223"/>
                  </a:cubicBezTo>
                  <a:cubicBezTo>
                    <a:pt x="20437" y="193729"/>
                    <a:pt x="12920" y="181358"/>
                    <a:pt x="8142" y="167847"/>
                  </a:cubicBezTo>
                  <a:cubicBezTo>
                    <a:pt x="2426" y="151573"/>
                    <a:pt x="-324" y="134398"/>
                    <a:pt x="30" y="117148"/>
                  </a:cubicBezTo>
                  <a:cubicBezTo>
                    <a:pt x="-96" y="101697"/>
                    <a:pt x="2084" y="86323"/>
                    <a:pt x="6494" y="71518"/>
                  </a:cubicBezTo>
                  <a:cubicBezTo>
                    <a:pt x="10436" y="58070"/>
                    <a:pt x="16939" y="45497"/>
                    <a:pt x="25633" y="34508"/>
                  </a:cubicBezTo>
                  <a:cubicBezTo>
                    <a:pt x="34341" y="23760"/>
                    <a:pt x="45342" y="15103"/>
                    <a:pt x="57827" y="9158"/>
                  </a:cubicBezTo>
                  <a:cubicBezTo>
                    <a:pt x="71909" y="2809"/>
                    <a:pt x="87246" y="-309"/>
                    <a:pt x="102696" y="32"/>
                  </a:cubicBezTo>
                  <a:cubicBezTo>
                    <a:pt x="118311" y="-348"/>
                    <a:pt x="133813" y="2770"/>
                    <a:pt x="148072" y="9158"/>
                  </a:cubicBezTo>
                  <a:cubicBezTo>
                    <a:pt x="160543" y="15128"/>
                    <a:pt x="171532" y="23785"/>
                    <a:pt x="180266" y="34508"/>
                  </a:cubicBezTo>
                  <a:cubicBezTo>
                    <a:pt x="189011" y="45446"/>
                    <a:pt x="195488" y="58033"/>
                    <a:pt x="199278" y="71518"/>
                  </a:cubicBezTo>
                  <a:cubicBezTo>
                    <a:pt x="203461" y="86449"/>
                    <a:pt x="205552" y="101887"/>
                    <a:pt x="205488" y="117401"/>
                  </a:cubicBezTo>
                  <a:cubicBezTo>
                    <a:pt x="205729" y="133625"/>
                    <a:pt x="203245" y="149785"/>
                    <a:pt x="198137" y="165185"/>
                  </a:cubicBezTo>
                  <a:cubicBezTo>
                    <a:pt x="193727" y="178709"/>
                    <a:pt x="186704" y="191244"/>
                    <a:pt x="177477" y="202069"/>
                  </a:cubicBezTo>
                  <a:cubicBezTo>
                    <a:pt x="168504" y="212284"/>
                    <a:pt x="157375" y="220371"/>
                    <a:pt x="144903" y="225770"/>
                  </a:cubicBezTo>
                  <a:cubicBezTo>
                    <a:pt x="131569" y="231474"/>
                    <a:pt x="117196" y="234326"/>
                    <a:pt x="102696" y="234136"/>
                  </a:cubicBezTo>
                </a:path>
              </a:pathLst>
            </a:custGeom>
            <a:grpFill/>
            <a:ln w="12675"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2876438E-EFB4-46BD-B9F2-48D8064DC7CD}"/>
                </a:ext>
              </a:extLst>
            </p:cNvPr>
            <p:cNvSpPr/>
            <p:nvPr/>
          </p:nvSpPr>
          <p:spPr>
            <a:xfrm>
              <a:off x="6905224" y="5005998"/>
              <a:ext cx="101524" cy="313916"/>
            </a:xfrm>
            <a:custGeom>
              <a:avLst/>
              <a:gdLst>
                <a:gd name="connsiteX0" fmla="*/ 0 w 101524"/>
                <a:gd name="connsiteY0" fmla="*/ 113529 h 313916"/>
                <a:gd name="connsiteX1" fmla="*/ 0 w 101524"/>
                <a:gd name="connsiteY1" fmla="*/ 92109 h 313916"/>
                <a:gd name="connsiteX2" fmla="*/ 32954 w 101524"/>
                <a:gd name="connsiteY2" fmla="*/ 92109 h 313916"/>
                <a:gd name="connsiteX3" fmla="*/ 32954 w 101524"/>
                <a:gd name="connsiteY3" fmla="*/ 57507 h 313916"/>
                <a:gd name="connsiteX4" fmla="*/ 43727 w 101524"/>
                <a:gd name="connsiteY4" fmla="*/ 15553 h 313916"/>
                <a:gd name="connsiteX5" fmla="*/ 80103 w 101524"/>
                <a:gd name="connsiteY5" fmla="*/ 217 h 313916"/>
                <a:gd name="connsiteX6" fmla="*/ 91257 w 101524"/>
                <a:gd name="connsiteY6" fmla="*/ 217 h 313916"/>
                <a:gd name="connsiteX7" fmla="*/ 101524 w 101524"/>
                <a:gd name="connsiteY7" fmla="*/ 1484 h 313916"/>
                <a:gd name="connsiteX8" fmla="*/ 101524 w 101524"/>
                <a:gd name="connsiteY8" fmla="*/ 25059 h 313916"/>
                <a:gd name="connsiteX9" fmla="*/ 86061 w 101524"/>
                <a:gd name="connsiteY9" fmla="*/ 22904 h 313916"/>
                <a:gd name="connsiteX10" fmla="*/ 70597 w 101524"/>
                <a:gd name="connsiteY10" fmla="*/ 26580 h 313916"/>
                <a:gd name="connsiteX11" fmla="*/ 62486 w 101524"/>
                <a:gd name="connsiteY11" fmla="*/ 36086 h 313916"/>
                <a:gd name="connsiteX12" fmla="*/ 59317 w 101524"/>
                <a:gd name="connsiteY12" fmla="*/ 49648 h 313916"/>
                <a:gd name="connsiteX13" fmla="*/ 58683 w 101524"/>
                <a:gd name="connsiteY13" fmla="*/ 64858 h 313916"/>
                <a:gd name="connsiteX14" fmla="*/ 58683 w 101524"/>
                <a:gd name="connsiteY14" fmla="*/ 92235 h 313916"/>
                <a:gd name="connsiteX15" fmla="*/ 101524 w 101524"/>
                <a:gd name="connsiteY15" fmla="*/ 92235 h 313916"/>
                <a:gd name="connsiteX16" fmla="*/ 101524 w 101524"/>
                <a:gd name="connsiteY16" fmla="*/ 113656 h 313916"/>
                <a:gd name="connsiteX17" fmla="*/ 58683 w 101524"/>
                <a:gd name="connsiteY17" fmla="*/ 113656 h 313916"/>
                <a:gd name="connsiteX18" fmla="*/ 58683 w 101524"/>
                <a:gd name="connsiteY18" fmla="*/ 313918 h 313916"/>
                <a:gd name="connsiteX19" fmla="*/ 33333 w 101524"/>
                <a:gd name="connsiteY19" fmla="*/ 313918 h 313916"/>
                <a:gd name="connsiteX20" fmla="*/ 33333 w 101524"/>
                <a:gd name="connsiteY20" fmla="*/ 113656 h 31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1524" h="313916">
                  <a:moveTo>
                    <a:pt x="0" y="113529"/>
                  </a:moveTo>
                  <a:lnTo>
                    <a:pt x="0" y="92109"/>
                  </a:lnTo>
                  <a:lnTo>
                    <a:pt x="32954" y="92109"/>
                  </a:lnTo>
                  <a:lnTo>
                    <a:pt x="32954" y="57507"/>
                  </a:lnTo>
                  <a:cubicBezTo>
                    <a:pt x="32155" y="42753"/>
                    <a:pt x="35920" y="28101"/>
                    <a:pt x="43727" y="15553"/>
                  </a:cubicBezTo>
                  <a:cubicBezTo>
                    <a:pt x="52435" y="4564"/>
                    <a:pt x="66149" y="-1216"/>
                    <a:pt x="80103" y="217"/>
                  </a:cubicBezTo>
                  <a:cubicBezTo>
                    <a:pt x="84033" y="217"/>
                    <a:pt x="87709" y="217"/>
                    <a:pt x="91257" y="217"/>
                  </a:cubicBezTo>
                  <a:cubicBezTo>
                    <a:pt x="94807" y="217"/>
                    <a:pt x="98102" y="977"/>
                    <a:pt x="101524" y="1484"/>
                  </a:cubicBezTo>
                  <a:lnTo>
                    <a:pt x="101524" y="25059"/>
                  </a:lnTo>
                  <a:cubicBezTo>
                    <a:pt x="96480" y="23678"/>
                    <a:pt x="91283" y="22943"/>
                    <a:pt x="86061" y="22904"/>
                  </a:cubicBezTo>
                  <a:cubicBezTo>
                    <a:pt x="80661" y="22638"/>
                    <a:pt x="75300" y="23919"/>
                    <a:pt x="70597" y="26580"/>
                  </a:cubicBezTo>
                  <a:cubicBezTo>
                    <a:pt x="67023" y="28887"/>
                    <a:pt x="64210" y="32195"/>
                    <a:pt x="62486" y="36086"/>
                  </a:cubicBezTo>
                  <a:cubicBezTo>
                    <a:pt x="60724" y="40408"/>
                    <a:pt x="59659" y="44984"/>
                    <a:pt x="59317" y="49648"/>
                  </a:cubicBezTo>
                  <a:cubicBezTo>
                    <a:pt x="59317" y="54591"/>
                    <a:pt x="58683" y="59662"/>
                    <a:pt x="58683" y="64858"/>
                  </a:cubicBezTo>
                  <a:lnTo>
                    <a:pt x="58683" y="92235"/>
                  </a:lnTo>
                  <a:lnTo>
                    <a:pt x="101524" y="92235"/>
                  </a:lnTo>
                  <a:lnTo>
                    <a:pt x="101524" y="113656"/>
                  </a:lnTo>
                  <a:lnTo>
                    <a:pt x="58683" y="113656"/>
                  </a:lnTo>
                  <a:lnTo>
                    <a:pt x="58683" y="313918"/>
                  </a:lnTo>
                  <a:lnTo>
                    <a:pt x="33333" y="313918"/>
                  </a:lnTo>
                  <a:lnTo>
                    <a:pt x="33333" y="113656"/>
                  </a:lnTo>
                  <a:close/>
                </a:path>
              </a:pathLst>
            </a:custGeom>
            <a:grpFill/>
            <a:ln w="12675"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060F20DE-E68F-40DB-A7E4-9A3212434513}"/>
                </a:ext>
              </a:extLst>
            </p:cNvPr>
            <p:cNvSpPr/>
            <p:nvPr/>
          </p:nvSpPr>
          <p:spPr>
            <a:xfrm>
              <a:off x="7118793" y="5011636"/>
              <a:ext cx="225919" cy="308537"/>
            </a:xfrm>
            <a:custGeom>
              <a:avLst/>
              <a:gdLst>
                <a:gd name="connsiteX0" fmla="*/ 29151 w 225919"/>
                <a:gd name="connsiteY0" fmla="*/ 283310 h 308537"/>
                <a:gd name="connsiteX1" fmla="*/ 103172 w 225919"/>
                <a:gd name="connsiteY1" fmla="*/ 283310 h 308537"/>
                <a:gd name="connsiteX2" fmla="*/ 144872 w 225919"/>
                <a:gd name="connsiteY2" fmla="*/ 281155 h 308537"/>
                <a:gd name="connsiteX3" fmla="*/ 174151 w 225919"/>
                <a:gd name="connsiteY3" fmla="*/ 272410 h 308537"/>
                <a:gd name="connsiteX4" fmla="*/ 191515 w 225919"/>
                <a:gd name="connsiteY4" fmla="*/ 253524 h 308537"/>
                <a:gd name="connsiteX5" fmla="*/ 197346 w 225919"/>
                <a:gd name="connsiteY5" fmla="*/ 221203 h 308537"/>
                <a:gd name="connsiteX6" fmla="*/ 190882 w 225919"/>
                <a:gd name="connsiteY6" fmla="*/ 190277 h 308537"/>
                <a:gd name="connsiteX7" fmla="*/ 172503 w 225919"/>
                <a:gd name="connsiteY7" fmla="*/ 172025 h 308537"/>
                <a:gd name="connsiteX8" fmla="*/ 143858 w 225919"/>
                <a:gd name="connsiteY8" fmla="*/ 163280 h 308537"/>
                <a:gd name="connsiteX9" fmla="*/ 106594 w 225919"/>
                <a:gd name="connsiteY9" fmla="*/ 160872 h 308537"/>
                <a:gd name="connsiteX10" fmla="*/ 29151 w 225919"/>
                <a:gd name="connsiteY10" fmla="*/ 160872 h 308537"/>
                <a:gd name="connsiteX11" fmla="*/ 29151 w 225919"/>
                <a:gd name="connsiteY11" fmla="*/ 136156 h 308537"/>
                <a:gd name="connsiteX12" fmla="*/ 102665 w 225919"/>
                <a:gd name="connsiteY12" fmla="*/ 136156 h 308537"/>
                <a:gd name="connsiteX13" fmla="*/ 140689 w 225919"/>
                <a:gd name="connsiteY13" fmla="*/ 132226 h 308537"/>
                <a:gd name="connsiteX14" fmla="*/ 166039 w 225919"/>
                <a:gd name="connsiteY14" fmla="*/ 120946 h 308537"/>
                <a:gd name="connsiteX15" fmla="*/ 179474 w 225919"/>
                <a:gd name="connsiteY15" fmla="*/ 102567 h 308537"/>
                <a:gd name="connsiteX16" fmla="*/ 183530 w 225919"/>
                <a:gd name="connsiteY16" fmla="*/ 77218 h 308537"/>
                <a:gd name="connsiteX17" fmla="*/ 178841 w 225919"/>
                <a:gd name="connsiteY17" fmla="*/ 52629 h 308537"/>
                <a:gd name="connsiteX18" fmla="*/ 163124 w 225919"/>
                <a:gd name="connsiteY18" fmla="*/ 36658 h 308537"/>
                <a:gd name="connsiteX19" fmla="*/ 136380 w 225919"/>
                <a:gd name="connsiteY19" fmla="*/ 27659 h 308537"/>
                <a:gd name="connsiteX20" fmla="*/ 95948 w 225919"/>
                <a:gd name="connsiteY20" fmla="*/ 24871 h 308537"/>
                <a:gd name="connsiteX21" fmla="*/ 28772 w 225919"/>
                <a:gd name="connsiteY21" fmla="*/ 24871 h 308537"/>
                <a:gd name="connsiteX22" fmla="*/ 0 w 225919"/>
                <a:gd name="connsiteY22" fmla="*/ 308153 h 308537"/>
                <a:gd name="connsiteX23" fmla="*/ 0 w 225919"/>
                <a:gd name="connsiteY23" fmla="*/ 29 h 308537"/>
                <a:gd name="connsiteX24" fmla="*/ 111284 w 225919"/>
                <a:gd name="connsiteY24" fmla="*/ 29 h 308537"/>
                <a:gd name="connsiteX25" fmla="*/ 157547 w 225919"/>
                <a:gd name="connsiteY25" fmla="*/ 5605 h 308537"/>
                <a:gd name="connsiteX26" fmla="*/ 188474 w 225919"/>
                <a:gd name="connsiteY26" fmla="*/ 21449 h 308537"/>
                <a:gd name="connsiteX27" fmla="*/ 206219 w 225919"/>
                <a:gd name="connsiteY27" fmla="*/ 46038 h 308537"/>
                <a:gd name="connsiteX28" fmla="*/ 211795 w 225919"/>
                <a:gd name="connsiteY28" fmla="*/ 77471 h 308537"/>
                <a:gd name="connsiteX29" fmla="*/ 207486 w 225919"/>
                <a:gd name="connsiteY29" fmla="*/ 105483 h 308537"/>
                <a:gd name="connsiteX30" fmla="*/ 196332 w 225919"/>
                <a:gd name="connsiteY30" fmla="*/ 125129 h 308537"/>
                <a:gd name="connsiteX31" fmla="*/ 180742 w 225919"/>
                <a:gd name="connsiteY31" fmla="*/ 137803 h 308537"/>
                <a:gd name="connsiteX32" fmla="*/ 162617 w 225919"/>
                <a:gd name="connsiteY32" fmla="*/ 144014 h 308537"/>
                <a:gd name="connsiteX33" fmla="*/ 162617 w 225919"/>
                <a:gd name="connsiteY33" fmla="*/ 144901 h 308537"/>
                <a:gd name="connsiteX34" fmla="*/ 210274 w 225919"/>
                <a:gd name="connsiteY34" fmla="*/ 170251 h 308537"/>
                <a:gd name="connsiteX35" fmla="*/ 225864 w 225919"/>
                <a:gd name="connsiteY35" fmla="*/ 221584 h 308537"/>
                <a:gd name="connsiteX36" fmla="*/ 218386 w 225919"/>
                <a:gd name="connsiteY36" fmla="*/ 262270 h 308537"/>
                <a:gd name="connsiteX37" fmla="*/ 197599 w 225919"/>
                <a:gd name="connsiteY37" fmla="*/ 289267 h 308537"/>
                <a:gd name="connsiteX38" fmla="*/ 165786 w 225919"/>
                <a:gd name="connsiteY38" fmla="*/ 303970 h 308537"/>
                <a:gd name="connsiteX39" fmla="*/ 125353 w 225919"/>
                <a:gd name="connsiteY39" fmla="*/ 308533 h 30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25919" h="308537">
                  <a:moveTo>
                    <a:pt x="29151" y="283310"/>
                  </a:moveTo>
                  <a:lnTo>
                    <a:pt x="103172" y="283310"/>
                  </a:lnTo>
                  <a:cubicBezTo>
                    <a:pt x="117102" y="283399"/>
                    <a:pt x="131032" y="282676"/>
                    <a:pt x="144872" y="281155"/>
                  </a:cubicBezTo>
                  <a:cubicBezTo>
                    <a:pt x="155126" y="280255"/>
                    <a:pt x="165089" y="277277"/>
                    <a:pt x="174151" y="272410"/>
                  </a:cubicBezTo>
                  <a:cubicBezTo>
                    <a:pt x="181769" y="268087"/>
                    <a:pt x="187852" y="261484"/>
                    <a:pt x="191515" y="253524"/>
                  </a:cubicBezTo>
                  <a:cubicBezTo>
                    <a:pt x="195762" y="243296"/>
                    <a:pt x="197751" y="232269"/>
                    <a:pt x="197346" y="221203"/>
                  </a:cubicBezTo>
                  <a:cubicBezTo>
                    <a:pt x="197815" y="210519"/>
                    <a:pt x="195584" y="199885"/>
                    <a:pt x="190882" y="190277"/>
                  </a:cubicBezTo>
                  <a:cubicBezTo>
                    <a:pt x="186687" y="182520"/>
                    <a:pt x="180298" y="176170"/>
                    <a:pt x="172503" y="172025"/>
                  </a:cubicBezTo>
                  <a:cubicBezTo>
                    <a:pt x="163555" y="167424"/>
                    <a:pt x="153846" y="164471"/>
                    <a:pt x="143858" y="163280"/>
                  </a:cubicBezTo>
                  <a:cubicBezTo>
                    <a:pt x="131500" y="161632"/>
                    <a:pt x="119054" y="160833"/>
                    <a:pt x="106594" y="160872"/>
                  </a:cubicBezTo>
                  <a:lnTo>
                    <a:pt x="29151" y="160872"/>
                  </a:lnTo>
                  <a:close/>
                  <a:moveTo>
                    <a:pt x="29151" y="136156"/>
                  </a:moveTo>
                  <a:lnTo>
                    <a:pt x="102665" y="136156"/>
                  </a:lnTo>
                  <a:cubicBezTo>
                    <a:pt x="115454" y="136358"/>
                    <a:pt x="128217" y="135040"/>
                    <a:pt x="140689" y="132226"/>
                  </a:cubicBezTo>
                  <a:cubicBezTo>
                    <a:pt x="149854" y="130325"/>
                    <a:pt x="158498" y="126472"/>
                    <a:pt x="166039" y="120946"/>
                  </a:cubicBezTo>
                  <a:cubicBezTo>
                    <a:pt x="172098" y="116155"/>
                    <a:pt x="176750" y="109805"/>
                    <a:pt x="179474" y="102567"/>
                  </a:cubicBezTo>
                  <a:cubicBezTo>
                    <a:pt x="182364" y="94443"/>
                    <a:pt x="183746" y="85849"/>
                    <a:pt x="183530" y="77218"/>
                  </a:cubicBezTo>
                  <a:cubicBezTo>
                    <a:pt x="183784" y="68777"/>
                    <a:pt x="182187" y="60386"/>
                    <a:pt x="178841" y="52629"/>
                  </a:cubicBezTo>
                  <a:cubicBezTo>
                    <a:pt x="175380" y="45810"/>
                    <a:pt x="169892" y="40220"/>
                    <a:pt x="163124" y="36658"/>
                  </a:cubicBezTo>
                  <a:cubicBezTo>
                    <a:pt x="154873" y="31956"/>
                    <a:pt x="145797" y="28901"/>
                    <a:pt x="136380" y="27659"/>
                  </a:cubicBezTo>
                  <a:cubicBezTo>
                    <a:pt x="123009" y="25606"/>
                    <a:pt x="109484" y="24668"/>
                    <a:pt x="95948" y="24871"/>
                  </a:cubicBezTo>
                  <a:lnTo>
                    <a:pt x="28772" y="24871"/>
                  </a:lnTo>
                  <a:close/>
                  <a:moveTo>
                    <a:pt x="0" y="308153"/>
                  </a:moveTo>
                  <a:lnTo>
                    <a:pt x="0" y="29"/>
                  </a:lnTo>
                  <a:lnTo>
                    <a:pt x="111284" y="29"/>
                  </a:lnTo>
                  <a:cubicBezTo>
                    <a:pt x="126887" y="-250"/>
                    <a:pt x="142452" y="1626"/>
                    <a:pt x="157547" y="5605"/>
                  </a:cubicBezTo>
                  <a:cubicBezTo>
                    <a:pt x="168840" y="8685"/>
                    <a:pt x="179373" y="14072"/>
                    <a:pt x="188474" y="21449"/>
                  </a:cubicBezTo>
                  <a:cubicBezTo>
                    <a:pt x="196408" y="27976"/>
                    <a:pt x="202517" y="36443"/>
                    <a:pt x="206219" y="46038"/>
                  </a:cubicBezTo>
                  <a:cubicBezTo>
                    <a:pt x="210008" y="56076"/>
                    <a:pt x="211897" y="66736"/>
                    <a:pt x="211795" y="77471"/>
                  </a:cubicBezTo>
                  <a:cubicBezTo>
                    <a:pt x="212036" y="86990"/>
                    <a:pt x="210565" y="96471"/>
                    <a:pt x="207486" y="105483"/>
                  </a:cubicBezTo>
                  <a:cubicBezTo>
                    <a:pt x="205002" y="112656"/>
                    <a:pt x="201212" y="119311"/>
                    <a:pt x="196332" y="125129"/>
                  </a:cubicBezTo>
                  <a:cubicBezTo>
                    <a:pt x="192035" y="130350"/>
                    <a:pt x="186737" y="134660"/>
                    <a:pt x="180742" y="137803"/>
                  </a:cubicBezTo>
                  <a:cubicBezTo>
                    <a:pt x="175051" y="140769"/>
                    <a:pt x="168941" y="142860"/>
                    <a:pt x="162617" y="144014"/>
                  </a:cubicBezTo>
                  <a:lnTo>
                    <a:pt x="162617" y="144901"/>
                  </a:lnTo>
                  <a:cubicBezTo>
                    <a:pt x="181262" y="146612"/>
                    <a:pt x="198436" y="155738"/>
                    <a:pt x="210274" y="170251"/>
                  </a:cubicBezTo>
                  <a:cubicBezTo>
                    <a:pt x="221048" y="185144"/>
                    <a:pt x="226536" y="203218"/>
                    <a:pt x="225864" y="221584"/>
                  </a:cubicBezTo>
                  <a:cubicBezTo>
                    <a:pt x="226295" y="235526"/>
                    <a:pt x="223748" y="249392"/>
                    <a:pt x="218386" y="262270"/>
                  </a:cubicBezTo>
                  <a:cubicBezTo>
                    <a:pt x="213849" y="272879"/>
                    <a:pt x="206687" y="282169"/>
                    <a:pt x="197599" y="289267"/>
                  </a:cubicBezTo>
                  <a:cubicBezTo>
                    <a:pt x="188195" y="296429"/>
                    <a:pt x="177332" y="301448"/>
                    <a:pt x="165786" y="303970"/>
                  </a:cubicBezTo>
                  <a:cubicBezTo>
                    <a:pt x="152540" y="307113"/>
                    <a:pt x="138966" y="308647"/>
                    <a:pt x="125353" y="308533"/>
                  </a:cubicBezTo>
                  <a:close/>
                </a:path>
              </a:pathLst>
            </a:custGeom>
            <a:grpFill/>
            <a:ln w="12675"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142F09E0-68DB-46C5-9373-7916F017765A}"/>
                </a:ext>
              </a:extLst>
            </p:cNvPr>
            <p:cNvSpPr/>
            <p:nvPr/>
          </p:nvSpPr>
          <p:spPr>
            <a:xfrm>
              <a:off x="7375953" y="5098106"/>
              <a:ext cx="174797" cy="227938"/>
            </a:xfrm>
            <a:custGeom>
              <a:avLst/>
              <a:gdLst>
                <a:gd name="connsiteX0" fmla="*/ 149447 w 174797"/>
                <a:gd name="connsiteY0" fmla="*/ 1 h 227938"/>
                <a:gd name="connsiteX1" fmla="*/ 174797 w 174797"/>
                <a:gd name="connsiteY1" fmla="*/ 1 h 227938"/>
                <a:gd name="connsiteX2" fmla="*/ 174797 w 174797"/>
                <a:gd name="connsiteY2" fmla="*/ 221683 h 227938"/>
                <a:gd name="connsiteX3" fmla="*/ 149447 w 174797"/>
                <a:gd name="connsiteY3" fmla="*/ 221683 h 227938"/>
                <a:gd name="connsiteX4" fmla="*/ 149447 w 174797"/>
                <a:gd name="connsiteY4" fmla="*/ 190884 h 227938"/>
                <a:gd name="connsiteX5" fmla="*/ 137786 w 174797"/>
                <a:gd name="connsiteY5" fmla="*/ 203558 h 227938"/>
                <a:gd name="connsiteX6" fmla="*/ 123083 w 174797"/>
                <a:gd name="connsiteY6" fmla="*/ 215346 h 227938"/>
                <a:gd name="connsiteX7" fmla="*/ 103564 w 174797"/>
                <a:gd name="connsiteY7" fmla="*/ 224218 h 227938"/>
                <a:gd name="connsiteX8" fmla="*/ 78215 w 174797"/>
                <a:gd name="connsiteY8" fmla="*/ 227894 h 227938"/>
                <a:gd name="connsiteX9" fmla="*/ 40951 w 174797"/>
                <a:gd name="connsiteY9" fmla="*/ 221683 h 227938"/>
                <a:gd name="connsiteX10" fmla="*/ 16742 w 174797"/>
                <a:gd name="connsiteY10" fmla="*/ 204319 h 227938"/>
                <a:gd name="connsiteX11" fmla="*/ 4067 w 174797"/>
                <a:gd name="connsiteY11" fmla="*/ 178969 h 227938"/>
                <a:gd name="connsiteX12" fmla="*/ 11 w 174797"/>
                <a:gd name="connsiteY12" fmla="*/ 146648 h 227938"/>
                <a:gd name="connsiteX13" fmla="*/ 11 w 174797"/>
                <a:gd name="connsiteY13" fmla="*/ 1 h 227938"/>
                <a:gd name="connsiteX14" fmla="*/ 25360 w 174797"/>
                <a:gd name="connsiteY14" fmla="*/ 1 h 227938"/>
                <a:gd name="connsiteX15" fmla="*/ 25360 w 174797"/>
                <a:gd name="connsiteY15" fmla="*/ 145508 h 227938"/>
                <a:gd name="connsiteX16" fmla="*/ 38035 w 174797"/>
                <a:gd name="connsiteY16" fmla="*/ 189363 h 227938"/>
                <a:gd name="connsiteX17" fmla="*/ 81637 w 174797"/>
                <a:gd name="connsiteY17" fmla="*/ 204572 h 227938"/>
                <a:gd name="connsiteX18" fmla="*/ 110155 w 174797"/>
                <a:gd name="connsiteY18" fmla="*/ 198362 h 227938"/>
                <a:gd name="connsiteX19" fmla="*/ 131322 w 174797"/>
                <a:gd name="connsiteY19" fmla="*/ 180997 h 227938"/>
                <a:gd name="connsiteX20" fmla="*/ 143997 w 174797"/>
                <a:gd name="connsiteY20" fmla="*/ 154507 h 227938"/>
                <a:gd name="connsiteX21" fmla="*/ 148813 w 174797"/>
                <a:gd name="connsiteY21" fmla="*/ 120665 h 227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797" h="227938">
                  <a:moveTo>
                    <a:pt x="149447" y="1"/>
                  </a:moveTo>
                  <a:lnTo>
                    <a:pt x="174797" y="1"/>
                  </a:lnTo>
                  <a:lnTo>
                    <a:pt x="174797" y="221683"/>
                  </a:lnTo>
                  <a:lnTo>
                    <a:pt x="149447" y="221683"/>
                  </a:lnTo>
                  <a:lnTo>
                    <a:pt x="149447" y="190884"/>
                  </a:lnTo>
                  <a:cubicBezTo>
                    <a:pt x="146025" y="194813"/>
                    <a:pt x="142096" y="198995"/>
                    <a:pt x="137786" y="203558"/>
                  </a:cubicBezTo>
                  <a:cubicBezTo>
                    <a:pt x="133299" y="207969"/>
                    <a:pt x="128369" y="211924"/>
                    <a:pt x="123083" y="215346"/>
                  </a:cubicBezTo>
                  <a:cubicBezTo>
                    <a:pt x="116987" y="219123"/>
                    <a:pt x="110421" y="222101"/>
                    <a:pt x="103564" y="224218"/>
                  </a:cubicBezTo>
                  <a:cubicBezTo>
                    <a:pt x="95376" y="226817"/>
                    <a:pt x="86808" y="228059"/>
                    <a:pt x="78215" y="227894"/>
                  </a:cubicBezTo>
                  <a:cubicBezTo>
                    <a:pt x="65501" y="228287"/>
                    <a:pt x="52852" y="226170"/>
                    <a:pt x="40951" y="221683"/>
                  </a:cubicBezTo>
                  <a:cubicBezTo>
                    <a:pt x="31546" y="218020"/>
                    <a:pt x="23231" y="212050"/>
                    <a:pt x="16742" y="204319"/>
                  </a:cubicBezTo>
                  <a:cubicBezTo>
                    <a:pt x="10772" y="196866"/>
                    <a:pt x="6450" y="188222"/>
                    <a:pt x="4067" y="178969"/>
                  </a:cubicBezTo>
                  <a:cubicBezTo>
                    <a:pt x="1228" y="168437"/>
                    <a:pt x="-141" y="157562"/>
                    <a:pt x="11" y="146648"/>
                  </a:cubicBezTo>
                  <a:lnTo>
                    <a:pt x="11" y="1"/>
                  </a:lnTo>
                  <a:lnTo>
                    <a:pt x="25360" y="1"/>
                  </a:lnTo>
                  <a:lnTo>
                    <a:pt x="25360" y="145508"/>
                  </a:lnTo>
                  <a:cubicBezTo>
                    <a:pt x="24093" y="161186"/>
                    <a:pt x="28606" y="176777"/>
                    <a:pt x="38035" y="189363"/>
                  </a:cubicBezTo>
                  <a:cubicBezTo>
                    <a:pt x="49646" y="200567"/>
                    <a:pt x="65578" y="206131"/>
                    <a:pt x="81637" y="204572"/>
                  </a:cubicBezTo>
                  <a:cubicBezTo>
                    <a:pt x="91485" y="204674"/>
                    <a:pt x="101232" y="202557"/>
                    <a:pt x="110155" y="198362"/>
                  </a:cubicBezTo>
                  <a:cubicBezTo>
                    <a:pt x="118457" y="194293"/>
                    <a:pt x="125707" y="188349"/>
                    <a:pt x="131322" y="180997"/>
                  </a:cubicBezTo>
                  <a:cubicBezTo>
                    <a:pt x="137152" y="173025"/>
                    <a:pt x="141449" y="164051"/>
                    <a:pt x="143997" y="154507"/>
                  </a:cubicBezTo>
                  <a:cubicBezTo>
                    <a:pt x="147292" y="143530"/>
                    <a:pt x="148915" y="132123"/>
                    <a:pt x="148813" y="120665"/>
                  </a:cubicBezTo>
                  <a:close/>
                </a:path>
              </a:pathLst>
            </a:custGeom>
            <a:grpFill/>
            <a:ln w="12675"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4D74D47C-256F-4008-8102-DBA071F2B4BE}"/>
                </a:ext>
              </a:extLst>
            </p:cNvPr>
            <p:cNvSpPr/>
            <p:nvPr/>
          </p:nvSpPr>
          <p:spPr>
            <a:xfrm>
              <a:off x="7590423" y="5011664"/>
              <a:ext cx="28264" cy="308124"/>
            </a:xfrm>
            <a:custGeom>
              <a:avLst/>
              <a:gdLst>
                <a:gd name="connsiteX0" fmla="*/ 1267 w 28264"/>
                <a:gd name="connsiteY0" fmla="*/ 308125 h 308124"/>
                <a:gd name="connsiteX1" fmla="*/ 26616 w 28264"/>
                <a:gd name="connsiteY1" fmla="*/ 308125 h 308124"/>
                <a:gd name="connsiteX2" fmla="*/ 26616 w 28264"/>
                <a:gd name="connsiteY2" fmla="*/ 86444 h 308124"/>
                <a:gd name="connsiteX3" fmla="*/ 1267 w 28264"/>
                <a:gd name="connsiteY3" fmla="*/ 86444 h 308124"/>
                <a:gd name="connsiteX4" fmla="*/ 0 w 28264"/>
                <a:gd name="connsiteY4" fmla="*/ 38026 h 308124"/>
                <a:gd name="connsiteX5" fmla="*/ 28264 w 28264"/>
                <a:gd name="connsiteY5" fmla="*/ 38026 h 308124"/>
                <a:gd name="connsiteX6" fmla="*/ 28264 w 28264"/>
                <a:gd name="connsiteY6" fmla="*/ 1 h 308124"/>
                <a:gd name="connsiteX7" fmla="*/ 0 w 28264"/>
                <a:gd name="connsiteY7" fmla="*/ 1 h 30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64" h="308124">
                  <a:moveTo>
                    <a:pt x="1267" y="308125"/>
                  </a:moveTo>
                  <a:lnTo>
                    <a:pt x="26616" y="308125"/>
                  </a:lnTo>
                  <a:lnTo>
                    <a:pt x="26616" y="86444"/>
                  </a:lnTo>
                  <a:lnTo>
                    <a:pt x="1267" y="86444"/>
                  </a:lnTo>
                  <a:close/>
                  <a:moveTo>
                    <a:pt x="0" y="38026"/>
                  </a:moveTo>
                  <a:lnTo>
                    <a:pt x="28264" y="38026"/>
                  </a:lnTo>
                  <a:lnTo>
                    <a:pt x="28264" y="1"/>
                  </a:lnTo>
                  <a:lnTo>
                    <a:pt x="0" y="1"/>
                  </a:lnTo>
                  <a:close/>
                </a:path>
              </a:pathLst>
            </a:custGeom>
            <a:grpFill/>
            <a:ln w="12675" cap="flat">
              <a:noFill/>
              <a:prstDash val="solid"/>
              <a:miter/>
            </a:ln>
          </p:spPr>
          <p:txBody>
            <a:bodyPr rtlCol="0" anchor="ctr"/>
            <a:lstStyle/>
            <a:p>
              <a:endParaRPr lang="en-GB"/>
            </a:p>
          </p:txBody>
        </p:sp>
        <p:sp>
          <p:nvSpPr>
            <p:cNvPr id="58" name="Freeform: Shape 57">
              <a:extLst>
                <a:ext uri="{FF2B5EF4-FFF2-40B4-BE49-F238E27FC236}">
                  <a16:creationId xmlns:a16="http://schemas.microsoft.com/office/drawing/2014/main" id="{41FB2B3D-A090-4D42-A5D8-9059FC189206}"/>
                </a:ext>
              </a:extLst>
            </p:cNvPr>
            <p:cNvSpPr/>
            <p:nvPr/>
          </p:nvSpPr>
          <p:spPr>
            <a:xfrm>
              <a:off x="7661528" y="5011537"/>
              <a:ext cx="25603" cy="308124"/>
            </a:xfrm>
            <a:custGeom>
              <a:avLst/>
              <a:gdLst>
                <a:gd name="connsiteX0" fmla="*/ 0 w 25603"/>
                <a:gd name="connsiteY0" fmla="*/ 0 h 308124"/>
                <a:gd name="connsiteX1" fmla="*/ 25603 w 25603"/>
                <a:gd name="connsiteY1" fmla="*/ 0 h 308124"/>
                <a:gd name="connsiteX2" fmla="*/ 25603 w 25603"/>
                <a:gd name="connsiteY2" fmla="*/ 308124 h 308124"/>
                <a:gd name="connsiteX3" fmla="*/ 0 w 25603"/>
                <a:gd name="connsiteY3" fmla="*/ 308124 h 308124"/>
              </a:gdLst>
              <a:ahLst/>
              <a:cxnLst>
                <a:cxn ang="0">
                  <a:pos x="connsiteX0" y="connsiteY0"/>
                </a:cxn>
                <a:cxn ang="0">
                  <a:pos x="connsiteX1" y="connsiteY1"/>
                </a:cxn>
                <a:cxn ang="0">
                  <a:pos x="connsiteX2" y="connsiteY2"/>
                </a:cxn>
                <a:cxn ang="0">
                  <a:pos x="connsiteX3" y="connsiteY3"/>
                </a:cxn>
              </a:cxnLst>
              <a:rect l="l" t="t" r="r" b="b"/>
              <a:pathLst>
                <a:path w="25603" h="308124">
                  <a:moveTo>
                    <a:pt x="0" y="0"/>
                  </a:moveTo>
                  <a:lnTo>
                    <a:pt x="25603" y="0"/>
                  </a:lnTo>
                  <a:lnTo>
                    <a:pt x="25603" y="308124"/>
                  </a:lnTo>
                  <a:lnTo>
                    <a:pt x="0" y="308124"/>
                  </a:lnTo>
                  <a:close/>
                </a:path>
              </a:pathLst>
            </a:custGeom>
            <a:grpFill/>
            <a:ln w="12675" cap="flat">
              <a:noFill/>
              <a:prstDash val="solid"/>
              <a:miter/>
            </a:ln>
          </p:spPr>
          <p:txBody>
            <a:bodyPr rtlCol="0" anchor="ctr"/>
            <a:lstStyle/>
            <a:p>
              <a:endParaRPr lang="en-GB"/>
            </a:p>
          </p:txBody>
        </p:sp>
        <p:sp>
          <p:nvSpPr>
            <p:cNvPr id="59" name="Freeform: Shape 58">
              <a:extLst>
                <a:ext uri="{FF2B5EF4-FFF2-40B4-BE49-F238E27FC236}">
                  <a16:creationId xmlns:a16="http://schemas.microsoft.com/office/drawing/2014/main" id="{33C8A57C-6149-4AA3-959D-33C97CE3D584}"/>
                </a:ext>
              </a:extLst>
            </p:cNvPr>
            <p:cNvSpPr/>
            <p:nvPr/>
          </p:nvSpPr>
          <p:spPr>
            <a:xfrm>
              <a:off x="7720463" y="5011664"/>
              <a:ext cx="203433" cy="314132"/>
            </a:xfrm>
            <a:custGeom>
              <a:avLst/>
              <a:gdLst>
                <a:gd name="connsiteX0" fmla="*/ 178083 w 203433"/>
                <a:gd name="connsiteY0" fmla="*/ 196461 h 314132"/>
                <a:gd name="connsiteX1" fmla="*/ 172886 w 203433"/>
                <a:gd name="connsiteY1" fmla="*/ 160718 h 314132"/>
                <a:gd name="connsiteX2" fmla="*/ 158057 w 203433"/>
                <a:gd name="connsiteY2" fmla="*/ 131186 h 314132"/>
                <a:gd name="connsiteX3" fmla="*/ 134608 w 203433"/>
                <a:gd name="connsiteY3" fmla="*/ 111033 h 314132"/>
                <a:gd name="connsiteX4" fmla="*/ 103175 w 203433"/>
                <a:gd name="connsiteY4" fmla="*/ 103554 h 314132"/>
                <a:gd name="connsiteX5" fmla="*/ 68446 w 203433"/>
                <a:gd name="connsiteY5" fmla="*/ 111539 h 314132"/>
                <a:gd name="connsiteX6" fmla="*/ 44490 w 203433"/>
                <a:gd name="connsiteY6" fmla="*/ 133087 h 314132"/>
                <a:gd name="connsiteX7" fmla="*/ 30802 w 203433"/>
                <a:gd name="connsiteY7" fmla="*/ 165027 h 314132"/>
                <a:gd name="connsiteX8" fmla="*/ 27380 w 203433"/>
                <a:gd name="connsiteY8" fmla="*/ 204066 h 314132"/>
                <a:gd name="connsiteX9" fmla="*/ 33210 w 203433"/>
                <a:gd name="connsiteY9" fmla="*/ 241076 h 314132"/>
                <a:gd name="connsiteX10" fmla="*/ 49180 w 203433"/>
                <a:gd name="connsiteY10" fmla="*/ 268326 h 314132"/>
                <a:gd name="connsiteX11" fmla="*/ 73136 w 203433"/>
                <a:gd name="connsiteY11" fmla="*/ 285184 h 314132"/>
                <a:gd name="connsiteX12" fmla="*/ 103175 w 203433"/>
                <a:gd name="connsiteY12" fmla="*/ 291014 h 314132"/>
                <a:gd name="connsiteX13" fmla="*/ 135242 w 203433"/>
                <a:gd name="connsiteY13" fmla="*/ 283663 h 314132"/>
                <a:gd name="connsiteX14" fmla="*/ 158690 w 203433"/>
                <a:gd name="connsiteY14" fmla="*/ 263764 h 314132"/>
                <a:gd name="connsiteX15" fmla="*/ 173140 w 203433"/>
                <a:gd name="connsiteY15" fmla="*/ 233851 h 314132"/>
                <a:gd name="connsiteX16" fmla="*/ 178083 w 203433"/>
                <a:gd name="connsiteY16" fmla="*/ 196461 h 314132"/>
                <a:gd name="connsiteX17" fmla="*/ 178083 w 203433"/>
                <a:gd name="connsiteY17" fmla="*/ 1 h 314132"/>
                <a:gd name="connsiteX18" fmla="*/ 203433 w 203433"/>
                <a:gd name="connsiteY18" fmla="*/ 1 h 314132"/>
                <a:gd name="connsiteX19" fmla="*/ 203433 w 203433"/>
                <a:gd name="connsiteY19" fmla="*/ 308125 h 314132"/>
                <a:gd name="connsiteX20" fmla="*/ 178083 w 203433"/>
                <a:gd name="connsiteY20" fmla="*/ 308125 h 314132"/>
                <a:gd name="connsiteX21" fmla="*/ 178083 w 203433"/>
                <a:gd name="connsiteY21" fmla="*/ 269214 h 314132"/>
                <a:gd name="connsiteX22" fmla="*/ 177196 w 203433"/>
                <a:gd name="connsiteY22" fmla="*/ 269214 h 314132"/>
                <a:gd name="connsiteX23" fmla="*/ 162873 w 203433"/>
                <a:gd name="connsiteY23" fmla="*/ 288606 h 314132"/>
                <a:gd name="connsiteX24" fmla="*/ 143607 w 203433"/>
                <a:gd name="connsiteY24" fmla="*/ 302549 h 314132"/>
                <a:gd name="connsiteX25" fmla="*/ 121933 w 203433"/>
                <a:gd name="connsiteY25" fmla="*/ 311167 h 314132"/>
                <a:gd name="connsiteX26" fmla="*/ 100133 w 203433"/>
                <a:gd name="connsiteY26" fmla="*/ 314083 h 314132"/>
                <a:gd name="connsiteX27" fmla="*/ 54377 w 203433"/>
                <a:gd name="connsiteY27" fmla="*/ 305084 h 314132"/>
                <a:gd name="connsiteX28" fmla="*/ 23324 w 203433"/>
                <a:gd name="connsiteY28" fmla="*/ 280495 h 314132"/>
                <a:gd name="connsiteX29" fmla="*/ 5579 w 203433"/>
                <a:gd name="connsiteY29" fmla="*/ 243484 h 314132"/>
                <a:gd name="connsiteX30" fmla="*/ 2 w 203433"/>
                <a:gd name="connsiteY30" fmla="*/ 197728 h 314132"/>
                <a:gd name="connsiteX31" fmla="*/ 5959 w 203433"/>
                <a:gd name="connsiteY31" fmla="*/ 153240 h 314132"/>
                <a:gd name="connsiteX32" fmla="*/ 24211 w 203433"/>
                <a:gd name="connsiteY32" fmla="*/ 115215 h 314132"/>
                <a:gd name="connsiteX33" fmla="*/ 55011 w 203433"/>
                <a:gd name="connsiteY33" fmla="*/ 89866 h 314132"/>
                <a:gd name="connsiteX34" fmla="*/ 98866 w 203433"/>
                <a:gd name="connsiteY34" fmla="*/ 80233 h 314132"/>
                <a:gd name="connsiteX35" fmla="*/ 143988 w 203433"/>
                <a:gd name="connsiteY35" fmla="*/ 90753 h 314132"/>
                <a:gd name="connsiteX36" fmla="*/ 178083 w 203433"/>
                <a:gd name="connsiteY36" fmla="*/ 121679 h 31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3433" h="314132">
                  <a:moveTo>
                    <a:pt x="178083" y="196461"/>
                  </a:moveTo>
                  <a:cubicBezTo>
                    <a:pt x="178133" y="184356"/>
                    <a:pt x="176384" y="172302"/>
                    <a:pt x="172886" y="160718"/>
                  </a:cubicBezTo>
                  <a:cubicBezTo>
                    <a:pt x="169781" y="150058"/>
                    <a:pt x="164762" y="140045"/>
                    <a:pt x="158057" y="131186"/>
                  </a:cubicBezTo>
                  <a:cubicBezTo>
                    <a:pt x="151795" y="122845"/>
                    <a:pt x="143798" y="115963"/>
                    <a:pt x="134608" y="111033"/>
                  </a:cubicBezTo>
                  <a:cubicBezTo>
                    <a:pt x="124912" y="105962"/>
                    <a:pt x="114114" y="103389"/>
                    <a:pt x="103175" y="103554"/>
                  </a:cubicBezTo>
                  <a:cubicBezTo>
                    <a:pt x="91109" y="103237"/>
                    <a:pt x="79156" y="105988"/>
                    <a:pt x="68446" y="111539"/>
                  </a:cubicBezTo>
                  <a:cubicBezTo>
                    <a:pt x="58864" y="116711"/>
                    <a:pt x="50651" y="124100"/>
                    <a:pt x="44490" y="133087"/>
                  </a:cubicBezTo>
                  <a:cubicBezTo>
                    <a:pt x="37976" y="142783"/>
                    <a:pt x="33324" y="153620"/>
                    <a:pt x="30802" y="165027"/>
                  </a:cubicBezTo>
                  <a:cubicBezTo>
                    <a:pt x="27950" y="177829"/>
                    <a:pt x="26796" y="190960"/>
                    <a:pt x="27380" y="204066"/>
                  </a:cubicBezTo>
                  <a:cubicBezTo>
                    <a:pt x="27126" y="216651"/>
                    <a:pt x="29091" y="229187"/>
                    <a:pt x="33210" y="241076"/>
                  </a:cubicBezTo>
                  <a:cubicBezTo>
                    <a:pt x="36632" y="251152"/>
                    <a:pt x="42057" y="260430"/>
                    <a:pt x="49180" y="268326"/>
                  </a:cubicBezTo>
                  <a:cubicBezTo>
                    <a:pt x="55860" y="275602"/>
                    <a:pt x="64035" y="281356"/>
                    <a:pt x="73136" y="285184"/>
                  </a:cubicBezTo>
                  <a:cubicBezTo>
                    <a:pt x="82642" y="289164"/>
                    <a:pt x="92870" y="291154"/>
                    <a:pt x="103175" y="291014"/>
                  </a:cubicBezTo>
                  <a:cubicBezTo>
                    <a:pt x="114303" y="291230"/>
                    <a:pt x="125318" y="288708"/>
                    <a:pt x="135242" y="283663"/>
                  </a:cubicBezTo>
                  <a:cubicBezTo>
                    <a:pt x="144520" y="278974"/>
                    <a:pt x="152556" y="272154"/>
                    <a:pt x="158690" y="263764"/>
                  </a:cubicBezTo>
                  <a:cubicBezTo>
                    <a:pt x="165319" y="254777"/>
                    <a:pt x="170225" y="244637"/>
                    <a:pt x="173140" y="233851"/>
                  </a:cubicBezTo>
                  <a:cubicBezTo>
                    <a:pt x="176460" y="221671"/>
                    <a:pt x="178133" y="209085"/>
                    <a:pt x="178083" y="196461"/>
                  </a:cubicBezTo>
                  <a:moveTo>
                    <a:pt x="178083" y="1"/>
                  </a:moveTo>
                  <a:lnTo>
                    <a:pt x="203433" y="1"/>
                  </a:lnTo>
                  <a:lnTo>
                    <a:pt x="203433" y="308125"/>
                  </a:lnTo>
                  <a:lnTo>
                    <a:pt x="178083" y="308125"/>
                  </a:lnTo>
                  <a:lnTo>
                    <a:pt x="178083" y="269214"/>
                  </a:lnTo>
                  <a:lnTo>
                    <a:pt x="177196" y="269214"/>
                  </a:lnTo>
                  <a:cubicBezTo>
                    <a:pt x="173583" y="276464"/>
                    <a:pt x="168729" y="283017"/>
                    <a:pt x="162873" y="288606"/>
                  </a:cubicBezTo>
                  <a:cubicBezTo>
                    <a:pt x="157106" y="294095"/>
                    <a:pt x="150629" y="298784"/>
                    <a:pt x="143607" y="302549"/>
                  </a:cubicBezTo>
                  <a:cubicBezTo>
                    <a:pt x="136712" y="306186"/>
                    <a:pt x="129450" y="309076"/>
                    <a:pt x="121933" y="311167"/>
                  </a:cubicBezTo>
                  <a:cubicBezTo>
                    <a:pt x="114823" y="313056"/>
                    <a:pt x="107497" y="314032"/>
                    <a:pt x="100133" y="314083"/>
                  </a:cubicBezTo>
                  <a:cubicBezTo>
                    <a:pt x="84391" y="314577"/>
                    <a:pt x="68750" y="311510"/>
                    <a:pt x="54377" y="305084"/>
                  </a:cubicBezTo>
                  <a:cubicBezTo>
                    <a:pt x="42235" y="299443"/>
                    <a:pt x="31601" y="291014"/>
                    <a:pt x="23324" y="280495"/>
                  </a:cubicBezTo>
                  <a:cubicBezTo>
                    <a:pt x="14895" y="269531"/>
                    <a:pt x="8862" y="256919"/>
                    <a:pt x="5579" y="243484"/>
                  </a:cubicBezTo>
                  <a:cubicBezTo>
                    <a:pt x="1790" y="228528"/>
                    <a:pt x="-74" y="213153"/>
                    <a:pt x="2" y="197728"/>
                  </a:cubicBezTo>
                  <a:cubicBezTo>
                    <a:pt x="-36" y="182696"/>
                    <a:pt x="1967" y="167727"/>
                    <a:pt x="5959" y="153240"/>
                  </a:cubicBezTo>
                  <a:cubicBezTo>
                    <a:pt x="9559" y="139513"/>
                    <a:pt x="15757" y="126610"/>
                    <a:pt x="24211" y="115215"/>
                  </a:cubicBezTo>
                  <a:cubicBezTo>
                    <a:pt x="32424" y="104543"/>
                    <a:pt x="42957" y="95873"/>
                    <a:pt x="55011" y="89866"/>
                  </a:cubicBezTo>
                  <a:cubicBezTo>
                    <a:pt x="68636" y="83148"/>
                    <a:pt x="83681" y="79840"/>
                    <a:pt x="98866" y="80233"/>
                  </a:cubicBezTo>
                  <a:cubicBezTo>
                    <a:pt x="114519" y="80169"/>
                    <a:pt x="129969" y="83782"/>
                    <a:pt x="143988" y="90753"/>
                  </a:cubicBezTo>
                  <a:cubicBezTo>
                    <a:pt x="158170" y="97445"/>
                    <a:pt x="170047" y="108206"/>
                    <a:pt x="178083" y="121679"/>
                  </a:cubicBezTo>
                  <a:close/>
                </a:path>
              </a:pathLst>
            </a:custGeom>
            <a:grpFill/>
            <a:ln w="12675"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C76E94E6-BDE6-472A-AC78-A3219BCC24FC}"/>
                </a:ext>
              </a:extLst>
            </p:cNvPr>
            <p:cNvSpPr/>
            <p:nvPr/>
          </p:nvSpPr>
          <p:spPr>
            <a:xfrm>
              <a:off x="7966103" y="5011664"/>
              <a:ext cx="28265" cy="308124"/>
            </a:xfrm>
            <a:custGeom>
              <a:avLst/>
              <a:gdLst>
                <a:gd name="connsiteX0" fmla="*/ 1267 w 28265"/>
                <a:gd name="connsiteY0" fmla="*/ 308125 h 308124"/>
                <a:gd name="connsiteX1" fmla="*/ 26617 w 28265"/>
                <a:gd name="connsiteY1" fmla="*/ 308125 h 308124"/>
                <a:gd name="connsiteX2" fmla="*/ 26617 w 28265"/>
                <a:gd name="connsiteY2" fmla="*/ 86444 h 308124"/>
                <a:gd name="connsiteX3" fmla="*/ 1267 w 28265"/>
                <a:gd name="connsiteY3" fmla="*/ 86444 h 308124"/>
                <a:gd name="connsiteX4" fmla="*/ 0 w 28265"/>
                <a:gd name="connsiteY4" fmla="*/ 38026 h 308124"/>
                <a:gd name="connsiteX5" fmla="*/ 28265 w 28265"/>
                <a:gd name="connsiteY5" fmla="*/ 38026 h 308124"/>
                <a:gd name="connsiteX6" fmla="*/ 28265 w 28265"/>
                <a:gd name="connsiteY6" fmla="*/ 1 h 308124"/>
                <a:gd name="connsiteX7" fmla="*/ 253 w 28265"/>
                <a:gd name="connsiteY7" fmla="*/ 1 h 30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65" h="308124">
                  <a:moveTo>
                    <a:pt x="1267" y="308125"/>
                  </a:moveTo>
                  <a:lnTo>
                    <a:pt x="26617" y="308125"/>
                  </a:lnTo>
                  <a:lnTo>
                    <a:pt x="26617" y="86444"/>
                  </a:lnTo>
                  <a:lnTo>
                    <a:pt x="1267" y="86444"/>
                  </a:lnTo>
                  <a:close/>
                  <a:moveTo>
                    <a:pt x="0" y="38026"/>
                  </a:moveTo>
                  <a:lnTo>
                    <a:pt x="28265" y="38026"/>
                  </a:lnTo>
                  <a:lnTo>
                    <a:pt x="28265" y="1"/>
                  </a:lnTo>
                  <a:lnTo>
                    <a:pt x="253" y="1"/>
                  </a:lnTo>
                  <a:close/>
                </a:path>
              </a:pathLst>
            </a:custGeom>
            <a:grpFill/>
            <a:ln w="12675"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D984EC2F-E240-491A-9EF1-F9CA513D5333}"/>
                </a:ext>
              </a:extLst>
            </p:cNvPr>
            <p:cNvSpPr/>
            <p:nvPr/>
          </p:nvSpPr>
          <p:spPr>
            <a:xfrm>
              <a:off x="8033660" y="5092121"/>
              <a:ext cx="175420" cy="227666"/>
            </a:xfrm>
            <a:custGeom>
              <a:avLst/>
              <a:gdLst>
                <a:gd name="connsiteX0" fmla="*/ 25349 w 175420"/>
                <a:gd name="connsiteY0" fmla="*/ 227668 h 227666"/>
                <a:gd name="connsiteX1" fmla="*/ 0 w 175420"/>
                <a:gd name="connsiteY1" fmla="*/ 227668 h 227666"/>
                <a:gd name="connsiteX2" fmla="*/ 0 w 175420"/>
                <a:gd name="connsiteY2" fmla="*/ 5986 h 227666"/>
                <a:gd name="connsiteX3" fmla="*/ 25349 w 175420"/>
                <a:gd name="connsiteY3" fmla="*/ 5986 h 227666"/>
                <a:gd name="connsiteX4" fmla="*/ 25349 w 175420"/>
                <a:gd name="connsiteY4" fmla="*/ 36786 h 227666"/>
                <a:gd name="connsiteX5" fmla="*/ 57163 w 175420"/>
                <a:gd name="connsiteY5" fmla="*/ 10296 h 227666"/>
                <a:gd name="connsiteX6" fmla="*/ 96708 w 175420"/>
                <a:gd name="connsiteY6" fmla="*/ 29 h 227666"/>
                <a:gd name="connsiteX7" fmla="*/ 134733 w 175420"/>
                <a:gd name="connsiteY7" fmla="*/ 7000 h 227666"/>
                <a:gd name="connsiteX8" fmla="*/ 164265 w 175420"/>
                <a:gd name="connsiteY8" fmla="*/ 31716 h 227666"/>
                <a:gd name="connsiteX9" fmla="*/ 173898 w 175420"/>
                <a:gd name="connsiteY9" fmla="*/ 56305 h 227666"/>
                <a:gd name="connsiteX10" fmla="*/ 175419 w 175420"/>
                <a:gd name="connsiteY10" fmla="*/ 82542 h 227666"/>
                <a:gd name="connsiteX11" fmla="*/ 175419 w 175420"/>
                <a:gd name="connsiteY11" fmla="*/ 227668 h 227666"/>
                <a:gd name="connsiteX12" fmla="*/ 150069 w 175420"/>
                <a:gd name="connsiteY12" fmla="*/ 227668 h 227666"/>
                <a:gd name="connsiteX13" fmla="*/ 150069 w 175420"/>
                <a:gd name="connsiteY13" fmla="*/ 83049 h 227666"/>
                <a:gd name="connsiteX14" fmla="*/ 137395 w 175420"/>
                <a:gd name="connsiteY14" fmla="*/ 38053 h 227666"/>
                <a:gd name="connsiteX15" fmla="*/ 93413 w 175420"/>
                <a:gd name="connsiteY15" fmla="*/ 23097 h 227666"/>
                <a:gd name="connsiteX16" fmla="*/ 71486 w 175420"/>
                <a:gd name="connsiteY16" fmla="*/ 26773 h 227666"/>
                <a:gd name="connsiteX17" fmla="*/ 53740 w 175420"/>
                <a:gd name="connsiteY17" fmla="*/ 36406 h 227666"/>
                <a:gd name="connsiteX18" fmla="*/ 40305 w 175420"/>
                <a:gd name="connsiteY18" fmla="*/ 50094 h 227666"/>
                <a:gd name="connsiteX19" fmla="*/ 31686 w 175420"/>
                <a:gd name="connsiteY19" fmla="*/ 66318 h 227666"/>
                <a:gd name="connsiteX20" fmla="*/ 26997 w 175420"/>
                <a:gd name="connsiteY20" fmla="*/ 86851 h 227666"/>
                <a:gd name="connsiteX21" fmla="*/ 26236 w 175420"/>
                <a:gd name="connsiteY21" fmla="*/ 108271 h 22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5420" h="227666">
                  <a:moveTo>
                    <a:pt x="25349" y="227668"/>
                  </a:moveTo>
                  <a:lnTo>
                    <a:pt x="0" y="227668"/>
                  </a:lnTo>
                  <a:lnTo>
                    <a:pt x="0" y="5986"/>
                  </a:lnTo>
                  <a:lnTo>
                    <a:pt x="25349" y="5986"/>
                  </a:lnTo>
                  <a:lnTo>
                    <a:pt x="25349" y="36786"/>
                  </a:lnTo>
                  <a:cubicBezTo>
                    <a:pt x="34792" y="26646"/>
                    <a:pt x="45477" y="17736"/>
                    <a:pt x="57163" y="10296"/>
                  </a:cubicBezTo>
                  <a:cubicBezTo>
                    <a:pt x="69115" y="3210"/>
                    <a:pt x="82817" y="-351"/>
                    <a:pt x="96708" y="29"/>
                  </a:cubicBezTo>
                  <a:cubicBezTo>
                    <a:pt x="109713" y="-111"/>
                    <a:pt x="122616" y="2260"/>
                    <a:pt x="134733" y="7000"/>
                  </a:cubicBezTo>
                  <a:cubicBezTo>
                    <a:pt x="146824" y="12095"/>
                    <a:pt x="157116" y="20701"/>
                    <a:pt x="164265" y="31716"/>
                  </a:cubicBezTo>
                  <a:cubicBezTo>
                    <a:pt x="169436" y="39004"/>
                    <a:pt x="172745" y="47445"/>
                    <a:pt x="173898" y="56305"/>
                  </a:cubicBezTo>
                  <a:cubicBezTo>
                    <a:pt x="174937" y="65012"/>
                    <a:pt x="175444" y="73771"/>
                    <a:pt x="175419" y="82542"/>
                  </a:cubicBezTo>
                  <a:lnTo>
                    <a:pt x="175419" y="227668"/>
                  </a:lnTo>
                  <a:lnTo>
                    <a:pt x="150069" y="227668"/>
                  </a:lnTo>
                  <a:lnTo>
                    <a:pt x="150069" y="83049"/>
                  </a:lnTo>
                  <a:cubicBezTo>
                    <a:pt x="151476" y="67003"/>
                    <a:pt x="146964" y="51007"/>
                    <a:pt x="137395" y="38053"/>
                  </a:cubicBezTo>
                  <a:cubicBezTo>
                    <a:pt x="125594" y="26925"/>
                    <a:pt x="109548" y="21462"/>
                    <a:pt x="93413" y="23097"/>
                  </a:cubicBezTo>
                  <a:cubicBezTo>
                    <a:pt x="85947" y="23021"/>
                    <a:pt x="78520" y="24263"/>
                    <a:pt x="71486" y="26773"/>
                  </a:cubicBezTo>
                  <a:cubicBezTo>
                    <a:pt x="65110" y="29067"/>
                    <a:pt x="59127" y="32312"/>
                    <a:pt x="53740" y="36406"/>
                  </a:cubicBezTo>
                  <a:cubicBezTo>
                    <a:pt x="48582" y="40246"/>
                    <a:pt x="44057" y="44872"/>
                    <a:pt x="40305" y="50094"/>
                  </a:cubicBezTo>
                  <a:cubicBezTo>
                    <a:pt x="36668" y="55063"/>
                    <a:pt x="33765" y="60525"/>
                    <a:pt x="31686" y="66318"/>
                  </a:cubicBezTo>
                  <a:cubicBezTo>
                    <a:pt x="29278" y="72947"/>
                    <a:pt x="27706" y="79842"/>
                    <a:pt x="26997" y="86851"/>
                  </a:cubicBezTo>
                  <a:cubicBezTo>
                    <a:pt x="26997" y="93442"/>
                    <a:pt x="26236" y="100540"/>
                    <a:pt x="26236" y="108271"/>
                  </a:cubicBezTo>
                  <a:close/>
                </a:path>
              </a:pathLst>
            </a:custGeom>
            <a:grpFill/>
            <a:ln w="12675"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F8FD30AF-F7DE-42B8-9722-93164225ED7D}"/>
                </a:ext>
              </a:extLst>
            </p:cNvPr>
            <p:cNvSpPr/>
            <p:nvPr/>
          </p:nvSpPr>
          <p:spPr>
            <a:xfrm>
              <a:off x="8239496" y="5090831"/>
              <a:ext cx="203686" cy="319522"/>
            </a:xfrm>
            <a:custGeom>
              <a:avLst/>
              <a:gdLst>
                <a:gd name="connsiteX0" fmla="*/ 177703 w 203686"/>
                <a:gd name="connsiteY0" fmla="*/ 118940 h 319522"/>
                <a:gd name="connsiteX1" fmla="*/ 172759 w 203686"/>
                <a:gd name="connsiteY1" fmla="*/ 80916 h 319522"/>
                <a:gd name="connsiteX2" fmla="*/ 158310 w 203686"/>
                <a:gd name="connsiteY2" fmla="*/ 50877 h 319522"/>
                <a:gd name="connsiteX3" fmla="*/ 134862 w 203686"/>
                <a:gd name="connsiteY3" fmla="*/ 30977 h 319522"/>
                <a:gd name="connsiteX4" fmla="*/ 102794 w 203686"/>
                <a:gd name="connsiteY4" fmla="*/ 23753 h 319522"/>
                <a:gd name="connsiteX5" fmla="*/ 72755 w 203686"/>
                <a:gd name="connsiteY5" fmla="*/ 29456 h 319522"/>
                <a:gd name="connsiteX6" fmla="*/ 48800 w 203686"/>
                <a:gd name="connsiteY6" fmla="*/ 46441 h 319522"/>
                <a:gd name="connsiteX7" fmla="*/ 32830 w 203686"/>
                <a:gd name="connsiteY7" fmla="*/ 73564 h 319522"/>
                <a:gd name="connsiteX8" fmla="*/ 26999 w 203686"/>
                <a:gd name="connsiteY8" fmla="*/ 110575 h 319522"/>
                <a:gd name="connsiteX9" fmla="*/ 31055 w 203686"/>
                <a:gd name="connsiteY9" fmla="*/ 150120 h 319522"/>
                <a:gd name="connsiteX10" fmla="*/ 44744 w 203686"/>
                <a:gd name="connsiteY10" fmla="*/ 182061 h 319522"/>
                <a:gd name="connsiteX11" fmla="*/ 68699 w 203686"/>
                <a:gd name="connsiteY11" fmla="*/ 203608 h 319522"/>
                <a:gd name="connsiteX12" fmla="*/ 103428 w 203686"/>
                <a:gd name="connsiteY12" fmla="*/ 211593 h 319522"/>
                <a:gd name="connsiteX13" fmla="*/ 134862 w 203686"/>
                <a:gd name="connsiteY13" fmla="*/ 204115 h 319522"/>
                <a:gd name="connsiteX14" fmla="*/ 158437 w 203686"/>
                <a:gd name="connsiteY14" fmla="*/ 183962 h 319522"/>
                <a:gd name="connsiteX15" fmla="*/ 173140 w 203686"/>
                <a:gd name="connsiteY15" fmla="*/ 154430 h 319522"/>
                <a:gd name="connsiteX16" fmla="*/ 178336 w 203686"/>
                <a:gd name="connsiteY16" fmla="*/ 118687 h 319522"/>
                <a:gd name="connsiteX17" fmla="*/ 178336 w 203686"/>
                <a:gd name="connsiteY17" fmla="*/ 7022 h 319522"/>
                <a:gd name="connsiteX18" fmla="*/ 203686 w 203686"/>
                <a:gd name="connsiteY18" fmla="*/ 7022 h 319522"/>
                <a:gd name="connsiteX19" fmla="*/ 203686 w 203686"/>
                <a:gd name="connsiteY19" fmla="*/ 207284 h 319522"/>
                <a:gd name="connsiteX20" fmla="*/ 199250 w 203686"/>
                <a:gd name="connsiteY20" fmla="*/ 249871 h 319522"/>
                <a:gd name="connsiteX21" fmla="*/ 183153 w 203686"/>
                <a:gd name="connsiteY21" fmla="*/ 285614 h 319522"/>
                <a:gd name="connsiteX22" fmla="*/ 151466 w 203686"/>
                <a:gd name="connsiteY22" fmla="*/ 310203 h 319522"/>
                <a:gd name="connsiteX23" fmla="*/ 99752 w 203686"/>
                <a:gd name="connsiteY23" fmla="*/ 319455 h 319522"/>
                <a:gd name="connsiteX24" fmla="*/ 57799 w 203686"/>
                <a:gd name="connsiteY24" fmla="*/ 313245 h 319522"/>
                <a:gd name="connsiteX25" fmla="*/ 29154 w 203686"/>
                <a:gd name="connsiteY25" fmla="*/ 297528 h 319522"/>
                <a:gd name="connsiteX26" fmla="*/ 12170 w 203686"/>
                <a:gd name="connsiteY26" fmla="*/ 276868 h 319522"/>
                <a:gd name="connsiteX27" fmla="*/ 5959 w 203686"/>
                <a:gd name="connsiteY27" fmla="*/ 255701 h 319522"/>
                <a:gd name="connsiteX28" fmla="*/ 33463 w 203686"/>
                <a:gd name="connsiteY28" fmla="*/ 255701 h 319522"/>
                <a:gd name="connsiteX29" fmla="*/ 42843 w 203686"/>
                <a:gd name="connsiteY29" fmla="*/ 275981 h 319522"/>
                <a:gd name="connsiteX30" fmla="*/ 57926 w 203686"/>
                <a:gd name="connsiteY30" fmla="*/ 288656 h 319522"/>
                <a:gd name="connsiteX31" fmla="*/ 77445 w 203686"/>
                <a:gd name="connsiteY31" fmla="*/ 294867 h 319522"/>
                <a:gd name="connsiteX32" fmla="*/ 99752 w 203686"/>
                <a:gd name="connsiteY32" fmla="*/ 296514 h 319522"/>
                <a:gd name="connsiteX33" fmla="*/ 141579 w 203686"/>
                <a:gd name="connsiteY33" fmla="*/ 287515 h 319522"/>
                <a:gd name="connsiteX34" fmla="*/ 165661 w 203686"/>
                <a:gd name="connsiteY34" fmla="*/ 264066 h 319522"/>
                <a:gd name="connsiteX35" fmla="*/ 176055 w 203686"/>
                <a:gd name="connsiteY35" fmla="*/ 231112 h 319522"/>
                <a:gd name="connsiteX36" fmla="*/ 178082 w 203686"/>
                <a:gd name="connsiteY36" fmla="*/ 193088 h 319522"/>
                <a:gd name="connsiteX37" fmla="*/ 143987 w 203686"/>
                <a:gd name="connsiteY37" fmla="*/ 224014 h 319522"/>
                <a:gd name="connsiteX38" fmla="*/ 98865 w 203686"/>
                <a:gd name="connsiteY38" fmla="*/ 234534 h 319522"/>
                <a:gd name="connsiteX39" fmla="*/ 55011 w 203686"/>
                <a:gd name="connsiteY39" fmla="*/ 224901 h 319522"/>
                <a:gd name="connsiteX40" fmla="*/ 24211 w 203686"/>
                <a:gd name="connsiteY40" fmla="*/ 199552 h 319522"/>
                <a:gd name="connsiteX41" fmla="*/ 5959 w 203686"/>
                <a:gd name="connsiteY41" fmla="*/ 161528 h 319522"/>
                <a:gd name="connsiteX42" fmla="*/ 2 w 203686"/>
                <a:gd name="connsiteY42" fmla="*/ 117039 h 319522"/>
                <a:gd name="connsiteX43" fmla="*/ 5579 w 203686"/>
                <a:gd name="connsiteY43" fmla="*/ 71283 h 319522"/>
                <a:gd name="connsiteX44" fmla="*/ 23324 w 203686"/>
                <a:gd name="connsiteY44" fmla="*/ 34273 h 319522"/>
                <a:gd name="connsiteX45" fmla="*/ 54377 w 203686"/>
                <a:gd name="connsiteY45" fmla="*/ 8923 h 319522"/>
                <a:gd name="connsiteX46" fmla="*/ 100133 w 203686"/>
                <a:gd name="connsiteY46" fmla="*/ 51 h 319522"/>
                <a:gd name="connsiteX47" fmla="*/ 121933 w 203686"/>
                <a:gd name="connsiteY47" fmla="*/ 2966 h 319522"/>
                <a:gd name="connsiteX48" fmla="*/ 143607 w 203686"/>
                <a:gd name="connsiteY48" fmla="*/ 11585 h 319522"/>
                <a:gd name="connsiteX49" fmla="*/ 162873 w 203686"/>
                <a:gd name="connsiteY49" fmla="*/ 25654 h 319522"/>
                <a:gd name="connsiteX50" fmla="*/ 177196 w 203686"/>
                <a:gd name="connsiteY50" fmla="*/ 44920 h 319522"/>
                <a:gd name="connsiteX51" fmla="*/ 178082 w 203686"/>
                <a:gd name="connsiteY51" fmla="*/ 44920 h 31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686" h="319522">
                  <a:moveTo>
                    <a:pt x="177703" y="118940"/>
                  </a:moveTo>
                  <a:cubicBezTo>
                    <a:pt x="177804" y="106101"/>
                    <a:pt x="176144" y="93299"/>
                    <a:pt x="172759" y="80916"/>
                  </a:cubicBezTo>
                  <a:cubicBezTo>
                    <a:pt x="169819" y="70105"/>
                    <a:pt x="164913" y="59927"/>
                    <a:pt x="158310" y="50877"/>
                  </a:cubicBezTo>
                  <a:cubicBezTo>
                    <a:pt x="152099" y="42549"/>
                    <a:pt x="144089" y="35756"/>
                    <a:pt x="134862" y="30977"/>
                  </a:cubicBezTo>
                  <a:cubicBezTo>
                    <a:pt x="124899" y="26034"/>
                    <a:pt x="113910" y="23563"/>
                    <a:pt x="102794" y="23753"/>
                  </a:cubicBezTo>
                  <a:cubicBezTo>
                    <a:pt x="92503" y="23639"/>
                    <a:pt x="82287" y="25578"/>
                    <a:pt x="72755" y="29456"/>
                  </a:cubicBezTo>
                  <a:cubicBezTo>
                    <a:pt x="63642" y="33335"/>
                    <a:pt x="55467" y="39127"/>
                    <a:pt x="48800" y="46441"/>
                  </a:cubicBezTo>
                  <a:cubicBezTo>
                    <a:pt x="41702" y="54312"/>
                    <a:pt x="36277" y="63539"/>
                    <a:pt x="32830" y="73564"/>
                  </a:cubicBezTo>
                  <a:cubicBezTo>
                    <a:pt x="28736" y="85466"/>
                    <a:pt x="26759" y="97989"/>
                    <a:pt x="26999" y="110575"/>
                  </a:cubicBezTo>
                  <a:cubicBezTo>
                    <a:pt x="26581" y="123883"/>
                    <a:pt x="27950" y="137179"/>
                    <a:pt x="31055" y="150120"/>
                  </a:cubicBezTo>
                  <a:cubicBezTo>
                    <a:pt x="33577" y="161528"/>
                    <a:pt x="38216" y="172365"/>
                    <a:pt x="44744" y="182061"/>
                  </a:cubicBezTo>
                  <a:cubicBezTo>
                    <a:pt x="50904" y="191047"/>
                    <a:pt x="59117" y="198437"/>
                    <a:pt x="68699" y="203608"/>
                  </a:cubicBezTo>
                  <a:cubicBezTo>
                    <a:pt x="79409" y="209159"/>
                    <a:pt x="91362" y="211910"/>
                    <a:pt x="103428" y="211593"/>
                  </a:cubicBezTo>
                  <a:cubicBezTo>
                    <a:pt x="114366" y="211758"/>
                    <a:pt x="125165" y="209185"/>
                    <a:pt x="134862" y="204115"/>
                  </a:cubicBezTo>
                  <a:cubicBezTo>
                    <a:pt x="144038" y="199108"/>
                    <a:pt x="152061" y="192251"/>
                    <a:pt x="158437" y="183962"/>
                  </a:cubicBezTo>
                  <a:cubicBezTo>
                    <a:pt x="165053" y="175064"/>
                    <a:pt x="170035" y="165064"/>
                    <a:pt x="173140" y="154430"/>
                  </a:cubicBezTo>
                  <a:cubicBezTo>
                    <a:pt x="176625" y="142845"/>
                    <a:pt x="178374" y="130791"/>
                    <a:pt x="178336" y="118687"/>
                  </a:cubicBezTo>
                  <a:moveTo>
                    <a:pt x="178336" y="7022"/>
                  </a:moveTo>
                  <a:lnTo>
                    <a:pt x="203686" y="7022"/>
                  </a:lnTo>
                  <a:lnTo>
                    <a:pt x="203686" y="207284"/>
                  </a:lnTo>
                  <a:cubicBezTo>
                    <a:pt x="203711" y="221594"/>
                    <a:pt x="202228" y="235878"/>
                    <a:pt x="199250" y="249871"/>
                  </a:cubicBezTo>
                  <a:cubicBezTo>
                    <a:pt x="196512" y="262799"/>
                    <a:pt x="191023" y="274992"/>
                    <a:pt x="183153" y="285614"/>
                  </a:cubicBezTo>
                  <a:cubicBezTo>
                    <a:pt x="174850" y="296375"/>
                    <a:pt x="163950" y="304829"/>
                    <a:pt x="151466" y="310203"/>
                  </a:cubicBezTo>
                  <a:cubicBezTo>
                    <a:pt x="135064" y="316895"/>
                    <a:pt x="117446" y="320039"/>
                    <a:pt x="99752" y="319455"/>
                  </a:cubicBezTo>
                  <a:cubicBezTo>
                    <a:pt x="85519" y="319734"/>
                    <a:pt x="71335" y="317630"/>
                    <a:pt x="57799" y="313245"/>
                  </a:cubicBezTo>
                  <a:cubicBezTo>
                    <a:pt x="47355" y="309823"/>
                    <a:pt x="37646" y="304499"/>
                    <a:pt x="29154" y="297528"/>
                  </a:cubicBezTo>
                  <a:cubicBezTo>
                    <a:pt x="22170" y="291837"/>
                    <a:pt x="16403" y="284815"/>
                    <a:pt x="12170" y="276868"/>
                  </a:cubicBezTo>
                  <a:cubicBezTo>
                    <a:pt x="8634" y="270328"/>
                    <a:pt x="6517" y="263116"/>
                    <a:pt x="5959" y="255701"/>
                  </a:cubicBezTo>
                  <a:lnTo>
                    <a:pt x="33463" y="255701"/>
                  </a:lnTo>
                  <a:cubicBezTo>
                    <a:pt x="34997" y="263091"/>
                    <a:pt x="38204" y="270024"/>
                    <a:pt x="42843" y="275981"/>
                  </a:cubicBezTo>
                  <a:cubicBezTo>
                    <a:pt x="46924" y="281215"/>
                    <a:pt x="52057" y="285538"/>
                    <a:pt x="57926" y="288656"/>
                  </a:cubicBezTo>
                  <a:cubicBezTo>
                    <a:pt x="64111" y="291634"/>
                    <a:pt x="70676" y="293725"/>
                    <a:pt x="77445" y="294867"/>
                  </a:cubicBezTo>
                  <a:cubicBezTo>
                    <a:pt x="84822" y="295994"/>
                    <a:pt x="92287" y="296552"/>
                    <a:pt x="99752" y="296514"/>
                  </a:cubicBezTo>
                  <a:cubicBezTo>
                    <a:pt x="114240" y="297211"/>
                    <a:pt x="128664" y="294106"/>
                    <a:pt x="141579" y="287515"/>
                  </a:cubicBezTo>
                  <a:cubicBezTo>
                    <a:pt x="151630" y="282090"/>
                    <a:pt x="159971" y="273978"/>
                    <a:pt x="165661" y="264066"/>
                  </a:cubicBezTo>
                  <a:cubicBezTo>
                    <a:pt x="171188" y="253838"/>
                    <a:pt x="174711" y="242659"/>
                    <a:pt x="176055" y="231112"/>
                  </a:cubicBezTo>
                  <a:cubicBezTo>
                    <a:pt x="177715" y="218513"/>
                    <a:pt x="178387" y="205801"/>
                    <a:pt x="178082" y="193088"/>
                  </a:cubicBezTo>
                  <a:cubicBezTo>
                    <a:pt x="170009" y="206536"/>
                    <a:pt x="158145" y="217284"/>
                    <a:pt x="143987" y="224014"/>
                  </a:cubicBezTo>
                  <a:cubicBezTo>
                    <a:pt x="129969" y="230985"/>
                    <a:pt x="114519" y="234598"/>
                    <a:pt x="98865" y="234534"/>
                  </a:cubicBezTo>
                  <a:cubicBezTo>
                    <a:pt x="83681" y="234927"/>
                    <a:pt x="68636" y="231619"/>
                    <a:pt x="55011" y="224901"/>
                  </a:cubicBezTo>
                  <a:cubicBezTo>
                    <a:pt x="42957" y="218894"/>
                    <a:pt x="32424" y="210224"/>
                    <a:pt x="24211" y="199552"/>
                  </a:cubicBezTo>
                  <a:cubicBezTo>
                    <a:pt x="15782" y="188145"/>
                    <a:pt x="9597" y="175242"/>
                    <a:pt x="5959" y="161528"/>
                  </a:cubicBezTo>
                  <a:cubicBezTo>
                    <a:pt x="1967" y="147040"/>
                    <a:pt x="-36" y="132071"/>
                    <a:pt x="2" y="117039"/>
                  </a:cubicBezTo>
                  <a:cubicBezTo>
                    <a:pt x="-74" y="101614"/>
                    <a:pt x="1789" y="86239"/>
                    <a:pt x="5579" y="71283"/>
                  </a:cubicBezTo>
                  <a:cubicBezTo>
                    <a:pt x="8862" y="57848"/>
                    <a:pt x="14894" y="45237"/>
                    <a:pt x="23324" y="34273"/>
                  </a:cubicBezTo>
                  <a:cubicBezTo>
                    <a:pt x="31549" y="23512"/>
                    <a:pt x="42183" y="14829"/>
                    <a:pt x="54377" y="8923"/>
                  </a:cubicBezTo>
                  <a:cubicBezTo>
                    <a:pt x="68788" y="2611"/>
                    <a:pt x="84416" y="-431"/>
                    <a:pt x="100133" y="51"/>
                  </a:cubicBezTo>
                  <a:cubicBezTo>
                    <a:pt x="107497" y="38"/>
                    <a:pt x="114835" y="1014"/>
                    <a:pt x="121933" y="2966"/>
                  </a:cubicBezTo>
                  <a:cubicBezTo>
                    <a:pt x="129462" y="4994"/>
                    <a:pt x="136738" y="7884"/>
                    <a:pt x="143607" y="11585"/>
                  </a:cubicBezTo>
                  <a:cubicBezTo>
                    <a:pt x="150680" y="15311"/>
                    <a:pt x="157169" y="20052"/>
                    <a:pt x="162873" y="25654"/>
                  </a:cubicBezTo>
                  <a:cubicBezTo>
                    <a:pt x="168640" y="31281"/>
                    <a:pt x="173469" y="37784"/>
                    <a:pt x="177196" y="44920"/>
                  </a:cubicBezTo>
                  <a:lnTo>
                    <a:pt x="178082" y="44920"/>
                  </a:lnTo>
                  <a:close/>
                </a:path>
              </a:pathLst>
            </a:custGeom>
            <a:grpFill/>
            <a:ln w="12675"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9DD866F2-435E-4232-9DCD-B080152C9602}"/>
                </a:ext>
              </a:extLst>
            </p:cNvPr>
            <p:cNvSpPr/>
            <p:nvPr/>
          </p:nvSpPr>
          <p:spPr>
            <a:xfrm>
              <a:off x="5354336" y="5430438"/>
              <a:ext cx="29152" cy="308124"/>
            </a:xfrm>
            <a:custGeom>
              <a:avLst/>
              <a:gdLst>
                <a:gd name="connsiteX0" fmla="*/ 0 w 29152"/>
                <a:gd name="connsiteY0" fmla="*/ 0 h 308124"/>
                <a:gd name="connsiteX1" fmla="*/ 29152 w 29152"/>
                <a:gd name="connsiteY1" fmla="*/ 0 h 308124"/>
                <a:gd name="connsiteX2" fmla="*/ 29152 w 29152"/>
                <a:gd name="connsiteY2" fmla="*/ 308124 h 308124"/>
                <a:gd name="connsiteX3" fmla="*/ 0 w 29152"/>
                <a:gd name="connsiteY3" fmla="*/ 308124 h 308124"/>
              </a:gdLst>
              <a:ahLst/>
              <a:cxnLst>
                <a:cxn ang="0">
                  <a:pos x="connsiteX0" y="connsiteY0"/>
                </a:cxn>
                <a:cxn ang="0">
                  <a:pos x="connsiteX1" y="connsiteY1"/>
                </a:cxn>
                <a:cxn ang="0">
                  <a:pos x="connsiteX2" y="connsiteY2"/>
                </a:cxn>
                <a:cxn ang="0">
                  <a:pos x="connsiteX3" y="connsiteY3"/>
                </a:cxn>
              </a:cxnLst>
              <a:rect l="l" t="t" r="r" b="b"/>
              <a:pathLst>
                <a:path w="29152" h="308124">
                  <a:moveTo>
                    <a:pt x="0" y="0"/>
                  </a:moveTo>
                  <a:lnTo>
                    <a:pt x="29152" y="0"/>
                  </a:lnTo>
                  <a:lnTo>
                    <a:pt x="29152" y="308124"/>
                  </a:lnTo>
                  <a:lnTo>
                    <a:pt x="0" y="308124"/>
                  </a:lnTo>
                  <a:close/>
                </a:path>
              </a:pathLst>
            </a:custGeom>
            <a:grpFill/>
            <a:ln w="12675"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1CC8F6D9-FEC5-4EDB-AE4B-BFBFAA6F1756}"/>
                </a:ext>
              </a:extLst>
            </p:cNvPr>
            <p:cNvSpPr/>
            <p:nvPr/>
          </p:nvSpPr>
          <p:spPr>
            <a:xfrm>
              <a:off x="5431399" y="5510896"/>
              <a:ext cx="175424" cy="227666"/>
            </a:xfrm>
            <a:custGeom>
              <a:avLst/>
              <a:gdLst>
                <a:gd name="connsiteX0" fmla="*/ 25349 w 175424"/>
                <a:gd name="connsiteY0" fmla="*/ 227668 h 227666"/>
                <a:gd name="connsiteX1" fmla="*/ 0 w 175424"/>
                <a:gd name="connsiteY1" fmla="*/ 227668 h 227666"/>
                <a:gd name="connsiteX2" fmla="*/ 0 w 175424"/>
                <a:gd name="connsiteY2" fmla="*/ 5986 h 227666"/>
                <a:gd name="connsiteX3" fmla="*/ 25349 w 175424"/>
                <a:gd name="connsiteY3" fmla="*/ 5986 h 227666"/>
                <a:gd name="connsiteX4" fmla="*/ 25349 w 175424"/>
                <a:gd name="connsiteY4" fmla="*/ 36786 h 227666"/>
                <a:gd name="connsiteX5" fmla="*/ 57289 w 175424"/>
                <a:gd name="connsiteY5" fmla="*/ 10296 h 227666"/>
                <a:gd name="connsiteX6" fmla="*/ 96835 w 175424"/>
                <a:gd name="connsiteY6" fmla="*/ 29 h 227666"/>
                <a:gd name="connsiteX7" fmla="*/ 134859 w 175424"/>
                <a:gd name="connsiteY7" fmla="*/ 7127 h 227666"/>
                <a:gd name="connsiteX8" fmla="*/ 164392 w 175424"/>
                <a:gd name="connsiteY8" fmla="*/ 31716 h 227666"/>
                <a:gd name="connsiteX9" fmla="*/ 174024 w 175424"/>
                <a:gd name="connsiteY9" fmla="*/ 56305 h 227666"/>
                <a:gd name="connsiteX10" fmla="*/ 175419 w 175424"/>
                <a:gd name="connsiteY10" fmla="*/ 82542 h 227666"/>
                <a:gd name="connsiteX11" fmla="*/ 175419 w 175424"/>
                <a:gd name="connsiteY11" fmla="*/ 227668 h 227666"/>
                <a:gd name="connsiteX12" fmla="*/ 150069 w 175424"/>
                <a:gd name="connsiteY12" fmla="*/ 227668 h 227666"/>
                <a:gd name="connsiteX13" fmla="*/ 150069 w 175424"/>
                <a:gd name="connsiteY13" fmla="*/ 83049 h 227666"/>
                <a:gd name="connsiteX14" fmla="*/ 137394 w 175424"/>
                <a:gd name="connsiteY14" fmla="*/ 38180 h 227666"/>
                <a:gd name="connsiteX15" fmla="*/ 93286 w 175424"/>
                <a:gd name="connsiteY15" fmla="*/ 23097 h 227666"/>
                <a:gd name="connsiteX16" fmla="*/ 71486 w 175424"/>
                <a:gd name="connsiteY16" fmla="*/ 26773 h 227666"/>
                <a:gd name="connsiteX17" fmla="*/ 53740 w 175424"/>
                <a:gd name="connsiteY17" fmla="*/ 36406 h 227666"/>
                <a:gd name="connsiteX18" fmla="*/ 40305 w 175424"/>
                <a:gd name="connsiteY18" fmla="*/ 50095 h 227666"/>
                <a:gd name="connsiteX19" fmla="*/ 31686 w 175424"/>
                <a:gd name="connsiteY19" fmla="*/ 66318 h 227666"/>
                <a:gd name="connsiteX20" fmla="*/ 26997 w 175424"/>
                <a:gd name="connsiteY20" fmla="*/ 86851 h 227666"/>
                <a:gd name="connsiteX21" fmla="*/ 26110 w 175424"/>
                <a:gd name="connsiteY21" fmla="*/ 108272 h 22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5424" h="227666">
                  <a:moveTo>
                    <a:pt x="25349" y="227668"/>
                  </a:moveTo>
                  <a:lnTo>
                    <a:pt x="0" y="227668"/>
                  </a:lnTo>
                  <a:lnTo>
                    <a:pt x="0" y="5986"/>
                  </a:lnTo>
                  <a:lnTo>
                    <a:pt x="25349" y="5986"/>
                  </a:lnTo>
                  <a:lnTo>
                    <a:pt x="25349" y="36786"/>
                  </a:lnTo>
                  <a:cubicBezTo>
                    <a:pt x="34830" y="26633"/>
                    <a:pt x="45565" y="17736"/>
                    <a:pt x="57289" y="10296"/>
                  </a:cubicBezTo>
                  <a:cubicBezTo>
                    <a:pt x="69242" y="3210"/>
                    <a:pt x="82943" y="-351"/>
                    <a:pt x="96835" y="29"/>
                  </a:cubicBezTo>
                  <a:cubicBezTo>
                    <a:pt x="109852" y="-110"/>
                    <a:pt x="122768" y="2298"/>
                    <a:pt x="134859" y="7127"/>
                  </a:cubicBezTo>
                  <a:cubicBezTo>
                    <a:pt x="146976" y="12134"/>
                    <a:pt x="157268" y="20714"/>
                    <a:pt x="164392" y="31716"/>
                  </a:cubicBezTo>
                  <a:cubicBezTo>
                    <a:pt x="169512" y="39030"/>
                    <a:pt x="172808" y="47458"/>
                    <a:pt x="174024" y="56305"/>
                  </a:cubicBezTo>
                  <a:cubicBezTo>
                    <a:pt x="175013" y="65013"/>
                    <a:pt x="175482" y="73771"/>
                    <a:pt x="175419" y="82542"/>
                  </a:cubicBezTo>
                  <a:lnTo>
                    <a:pt x="175419" y="227668"/>
                  </a:lnTo>
                  <a:lnTo>
                    <a:pt x="150069" y="227668"/>
                  </a:lnTo>
                  <a:lnTo>
                    <a:pt x="150069" y="83049"/>
                  </a:lnTo>
                  <a:cubicBezTo>
                    <a:pt x="151501" y="67041"/>
                    <a:pt x="146989" y="51070"/>
                    <a:pt x="137394" y="38180"/>
                  </a:cubicBezTo>
                  <a:cubicBezTo>
                    <a:pt x="125556" y="27026"/>
                    <a:pt x="109472" y="21526"/>
                    <a:pt x="93286" y="23097"/>
                  </a:cubicBezTo>
                  <a:cubicBezTo>
                    <a:pt x="85858" y="23034"/>
                    <a:pt x="78482" y="24276"/>
                    <a:pt x="71486" y="26773"/>
                  </a:cubicBezTo>
                  <a:cubicBezTo>
                    <a:pt x="65135" y="29118"/>
                    <a:pt x="59165" y="32363"/>
                    <a:pt x="53740" y="36406"/>
                  </a:cubicBezTo>
                  <a:cubicBezTo>
                    <a:pt x="48620" y="40284"/>
                    <a:pt x="44082" y="44898"/>
                    <a:pt x="40305" y="50095"/>
                  </a:cubicBezTo>
                  <a:cubicBezTo>
                    <a:pt x="36668" y="55063"/>
                    <a:pt x="33765" y="60526"/>
                    <a:pt x="31686" y="66318"/>
                  </a:cubicBezTo>
                  <a:cubicBezTo>
                    <a:pt x="29228" y="72935"/>
                    <a:pt x="27656" y="79830"/>
                    <a:pt x="26997" y="86851"/>
                  </a:cubicBezTo>
                  <a:cubicBezTo>
                    <a:pt x="26997" y="93442"/>
                    <a:pt x="26110" y="100667"/>
                    <a:pt x="26110" y="108272"/>
                  </a:cubicBezTo>
                  <a:close/>
                </a:path>
              </a:pathLst>
            </a:custGeom>
            <a:grpFill/>
            <a:ln w="12675"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4DF2A7B8-6675-4B22-9382-F33454C75BE1}"/>
                </a:ext>
              </a:extLst>
            </p:cNvPr>
            <p:cNvSpPr/>
            <p:nvPr/>
          </p:nvSpPr>
          <p:spPr>
            <a:xfrm>
              <a:off x="5640026" y="5510892"/>
              <a:ext cx="175424" cy="227670"/>
            </a:xfrm>
            <a:custGeom>
              <a:avLst/>
              <a:gdLst>
                <a:gd name="connsiteX0" fmla="*/ 25349 w 175424"/>
                <a:gd name="connsiteY0" fmla="*/ 227672 h 227670"/>
                <a:gd name="connsiteX1" fmla="*/ 0 w 175424"/>
                <a:gd name="connsiteY1" fmla="*/ 227672 h 227670"/>
                <a:gd name="connsiteX2" fmla="*/ 0 w 175424"/>
                <a:gd name="connsiteY2" fmla="*/ 5990 h 227670"/>
                <a:gd name="connsiteX3" fmla="*/ 25349 w 175424"/>
                <a:gd name="connsiteY3" fmla="*/ 5990 h 227670"/>
                <a:gd name="connsiteX4" fmla="*/ 25349 w 175424"/>
                <a:gd name="connsiteY4" fmla="*/ 36790 h 227670"/>
                <a:gd name="connsiteX5" fmla="*/ 57290 w 175424"/>
                <a:gd name="connsiteY5" fmla="*/ 10299 h 227670"/>
                <a:gd name="connsiteX6" fmla="*/ 96835 w 175424"/>
                <a:gd name="connsiteY6" fmla="*/ 33 h 227670"/>
                <a:gd name="connsiteX7" fmla="*/ 134859 w 175424"/>
                <a:gd name="connsiteY7" fmla="*/ 7130 h 227670"/>
                <a:gd name="connsiteX8" fmla="*/ 164265 w 175424"/>
                <a:gd name="connsiteY8" fmla="*/ 31720 h 227670"/>
                <a:gd name="connsiteX9" fmla="*/ 174024 w 175424"/>
                <a:gd name="connsiteY9" fmla="*/ 56309 h 227670"/>
                <a:gd name="connsiteX10" fmla="*/ 175419 w 175424"/>
                <a:gd name="connsiteY10" fmla="*/ 82546 h 227670"/>
                <a:gd name="connsiteX11" fmla="*/ 175419 w 175424"/>
                <a:gd name="connsiteY11" fmla="*/ 227672 h 227670"/>
                <a:gd name="connsiteX12" fmla="*/ 150069 w 175424"/>
                <a:gd name="connsiteY12" fmla="*/ 227672 h 227670"/>
                <a:gd name="connsiteX13" fmla="*/ 150069 w 175424"/>
                <a:gd name="connsiteY13" fmla="*/ 83053 h 227670"/>
                <a:gd name="connsiteX14" fmla="*/ 136761 w 175424"/>
                <a:gd name="connsiteY14" fmla="*/ 38184 h 227670"/>
                <a:gd name="connsiteX15" fmla="*/ 92652 w 175424"/>
                <a:gd name="connsiteY15" fmla="*/ 23101 h 227670"/>
                <a:gd name="connsiteX16" fmla="*/ 70852 w 175424"/>
                <a:gd name="connsiteY16" fmla="*/ 26777 h 227670"/>
                <a:gd name="connsiteX17" fmla="*/ 53107 w 175424"/>
                <a:gd name="connsiteY17" fmla="*/ 36410 h 227670"/>
                <a:gd name="connsiteX18" fmla="*/ 39672 w 175424"/>
                <a:gd name="connsiteY18" fmla="*/ 50098 h 227670"/>
                <a:gd name="connsiteX19" fmla="*/ 31053 w 175424"/>
                <a:gd name="connsiteY19" fmla="*/ 66322 h 227670"/>
                <a:gd name="connsiteX20" fmla="*/ 26363 w 175424"/>
                <a:gd name="connsiteY20" fmla="*/ 86855 h 227670"/>
                <a:gd name="connsiteX21" fmla="*/ 25476 w 175424"/>
                <a:gd name="connsiteY21" fmla="*/ 108275 h 22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5424" h="227670">
                  <a:moveTo>
                    <a:pt x="25349" y="227672"/>
                  </a:moveTo>
                  <a:lnTo>
                    <a:pt x="0" y="227672"/>
                  </a:lnTo>
                  <a:lnTo>
                    <a:pt x="0" y="5990"/>
                  </a:lnTo>
                  <a:lnTo>
                    <a:pt x="25349" y="5990"/>
                  </a:lnTo>
                  <a:lnTo>
                    <a:pt x="25349" y="36790"/>
                  </a:lnTo>
                  <a:cubicBezTo>
                    <a:pt x="34830" y="26637"/>
                    <a:pt x="45565" y="17739"/>
                    <a:pt x="57290" y="10299"/>
                  </a:cubicBezTo>
                  <a:cubicBezTo>
                    <a:pt x="69229" y="3189"/>
                    <a:pt x="82943" y="-373"/>
                    <a:pt x="96835" y="33"/>
                  </a:cubicBezTo>
                  <a:cubicBezTo>
                    <a:pt x="109852" y="-107"/>
                    <a:pt x="122768" y="2302"/>
                    <a:pt x="134859" y="7130"/>
                  </a:cubicBezTo>
                  <a:cubicBezTo>
                    <a:pt x="146939" y="12137"/>
                    <a:pt x="157192" y="20718"/>
                    <a:pt x="164265" y="31720"/>
                  </a:cubicBezTo>
                  <a:cubicBezTo>
                    <a:pt x="169474" y="38995"/>
                    <a:pt x="172820" y="47437"/>
                    <a:pt x="174024" y="56309"/>
                  </a:cubicBezTo>
                  <a:cubicBezTo>
                    <a:pt x="175013" y="65016"/>
                    <a:pt x="175482" y="73775"/>
                    <a:pt x="175419" y="82546"/>
                  </a:cubicBezTo>
                  <a:lnTo>
                    <a:pt x="175419" y="227672"/>
                  </a:lnTo>
                  <a:lnTo>
                    <a:pt x="150069" y="227672"/>
                  </a:lnTo>
                  <a:lnTo>
                    <a:pt x="150069" y="83053"/>
                  </a:lnTo>
                  <a:cubicBezTo>
                    <a:pt x="151324" y="66968"/>
                    <a:pt x="146583" y="50985"/>
                    <a:pt x="136761" y="38184"/>
                  </a:cubicBezTo>
                  <a:cubicBezTo>
                    <a:pt x="124922" y="27030"/>
                    <a:pt x="108838" y="21529"/>
                    <a:pt x="92652" y="23101"/>
                  </a:cubicBezTo>
                  <a:cubicBezTo>
                    <a:pt x="85225" y="23037"/>
                    <a:pt x="77848" y="24280"/>
                    <a:pt x="70852" y="26777"/>
                  </a:cubicBezTo>
                  <a:cubicBezTo>
                    <a:pt x="64502" y="29121"/>
                    <a:pt x="58532" y="32366"/>
                    <a:pt x="53107" y="36410"/>
                  </a:cubicBezTo>
                  <a:cubicBezTo>
                    <a:pt x="47986" y="40288"/>
                    <a:pt x="43449" y="44901"/>
                    <a:pt x="39672" y="50098"/>
                  </a:cubicBezTo>
                  <a:cubicBezTo>
                    <a:pt x="36034" y="55067"/>
                    <a:pt x="33132" y="60529"/>
                    <a:pt x="31053" y="66322"/>
                  </a:cubicBezTo>
                  <a:cubicBezTo>
                    <a:pt x="28594" y="72938"/>
                    <a:pt x="27022" y="79833"/>
                    <a:pt x="26363" y="86855"/>
                  </a:cubicBezTo>
                  <a:cubicBezTo>
                    <a:pt x="26363" y="93446"/>
                    <a:pt x="25476" y="100670"/>
                    <a:pt x="25476" y="108275"/>
                  </a:cubicBezTo>
                  <a:close/>
                </a:path>
              </a:pathLst>
            </a:custGeom>
            <a:grpFill/>
            <a:ln w="12675"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3887FAD1-9AB3-4CBB-9920-216F4B8BD19F}"/>
                </a:ext>
              </a:extLst>
            </p:cNvPr>
            <p:cNvSpPr/>
            <p:nvPr/>
          </p:nvSpPr>
          <p:spPr>
            <a:xfrm>
              <a:off x="5834300" y="5510637"/>
              <a:ext cx="205383" cy="234269"/>
            </a:xfrm>
            <a:custGeom>
              <a:avLst/>
              <a:gdLst>
                <a:gd name="connsiteX0" fmla="*/ 178237 w 205383"/>
                <a:gd name="connsiteY0" fmla="*/ 117149 h 234269"/>
                <a:gd name="connsiteX1" fmla="*/ 173928 w 205383"/>
                <a:gd name="connsiteY1" fmla="*/ 80265 h 234269"/>
                <a:gd name="connsiteX2" fmla="*/ 160619 w 205383"/>
                <a:gd name="connsiteY2" fmla="*/ 50606 h 234269"/>
                <a:gd name="connsiteX3" fmla="*/ 137552 w 205383"/>
                <a:gd name="connsiteY3" fmla="*/ 30580 h 234269"/>
                <a:gd name="connsiteX4" fmla="*/ 102822 w 205383"/>
                <a:gd name="connsiteY4" fmla="*/ 23356 h 234269"/>
                <a:gd name="connsiteX5" fmla="*/ 68347 w 205383"/>
                <a:gd name="connsiteY5" fmla="*/ 31341 h 234269"/>
                <a:gd name="connsiteX6" fmla="*/ 45025 w 205383"/>
                <a:gd name="connsiteY6" fmla="*/ 52254 h 234269"/>
                <a:gd name="connsiteX7" fmla="*/ 32351 w 205383"/>
                <a:gd name="connsiteY7" fmla="*/ 82167 h 234269"/>
                <a:gd name="connsiteX8" fmla="*/ 32985 w 205383"/>
                <a:gd name="connsiteY8" fmla="*/ 155047 h 234269"/>
                <a:gd name="connsiteX9" fmla="*/ 47307 w 205383"/>
                <a:gd name="connsiteY9" fmla="*/ 184706 h 234269"/>
                <a:gd name="connsiteX10" fmla="*/ 70882 w 205383"/>
                <a:gd name="connsiteY10" fmla="*/ 203971 h 234269"/>
                <a:gd name="connsiteX11" fmla="*/ 103329 w 205383"/>
                <a:gd name="connsiteY11" fmla="*/ 210816 h 234269"/>
                <a:gd name="connsiteX12" fmla="*/ 137805 w 205383"/>
                <a:gd name="connsiteY12" fmla="*/ 202957 h 234269"/>
                <a:gd name="connsiteX13" fmla="*/ 161126 w 205383"/>
                <a:gd name="connsiteY13" fmla="*/ 181790 h 234269"/>
                <a:gd name="connsiteX14" fmla="*/ 174435 w 205383"/>
                <a:gd name="connsiteY14" fmla="*/ 151751 h 234269"/>
                <a:gd name="connsiteX15" fmla="*/ 178745 w 205383"/>
                <a:gd name="connsiteY15" fmla="*/ 117149 h 234269"/>
                <a:gd name="connsiteX16" fmla="*/ 102696 w 205383"/>
                <a:gd name="connsiteY16" fmla="*/ 233884 h 234269"/>
                <a:gd name="connsiteX17" fmla="*/ 62770 w 205383"/>
                <a:gd name="connsiteY17" fmla="*/ 226279 h 234269"/>
                <a:gd name="connsiteX18" fmla="*/ 30196 w 205383"/>
                <a:gd name="connsiteY18" fmla="*/ 204351 h 234269"/>
                <a:gd name="connsiteX19" fmla="*/ 8142 w 205383"/>
                <a:gd name="connsiteY19" fmla="*/ 167975 h 234269"/>
                <a:gd name="connsiteX20" fmla="*/ 30 w 205383"/>
                <a:gd name="connsiteY20" fmla="*/ 117276 h 234269"/>
                <a:gd name="connsiteX21" fmla="*/ 6494 w 205383"/>
                <a:gd name="connsiteY21" fmla="*/ 71646 h 234269"/>
                <a:gd name="connsiteX22" fmla="*/ 25633 w 205383"/>
                <a:gd name="connsiteY22" fmla="*/ 34636 h 234269"/>
                <a:gd name="connsiteX23" fmla="*/ 57827 w 205383"/>
                <a:gd name="connsiteY23" fmla="*/ 9287 h 234269"/>
                <a:gd name="connsiteX24" fmla="*/ 102696 w 205383"/>
                <a:gd name="connsiteY24" fmla="*/ 34 h 234269"/>
                <a:gd name="connsiteX25" fmla="*/ 148071 w 205383"/>
                <a:gd name="connsiteY25" fmla="*/ 9287 h 234269"/>
                <a:gd name="connsiteX26" fmla="*/ 180265 w 205383"/>
                <a:gd name="connsiteY26" fmla="*/ 34636 h 234269"/>
                <a:gd name="connsiteX27" fmla="*/ 199278 w 205383"/>
                <a:gd name="connsiteY27" fmla="*/ 71646 h 234269"/>
                <a:gd name="connsiteX28" fmla="*/ 205361 w 205383"/>
                <a:gd name="connsiteY28" fmla="*/ 117529 h 234269"/>
                <a:gd name="connsiteX29" fmla="*/ 198137 w 205383"/>
                <a:gd name="connsiteY29" fmla="*/ 165440 h 234269"/>
                <a:gd name="connsiteX30" fmla="*/ 177477 w 205383"/>
                <a:gd name="connsiteY30" fmla="*/ 202197 h 234269"/>
                <a:gd name="connsiteX31" fmla="*/ 144903 w 205383"/>
                <a:gd name="connsiteY31" fmla="*/ 226025 h 234269"/>
                <a:gd name="connsiteX32" fmla="*/ 102696 w 205383"/>
                <a:gd name="connsiteY32" fmla="*/ 234264 h 23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5383" h="234269">
                  <a:moveTo>
                    <a:pt x="178237" y="117149"/>
                  </a:moveTo>
                  <a:cubicBezTo>
                    <a:pt x="178288" y="104728"/>
                    <a:pt x="176843" y="92344"/>
                    <a:pt x="173928" y="80265"/>
                  </a:cubicBezTo>
                  <a:cubicBezTo>
                    <a:pt x="171355" y="69644"/>
                    <a:pt x="166843" y="59593"/>
                    <a:pt x="160619" y="50606"/>
                  </a:cubicBezTo>
                  <a:cubicBezTo>
                    <a:pt x="154650" y="42165"/>
                    <a:pt x="146740" y="35295"/>
                    <a:pt x="137552" y="30580"/>
                  </a:cubicBezTo>
                  <a:cubicBezTo>
                    <a:pt x="126702" y="25472"/>
                    <a:pt x="114813" y="22988"/>
                    <a:pt x="102822" y="23356"/>
                  </a:cubicBezTo>
                  <a:cubicBezTo>
                    <a:pt x="90832" y="23013"/>
                    <a:pt x="78969" y="25764"/>
                    <a:pt x="68347" y="31341"/>
                  </a:cubicBezTo>
                  <a:cubicBezTo>
                    <a:pt x="59069" y="36423"/>
                    <a:pt x="51084" y="43572"/>
                    <a:pt x="45025" y="52254"/>
                  </a:cubicBezTo>
                  <a:cubicBezTo>
                    <a:pt x="39068" y="61405"/>
                    <a:pt x="34784" y="71532"/>
                    <a:pt x="32351" y="82167"/>
                  </a:cubicBezTo>
                  <a:cubicBezTo>
                    <a:pt x="26393" y="106122"/>
                    <a:pt x="26622" y="131193"/>
                    <a:pt x="32985" y="155047"/>
                  </a:cubicBezTo>
                  <a:cubicBezTo>
                    <a:pt x="35836" y="165757"/>
                    <a:pt x="40690" y="175820"/>
                    <a:pt x="47307" y="184706"/>
                  </a:cubicBezTo>
                  <a:cubicBezTo>
                    <a:pt x="53518" y="192906"/>
                    <a:pt x="61604" y="199523"/>
                    <a:pt x="70882" y="203971"/>
                  </a:cubicBezTo>
                  <a:cubicBezTo>
                    <a:pt x="81034" y="208712"/>
                    <a:pt x="92138" y="211044"/>
                    <a:pt x="103329" y="210816"/>
                  </a:cubicBezTo>
                  <a:cubicBezTo>
                    <a:pt x="115294" y="211145"/>
                    <a:pt x="127158" y="208433"/>
                    <a:pt x="137805" y="202957"/>
                  </a:cubicBezTo>
                  <a:cubicBezTo>
                    <a:pt x="147146" y="197849"/>
                    <a:pt x="155144" y="190599"/>
                    <a:pt x="161126" y="181790"/>
                  </a:cubicBezTo>
                  <a:cubicBezTo>
                    <a:pt x="167223" y="172601"/>
                    <a:pt x="171723" y="162449"/>
                    <a:pt x="174435" y="151751"/>
                  </a:cubicBezTo>
                  <a:cubicBezTo>
                    <a:pt x="177287" y="140433"/>
                    <a:pt x="178732" y="128810"/>
                    <a:pt x="178745" y="117149"/>
                  </a:cubicBezTo>
                  <a:moveTo>
                    <a:pt x="102696" y="233884"/>
                  </a:moveTo>
                  <a:cubicBezTo>
                    <a:pt x="89045" y="233757"/>
                    <a:pt x="75521" y="231184"/>
                    <a:pt x="62770" y="226279"/>
                  </a:cubicBezTo>
                  <a:cubicBezTo>
                    <a:pt x="50437" y="221450"/>
                    <a:pt x="39309" y="213959"/>
                    <a:pt x="30196" y="204351"/>
                  </a:cubicBezTo>
                  <a:cubicBezTo>
                    <a:pt x="20436" y="193857"/>
                    <a:pt x="12920" y="181486"/>
                    <a:pt x="8142" y="167975"/>
                  </a:cubicBezTo>
                  <a:cubicBezTo>
                    <a:pt x="2425" y="151701"/>
                    <a:pt x="-325" y="134526"/>
                    <a:pt x="30" y="117276"/>
                  </a:cubicBezTo>
                  <a:cubicBezTo>
                    <a:pt x="-97" y="101825"/>
                    <a:pt x="2083" y="86451"/>
                    <a:pt x="6494" y="71646"/>
                  </a:cubicBezTo>
                  <a:cubicBezTo>
                    <a:pt x="10436" y="58198"/>
                    <a:pt x="16938" y="45625"/>
                    <a:pt x="25633" y="34636"/>
                  </a:cubicBezTo>
                  <a:cubicBezTo>
                    <a:pt x="34302" y="23850"/>
                    <a:pt x="45317" y="15180"/>
                    <a:pt x="57827" y="9287"/>
                  </a:cubicBezTo>
                  <a:cubicBezTo>
                    <a:pt x="71883" y="2822"/>
                    <a:pt x="87233" y="-346"/>
                    <a:pt x="102696" y="34"/>
                  </a:cubicBezTo>
                  <a:cubicBezTo>
                    <a:pt x="118323" y="-359"/>
                    <a:pt x="133837" y="2810"/>
                    <a:pt x="148071" y="9287"/>
                  </a:cubicBezTo>
                  <a:cubicBezTo>
                    <a:pt x="160569" y="15206"/>
                    <a:pt x="171571" y="23875"/>
                    <a:pt x="180265" y="34636"/>
                  </a:cubicBezTo>
                  <a:cubicBezTo>
                    <a:pt x="188998" y="45587"/>
                    <a:pt x="195450" y="58173"/>
                    <a:pt x="199278" y="71646"/>
                  </a:cubicBezTo>
                  <a:cubicBezTo>
                    <a:pt x="203422" y="86590"/>
                    <a:pt x="205475" y="102028"/>
                    <a:pt x="205361" y="117529"/>
                  </a:cubicBezTo>
                  <a:cubicBezTo>
                    <a:pt x="205640" y="133791"/>
                    <a:pt x="203194" y="149977"/>
                    <a:pt x="198137" y="165440"/>
                  </a:cubicBezTo>
                  <a:cubicBezTo>
                    <a:pt x="193701" y="178913"/>
                    <a:pt x="186679" y="191398"/>
                    <a:pt x="177477" y="202197"/>
                  </a:cubicBezTo>
                  <a:cubicBezTo>
                    <a:pt x="168490" y="212413"/>
                    <a:pt x="157362" y="220550"/>
                    <a:pt x="144903" y="226025"/>
                  </a:cubicBezTo>
                  <a:cubicBezTo>
                    <a:pt x="131543" y="231628"/>
                    <a:pt x="117183" y="234429"/>
                    <a:pt x="102696" y="234264"/>
                  </a:cubicBezTo>
                </a:path>
              </a:pathLst>
            </a:custGeom>
            <a:grpFill/>
            <a:ln w="12675"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2203B40D-03EE-4B99-A176-472638930B81}"/>
                </a:ext>
              </a:extLst>
            </p:cNvPr>
            <p:cNvSpPr/>
            <p:nvPr/>
          </p:nvSpPr>
          <p:spPr>
            <a:xfrm>
              <a:off x="6034846" y="5516880"/>
              <a:ext cx="199374" cy="221681"/>
            </a:xfrm>
            <a:custGeom>
              <a:avLst/>
              <a:gdLst>
                <a:gd name="connsiteX0" fmla="*/ 0 w 199374"/>
                <a:gd name="connsiteY0" fmla="*/ 0 h 221681"/>
                <a:gd name="connsiteX1" fmla="*/ 27758 w 199374"/>
                <a:gd name="connsiteY1" fmla="*/ 0 h 221681"/>
                <a:gd name="connsiteX2" fmla="*/ 99624 w 199374"/>
                <a:gd name="connsiteY2" fmla="*/ 189995 h 221681"/>
                <a:gd name="connsiteX3" fmla="*/ 171490 w 199374"/>
                <a:gd name="connsiteY3" fmla="*/ 0 h 221681"/>
                <a:gd name="connsiteX4" fmla="*/ 199374 w 199374"/>
                <a:gd name="connsiteY4" fmla="*/ 0 h 221681"/>
                <a:gd name="connsiteX5" fmla="*/ 113313 w 199374"/>
                <a:gd name="connsiteY5" fmla="*/ 221682 h 221681"/>
                <a:gd name="connsiteX6" fmla="*/ 84667 w 199374"/>
                <a:gd name="connsiteY6" fmla="*/ 221682 h 221681"/>
                <a:gd name="connsiteX7" fmla="*/ 0 w 199374"/>
                <a:gd name="connsiteY7" fmla="*/ 0 h 2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374" h="221681">
                  <a:moveTo>
                    <a:pt x="0" y="0"/>
                  </a:moveTo>
                  <a:lnTo>
                    <a:pt x="27758" y="0"/>
                  </a:lnTo>
                  <a:lnTo>
                    <a:pt x="99624" y="189995"/>
                  </a:lnTo>
                  <a:lnTo>
                    <a:pt x="171490" y="0"/>
                  </a:lnTo>
                  <a:lnTo>
                    <a:pt x="199374" y="0"/>
                  </a:lnTo>
                  <a:lnTo>
                    <a:pt x="113313" y="221682"/>
                  </a:lnTo>
                  <a:lnTo>
                    <a:pt x="84667" y="221682"/>
                  </a:lnTo>
                  <a:lnTo>
                    <a:pt x="0" y="0"/>
                  </a:lnTo>
                  <a:close/>
                </a:path>
              </a:pathLst>
            </a:custGeom>
            <a:grpFill/>
            <a:ln w="12675"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C35C0442-B754-43EE-91C4-5EFACD4D74A2}"/>
                </a:ext>
              </a:extLst>
            </p:cNvPr>
            <p:cNvSpPr/>
            <p:nvPr/>
          </p:nvSpPr>
          <p:spPr>
            <a:xfrm>
              <a:off x="6231920" y="5511682"/>
              <a:ext cx="208899" cy="233728"/>
            </a:xfrm>
            <a:custGeom>
              <a:avLst/>
              <a:gdLst>
                <a:gd name="connsiteX0" fmla="*/ 156679 w 208899"/>
                <a:gd name="connsiteY0" fmla="*/ 110527 h 233728"/>
                <a:gd name="connsiteX1" fmla="*/ 123725 w 208899"/>
                <a:gd name="connsiteY1" fmla="*/ 119526 h 233728"/>
                <a:gd name="connsiteX2" fmla="*/ 90390 w 208899"/>
                <a:gd name="connsiteY2" fmla="*/ 122949 h 233728"/>
                <a:gd name="connsiteX3" fmla="*/ 44380 w 208899"/>
                <a:gd name="connsiteY3" fmla="*/ 135623 h 233728"/>
                <a:gd name="connsiteX4" fmla="*/ 27903 w 208899"/>
                <a:gd name="connsiteY4" fmla="*/ 169465 h 233728"/>
                <a:gd name="connsiteX5" fmla="*/ 31959 w 208899"/>
                <a:gd name="connsiteY5" fmla="*/ 187210 h 233728"/>
                <a:gd name="connsiteX6" fmla="*/ 42606 w 208899"/>
                <a:gd name="connsiteY6" fmla="*/ 199885 h 233728"/>
                <a:gd name="connsiteX7" fmla="*/ 58069 w 208899"/>
                <a:gd name="connsiteY7" fmla="*/ 207236 h 233728"/>
                <a:gd name="connsiteX8" fmla="*/ 75814 w 208899"/>
                <a:gd name="connsiteY8" fmla="*/ 209518 h 233728"/>
                <a:gd name="connsiteX9" fmla="*/ 105853 w 208899"/>
                <a:gd name="connsiteY9" fmla="*/ 205715 h 233728"/>
                <a:gd name="connsiteX10" fmla="*/ 131203 w 208899"/>
                <a:gd name="connsiteY10" fmla="*/ 193927 h 233728"/>
                <a:gd name="connsiteX11" fmla="*/ 149328 w 208899"/>
                <a:gd name="connsiteY11" fmla="*/ 173775 h 233728"/>
                <a:gd name="connsiteX12" fmla="*/ 156172 w 208899"/>
                <a:gd name="connsiteY12" fmla="*/ 144876 h 233728"/>
                <a:gd name="connsiteX13" fmla="*/ 113458 w 208899"/>
                <a:gd name="connsiteY13" fmla="*/ 97852 h 233728"/>
                <a:gd name="connsiteX14" fmla="*/ 130823 w 208899"/>
                <a:gd name="connsiteY14" fmla="*/ 95318 h 233728"/>
                <a:gd name="connsiteX15" fmla="*/ 147300 w 208899"/>
                <a:gd name="connsiteY15" fmla="*/ 90628 h 233728"/>
                <a:gd name="connsiteX16" fmla="*/ 155285 w 208899"/>
                <a:gd name="connsiteY16" fmla="*/ 80615 h 233728"/>
                <a:gd name="connsiteX17" fmla="*/ 156679 w 208899"/>
                <a:gd name="connsiteY17" fmla="*/ 67940 h 233728"/>
                <a:gd name="connsiteX18" fmla="*/ 144004 w 208899"/>
                <a:gd name="connsiteY18" fmla="*/ 35619 h 233728"/>
                <a:gd name="connsiteX19" fmla="*/ 101417 w 208899"/>
                <a:gd name="connsiteY19" fmla="*/ 22945 h 233728"/>
                <a:gd name="connsiteX20" fmla="*/ 76955 w 208899"/>
                <a:gd name="connsiteY20" fmla="*/ 25352 h 233728"/>
                <a:gd name="connsiteX21" fmla="*/ 57562 w 208899"/>
                <a:gd name="connsiteY21" fmla="*/ 33465 h 233728"/>
                <a:gd name="connsiteX22" fmla="*/ 43873 w 208899"/>
                <a:gd name="connsiteY22" fmla="*/ 48928 h 233728"/>
                <a:gd name="connsiteX23" fmla="*/ 36775 w 208899"/>
                <a:gd name="connsiteY23" fmla="*/ 73010 h 233728"/>
                <a:gd name="connsiteX24" fmla="*/ 10665 w 208899"/>
                <a:gd name="connsiteY24" fmla="*/ 73010 h 233728"/>
                <a:gd name="connsiteX25" fmla="*/ 19664 w 208899"/>
                <a:gd name="connsiteY25" fmla="*/ 39422 h 233728"/>
                <a:gd name="connsiteX26" fmla="*/ 39564 w 208899"/>
                <a:gd name="connsiteY26" fmla="*/ 16734 h 233728"/>
                <a:gd name="connsiteX27" fmla="*/ 67829 w 208899"/>
                <a:gd name="connsiteY27" fmla="*/ 4059 h 233728"/>
                <a:gd name="connsiteX28" fmla="*/ 101797 w 208899"/>
                <a:gd name="connsiteY28" fmla="*/ 3 h 233728"/>
                <a:gd name="connsiteX29" fmla="*/ 133231 w 208899"/>
                <a:gd name="connsiteY29" fmla="*/ 3679 h 233728"/>
                <a:gd name="connsiteX30" fmla="*/ 158580 w 208899"/>
                <a:gd name="connsiteY30" fmla="*/ 15213 h 233728"/>
                <a:gd name="connsiteX31" fmla="*/ 175691 w 208899"/>
                <a:gd name="connsiteY31" fmla="*/ 36380 h 233728"/>
                <a:gd name="connsiteX32" fmla="*/ 181902 w 208899"/>
                <a:gd name="connsiteY32" fmla="*/ 68954 h 233728"/>
                <a:gd name="connsiteX33" fmla="*/ 181902 w 208899"/>
                <a:gd name="connsiteY33" fmla="*/ 189618 h 233728"/>
                <a:gd name="connsiteX34" fmla="*/ 187225 w 208899"/>
                <a:gd name="connsiteY34" fmla="*/ 208630 h 233728"/>
                <a:gd name="connsiteX35" fmla="*/ 208899 w 208899"/>
                <a:gd name="connsiteY35" fmla="*/ 206729 h 233728"/>
                <a:gd name="connsiteX36" fmla="*/ 208899 w 208899"/>
                <a:gd name="connsiteY36" fmla="*/ 226882 h 233728"/>
                <a:gd name="connsiteX37" fmla="*/ 200027 w 208899"/>
                <a:gd name="connsiteY37" fmla="*/ 229417 h 233728"/>
                <a:gd name="connsiteX38" fmla="*/ 188746 w 208899"/>
                <a:gd name="connsiteY38" fmla="*/ 231064 h 233728"/>
                <a:gd name="connsiteX39" fmla="*/ 177212 w 208899"/>
                <a:gd name="connsiteY39" fmla="*/ 229797 h 233728"/>
                <a:gd name="connsiteX40" fmla="*/ 166945 w 208899"/>
                <a:gd name="connsiteY40" fmla="*/ 225741 h 233728"/>
                <a:gd name="connsiteX41" fmla="*/ 160735 w 208899"/>
                <a:gd name="connsiteY41" fmla="*/ 218009 h 233728"/>
                <a:gd name="connsiteX42" fmla="*/ 157439 w 208899"/>
                <a:gd name="connsiteY42" fmla="*/ 208250 h 233728"/>
                <a:gd name="connsiteX43" fmla="*/ 156679 w 208899"/>
                <a:gd name="connsiteY43" fmla="*/ 196843 h 233728"/>
                <a:gd name="connsiteX44" fmla="*/ 119415 w 208899"/>
                <a:gd name="connsiteY44" fmla="*/ 224220 h 233728"/>
                <a:gd name="connsiteX45" fmla="*/ 74039 w 208899"/>
                <a:gd name="connsiteY45" fmla="*/ 233726 h 233728"/>
                <a:gd name="connsiteX46" fmla="*/ 46028 w 208899"/>
                <a:gd name="connsiteY46" fmla="*/ 229797 h 233728"/>
                <a:gd name="connsiteX47" fmla="*/ 22200 w 208899"/>
                <a:gd name="connsiteY47" fmla="*/ 217756 h 233728"/>
                <a:gd name="connsiteX48" fmla="*/ 5976 w 208899"/>
                <a:gd name="connsiteY48" fmla="*/ 197857 h 233728"/>
                <a:gd name="connsiteX49" fmla="*/ 19 w 208899"/>
                <a:gd name="connsiteY49" fmla="*/ 169972 h 233728"/>
                <a:gd name="connsiteX50" fmla="*/ 77461 w 208899"/>
                <a:gd name="connsiteY50" fmla="*/ 103176 h 23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8899" h="233728">
                  <a:moveTo>
                    <a:pt x="156679" y="110527"/>
                  </a:moveTo>
                  <a:cubicBezTo>
                    <a:pt x="146146" y="114976"/>
                    <a:pt x="135056" y="118006"/>
                    <a:pt x="123725" y="119526"/>
                  </a:cubicBezTo>
                  <a:cubicBezTo>
                    <a:pt x="112697" y="120920"/>
                    <a:pt x="101544" y="122061"/>
                    <a:pt x="90390" y="122949"/>
                  </a:cubicBezTo>
                  <a:cubicBezTo>
                    <a:pt x="74230" y="123177"/>
                    <a:pt x="58386" y="127550"/>
                    <a:pt x="44380" y="135623"/>
                  </a:cubicBezTo>
                  <a:cubicBezTo>
                    <a:pt x="33303" y="143203"/>
                    <a:pt x="27041" y="156068"/>
                    <a:pt x="27903" y="169465"/>
                  </a:cubicBezTo>
                  <a:cubicBezTo>
                    <a:pt x="27751" y="175625"/>
                    <a:pt x="29145" y="181721"/>
                    <a:pt x="31959" y="187210"/>
                  </a:cubicBezTo>
                  <a:cubicBezTo>
                    <a:pt x="34558" y="192153"/>
                    <a:pt x="38195" y="196475"/>
                    <a:pt x="42606" y="199885"/>
                  </a:cubicBezTo>
                  <a:cubicBezTo>
                    <a:pt x="47270" y="203256"/>
                    <a:pt x="52505" y="205753"/>
                    <a:pt x="58069" y="207236"/>
                  </a:cubicBezTo>
                  <a:cubicBezTo>
                    <a:pt x="63861" y="208744"/>
                    <a:pt x="69831" y="209518"/>
                    <a:pt x="75814" y="209518"/>
                  </a:cubicBezTo>
                  <a:cubicBezTo>
                    <a:pt x="85954" y="209530"/>
                    <a:pt x="96043" y="208250"/>
                    <a:pt x="105853" y="205715"/>
                  </a:cubicBezTo>
                  <a:cubicBezTo>
                    <a:pt x="114890" y="203192"/>
                    <a:pt x="123446" y="199213"/>
                    <a:pt x="131203" y="193927"/>
                  </a:cubicBezTo>
                  <a:cubicBezTo>
                    <a:pt x="138668" y="188642"/>
                    <a:pt x="144866" y="181760"/>
                    <a:pt x="149328" y="173775"/>
                  </a:cubicBezTo>
                  <a:cubicBezTo>
                    <a:pt x="154081" y="164902"/>
                    <a:pt x="156438" y="154940"/>
                    <a:pt x="156172" y="144876"/>
                  </a:cubicBezTo>
                  <a:close/>
                  <a:moveTo>
                    <a:pt x="113458" y="97852"/>
                  </a:moveTo>
                  <a:cubicBezTo>
                    <a:pt x="118401" y="97852"/>
                    <a:pt x="124105" y="96458"/>
                    <a:pt x="130823" y="95318"/>
                  </a:cubicBezTo>
                  <a:cubicBezTo>
                    <a:pt x="136501" y="94494"/>
                    <a:pt x="142039" y="92922"/>
                    <a:pt x="147300" y="90628"/>
                  </a:cubicBezTo>
                  <a:cubicBezTo>
                    <a:pt x="151431" y="88777"/>
                    <a:pt x="154410" y="85051"/>
                    <a:pt x="155285" y="80615"/>
                  </a:cubicBezTo>
                  <a:cubicBezTo>
                    <a:pt x="156121" y="76445"/>
                    <a:pt x="156590" y="72199"/>
                    <a:pt x="156679" y="67940"/>
                  </a:cubicBezTo>
                  <a:cubicBezTo>
                    <a:pt x="157097" y="55874"/>
                    <a:pt x="152509" y="44188"/>
                    <a:pt x="144004" y="35619"/>
                  </a:cubicBezTo>
                  <a:cubicBezTo>
                    <a:pt x="132014" y="25986"/>
                    <a:pt x="116728" y="21436"/>
                    <a:pt x="101417" y="22945"/>
                  </a:cubicBezTo>
                  <a:cubicBezTo>
                    <a:pt x="93204" y="22868"/>
                    <a:pt x="85003" y="23667"/>
                    <a:pt x="76955" y="25352"/>
                  </a:cubicBezTo>
                  <a:cubicBezTo>
                    <a:pt x="70009" y="26721"/>
                    <a:pt x="63405" y="29472"/>
                    <a:pt x="57562" y="33465"/>
                  </a:cubicBezTo>
                  <a:cubicBezTo>
                    <a:pt x="51833" y="37457"/>
                    <a:pt x="47143" y="42755"/>
                    <a:pt x="43873" y="48928"/>
                  </a:cubicBezTo>
                  <a:cubicBezTo>
                    <a:pt x="39931" y="56406"/>
                    <a:pt x="37511" y="64594"/>
                    <a:pt x="36775" y="73010"/>
                  </a:cubicBezTo>
                  <a:lnTo>
                    <a:pt x="10665" y="73010"/>
                  </a:lnTo>
                  <a:cubicBezTo>
                    <a:pt x="11134" y="61286"/>
                    <a:pt x="14214" y="49815"/>
                    <a:pt x="19664" y="39422"/>
                  </a:cubicBezTo>
                  <a:cubicBezTo>
                    <a:pt x="24506" y="30461"/>
                    <a:pt x="31313" y="22704"/>
                    <a:pt x="39564" y="16734"/>
                  </a:cubicBezTo>
                  <a:cubicBezTo>
                    <a:pt x="48081" y="10739"/>
                    <a:pt x="57676" y="6429"/>
                    <a:pt x="67829" y="4059"/>
                  </a:cubicBezTo>
                  <a:cubicBezTo>
                    <a:pt x="78944" y="1321"/>
                    <a:pt x="90352" y="-48"/>
                    <a:pt x="101797" y="3"/>
                  </a:cubicBezTo>
                  <a:cubicBezTo>
                    <a:pt x="112380" y="-48"/>
                    <a:pt x="122939" y="1182"/>
                    <a:pt x="133231" y="3679"/>
                  </a:cubicBezTo>
                  <a:cubicBezTo>
                    <a:pt x="142357" y="5821"/>
                    <a:pt x="150975" y="9737"/>
                    <a:pt x="158580" y="15213"/>
                  </a:cubicBezTo>
                  <a:cubicBezTo>
                    <a:pt x="166008" y="20676"/>
                    <a:pt x="171901" y="27964"/>
                    <a:pt x="175691" y="36380"/>
                  </a:cubicBezTo>
                  <a:cubicBezTo>
                    <a:pt x="180127" y="46646"/>
                    <a:pt x="182257" y="57775"/>
                    <a:pt x="181902" y="68954"/>
                  </a:cubicBezTo>
                  <a:lnTo>
                    <a:pt x="181902" y="189618"/>
                  </a:lnTo>
                  <a:cubicBezTo>
                    <a:pt x="181902" y="199504"/>
                    <a:pt x="183676" y="205842"/>
                    <a:pt x="187225" y="208630"/>
                  </a:cubicBezTo>
                  <a:cubicBezTo>
                    <a:pt x="190774" y="211419"/>
                    <a:pt x="197999" y="210785"/>
                    <a:pt x="208899" y="206729"/>
                  </a:cubicBezTo>
                  <a:lnTo>
                    <a:pt x="208899" y="226882"/>
                  </a:lnTo>
                  <a:lnTo>
                    <a:pt x="200027" y="229417"/>
                  </a:lnTo>
                  <a:cubicBezTo>
                    <a:pt x="196364" y="230519"/>
                    <a:pt x="192561" y="231064"/>
                    <a:pt x="188746" y="231064"/>
                  </a:cubicBezTo>
                  <a:cubicBezTo>
                    <a:pt x="184868" y="231102"/>
                    <a:pt x="180989" y="230671"/>
                    <a:pt x="177212" y="229797"/>
                  </a:cubicBezTo>
                  <a:cubicBezTo>
                    <a:pt x="173473" y="229442"/>
                    <a:pt x="169911" y="228035"/>
                    <a:pt x="166945" y="225741"/>
                  </a:cubicBezTo>
                  <a:cubicBezTo>
                    <a:pt x="164373" y="223612"/>
                    <a:pt x="162256" y="220975"/>
                    <a:pt x="160735" y="218009"/>
                  </a:cubicBezTo>
                  <a:cubicBezTo>
                    <a:pt x="159113" y="214955"/>
                    <a:pt x="157997" y="211659"/>
                    <a:pt x="157439" y="208250"/>
                  </a:cubicBezTo>
                  <a:cubicBezTo>
                    <a:pt x="156920" y="204473"/>
                    <a:pt x="156666" y="200658"/>
                    <a:pt x="156679" y="196843"/>
                  </a:cubicBezTo>
                  <a:cubicBezTo>
                    <a:pt x="146324" y="208491"/>
                    <a:pt x="133623" y="217819"/>
                    <a:pt x="119415" y="224220"/>
                  </a:cubicBezTo>
                  <a:cubicBezTo>
                    <a:pt x="105143" y="230608"/>
                    <a:pt x="89667" y="233853"/>
                    <a:pt x="74039" y="233726"/>
                  </a:cubicBezTo>
                  <a:cubicBezTo>
                    <a:pt x="64571" y="233714"/>
                    <a:pt x="55141" y="232383"/>
                    <a:pt x="46028" y="229797"/>
                  </a:cubicBezTo>
                  <a:cubicBezTo>
                    <a:pt x="37358" y="227414"/>
                    <a:pt x="29259" y="223320"/>
                    <a:pt x="22200" y="217756"/>
                  </a:cubicBezTo>
                  <a:cubicBezTo>
                    <a:pt x="15393" y="212395"/>
                    <a:pt x="9854" y="205601"/>
                    <a:pt x="5976" y="197857"/>
                  </a:cubicBezTo>
                  <a:cubicBezTo>
                    <a:pt x="1818" y="189162"/>
                    <a:pt x="-222" y="179605"/>
                    <a:pt x="19" y="169972"/>
                  </a:cubicBezTo>
                  <a:cubicBezTo>
                    <a:pt x="19" y="131947"/>
                    <a:pt x="25368" y="110020"/>
                    <a:pt x="77461" y="103176"/>
                  </a:cubicBezTo>
                  <a:close/>
                </a:path>
              </a:pathLst>
            </a:custGeom>
            <a:grpFill/>
            <a:ln w="12675"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532413B9-685E-4E03-A4DD-7D40C93E5CDD}"/>
                </a:ext>
              </a:extLst>
            </p:cNvPr>
            <p:cNvSpPr/>
            <p:nvPr/>
          </p:nvSpPr>
          <p:spPr>
            <a:xfrm>
              <a:off x="6430299" y="5455281"/>
              <a:ext cx="100384" cy="289344"/>
            </a:xfrm>
            <a:custGeom>
              <a:avLst/>
              <a:gdLst>
                <a:gd name="connsiteX0" fmla="*/ 100384 w 100384"/>
                <a:gd name="connsiteY0" fmla="*/ 284170 h 289344"/>
                <a:gd name="connsiteX1" fmla="*/ 87709 w 100384"/>
                <a:gd name="connsiteY1" fmla="*/ 287085 h 289344"/>
                <a:gd name="connsiteX2" fmla="*/ 70598 w 100384"/>
                <a:gd name="connsiteY2" fmla="*/ 289240 h 289344"/>
                <a:gd name="connsiteX3" fmla="*/ 41319 w 100384"/>
                <a:gd name="connsiteY3" fmla="*/ 279607 h 289344"/>
                <a:gd name="connsiteX4" fmla="*/ 31306 w 100384"/>
                <a:gd name="connsiteY4" fmla="*/ 245259 h 289344"/>
                <a:gd name="connsiteX5" fmla="*/ 31306 w 100384"/>
                <a:gd name="connsiteY5" fmla="*/ 83021 h 289344"/>
                <a:gd name="connsiteX6" fmla="*/ 0 w 100384"/>
                <a:gd name="connsiteY6" fmla="*/ 83021 h 289344"/>
                <a:gd name="connsiteX7" fmla="*/ 0 w 100384"/>
                <a:gd name="connsiteY7" fmla="*/ 61601 h 289344"/>
                <a:gd name="connsiteX8" fmla="*/ 31306 w 100384"/>
                <a:gd name="connsiteY8" fmla="*/ 61601 h 289344"/>
                <a:gd name="connsiteX9" fmla="*/ 31306 w 100384"/>
                <a:gd name="connsiteY9" fmla="*/ 1 h 289344"/>
                <a:gd name="connsiteX10" fmla="*/ 56656 w 100384"/>
                <a:gd name="connsiteY10" fmla="*/ 1 h 289344"/>
                <a:gd name="connsiteX11" fmla="*/ 56656 w 100384"/>
                <a:gd name="connsiteY11" fmla="*/ 61601 h 289344"/>
                <a:gd name="connsiteX12" fmla="*/ 98229 w 100384"/>
                <a:gd name="connsiteY12" fmla="*/ 61601 h 289344"/>
                <a:gd name="connsiteX13" fmla="*/ 98229 w 100384"/>
                <a:gd name="connsiteY13" fmla="*/ 83021 h 289344"/>
                <a:gd name="connsiteX14" fmla="*/ 56656 w 100384"/>
                <a:gd name="connsiteY14" fmla="*/ 83021 h 289344"/>
                <a:gd name="connsiteX15" fmla="*/ 56656 w 100384"/>
                <a:gd name="connsiteY15" fmla="*/ 235119 h 289344"/>
                <a:gd name="connsiteX16" fmla="*/ 56656 w 100384"/>
                <a:gd name="connsiteY16" fmla="*/ 249188 h 289344"/>
                <a:gd name="connsiteX17" fmla="*/ 59191 w 100384"/>
                <a:gd name="connsiteY17" fmla="*/ 259074 h 289344"/>
                <a:gd name="connsiteX18" fmla="*/ 65782 w 100384"/>
                <a:gd name="connsiteY18" fmla="*/ 264651 h 289344"/>
                <a:gd name="connsiteX19" fmla="*/ 78456 w 100384"/>
                <a:gd name="connsiteY19" fmla="*/ 266299 h 289344"/>
                <a:gd name="connsiteX20" fmla="*/ 88850 w 100384"/>
                <a:gd name="connsiteY20" fmla="*/ 265538 h 289344"/>
                <a:gd name="connsiteX21" fmla="*/ 99370 w 100384"/>
                <a:gd name="connsiteY21" fmla="*/ 263257 h 28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384" h="289344">
                  <a:moveTo>
                    <a:pt x="100384" y="284170"/>
                  </a:moveTo>
                  <a:cubicBezTo>
                    <a:pt x="97215" y="284170"/>
                    <a:pt x="93159" y="285691"/>
                    <a:pt x="87709" y="287085"/>
                  </a:cubicBezTo>
                  <a:cubicBezTo>
                    <a:pt x="82145" y="288632"/>
                    <a:pt x="76378" y="289354"/>
                    <a:pt x="70598" y="289240"/>
                  </a:cubicBezTo>
                  <a:cubicBezTo>
                    <a:pt x="59951" y="290013"/>
                    <a:pt x="49431" y="286540"/>
                    <a:pt x="41319" y="279607"/>
                  </a:cubicBezTo>
                  <a:cubicBezTo>
                    <a:pt x="33537" y="269949"/>
                    <a:pt x="29937" y="257591"/>
                    <a:pt x="31306" y="245259"/>
                  </a:cubicBezTo>
                  <a:lnTo>
                    <a:pt x="31306" y="83021"/>
                  </a:lnTo>
                  <a:lnTo>
                    <a:pt x="0" y="83021"/>
                  </a:lnTo>
                  <a:lnTo>
                    <a:pt x="0" y="61601"/>
                  </a:lnTo>
                  <a:lnTo>
                    <a:pt x="31306" y="61601"/>
                  </a:lnTo>
                  <a:lnTo>
                    <a:pt x="31306" y="1"/>
                  </a:lnTo>
                  <a:lnTo>
                    <a:pt x="56656" y="1"/>
                  </a:lnTo>
                  <a:lnTo>
                    <a:pt x="56656" y="61601"/>
                  </a:lnTo>
                  <a:lnTo>
                    <a:pt x="98229" y="61601"/>
                  </a:lnTo>
                  <a:lnTo>
                    <a:pt x="98229" y="83021"/>
                  </a:lnTo>
                  <a:lnTo>
                    <a:pt x="56656" y="83021"/>
                  </a:lnTo>
                  <a:lnTo>
                    <a:pt x="56656" y="235119"/>
                  </a:lnTo>
                  <a:cubicBezTo>
                    <a:pt x="56656" y="240442"/>
                    <a:pt x="56656" y="245259"/>
                    <a:pt x="56656" y="249188"/>
                  </a:cubicBezTo>
                  <a:cubicBezTo>
                    <a:pt x="56782" y="252623"/>
                    <a:pt x="57644" y="255994"/>
                    <a:pt x="59191" y="259074"/>
                  </a:cubicBezTo>
                  <a:cubicBezTo>
                    <a:pt x="60674" y="261647"/>
                    <a:pt x="63006" y="263624"/>
                    <a:pt x="65782" y="264651"/>
                  </a:cubicBezTo>
                  <a:cubicBezTo>
                    <a:pt x="69888" y="265906"/>
                    <a:pt x="74172" y="266464"/>
                    <a:pt x="78456" y="266299"/>
                  </a:cubicBezTo>
                  <a:cubicBezTo>
                    <a:pt x="81929" y="266299"/>
                    <a:pt x="85415" y="266045"/>
                    <a:pt x="88850" y="265538"/>
                  </a:cubicBezTo>
                  <a:cubicBezTo>
                    <a:pt x="92525" y="264904"/>
                    <a:pt x="95948" y="264144"/>
                    <a:pt x="99370" y="263257"/>
                  </a:cubicBezTo>
                  <a:close/>
                </a:path>
              </a:pathLst>
            </a:custGeom>
            <a:grpFill/>
            <a:ln w="12675"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18A981B7-D73C-4267-9333-4B9F5E6996C2}"/>
                </a:ext>
              </a:extLst>
            </p:cNvPr>
            <p:cNvSpPr/>
            <p:nvPr/>
          </p:nvSpPr>
          <p:spPr>
            <a:xfrm>
              <a:off x="6545386" y="5430565"/>
              <a:ext cx="28264" cy="307997"/>
            </a:xfrm>
            <a:custGeom>
              <a:avLst/>
              <a:gdLst>
                <a:gd name="connsiteX0" fmla="*/ 1394 w 28264"/>
                <a:gd name="connsiteY0" fmla="*/ 307999 h 307997"/>
                <a:gd name="connsiteX1" fmla="*/ 26743 w 28264"/>
                <a:gd name="connsiteY1" fmla="*/ 307999 h 307997"/>
                <a:gd name="connsiteX2" fmla="*/ 26743 w 28264"/>
                <a:gd name="connsiteY2" fmla="*/ 86317 h 307997"/>
                <a:gd name="connsiteX3" fmla="*/ 1394 w 28264"/>
                <a:gd name="connsiteY3" fmla="*/ 86317 h 307997"/>
                <a:gd name="connsiteX4" fmla="*/ 0 w 28264"/>
                <a:gd name="connsiteY4" fmla="*/ 38026 h 307997"/>
                <a:gd name="connsiteX5" fmla="*/ 28264 w 28264"/>
                <a:gd name="connsiteY5" fmla="*/ 38026 h 307997"/>
                <a:gd name="connsiteX6" fmla="*/ 28264 w 28264"/>
                <a:gd name="connsiteY6" fmla="*/ 1 h 307997"/>
                <a:gd name="connsiteX7" fmla="*/ 0 w 28264"/>
                <a:gd name="connsiteY7" fmla="*/ 1 h 30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64" h="307997">
                  <a:moveTo>
                    <a:pt x="1394" y="307999"/>
                  </a:moveTo>
                  <a:lnTo>
                    <a:pt x="26743" y="307999"/>
                  </a:lnTo>
                  <a:lnTo>
                    <a:pt x="26743" y="86317"/>
                  </a:lnTo>
                  <a:lnTo>
                    <a:pt x="1394" y="86317"/>
                  </a:lnTo>
                  <a:close/>
                  <a:moveTo>
                    <a:pt x="0" y="38026"/>
                  </a:moveTo>
                  <a:lnTo>
                    <a:pt x="28264" y="38026"/>
                  </a:lnTo>
                  <a:lnTo>
                    <a:pt x="28264" y="1"/>
                  </a:lnTo>
                  <a:lnTo>
                    <a:pt x="0" y="1"/>
                  </a:lnTo>
                  <a:close/>
                </a:path>
              </a:pathLst>
            </a:custGeom>
            <a:grpFill/>
            <a:ln w="12675"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0ACB7D5B-8472-4D6B-9EEB-AA4008EB30AE}"/>
                </a:ext>
              </a:extLst>
            </p:cNvPr>
            <p:cNvSpPr/>
            <p:nvPr/>
          </p:nvSpPr>
          <p:spPr>
            <a:xfrm>
              <a:off x="6595421" y="5510764"/>
              <a:ext cx="205374" cy="234269"/>
            </a:xfrm>
            <a:custGeom>
              <a:avLst/>
              <a:gdLst>
                <a:gd name="connsiteX0" fmla="*/ 177477 w 205374"/>
                <a:gd name="connsiteY0" fmla="*/ 116896 h 234269"/>
                <a:gd name="connsiteX1" fmla="*/ 173167 w 205374"/>
                <a:gd name="connsiteY1" fmla="*/ 80138 h 234269"/>
                <a:gd name="connsiteX2" fmla="*/ 160492 w 205374"/>
                <a:gd name="connsiteY2" fmla="*/ 50479 h 234269"/>
                <a:gd name="connsiteX3" fmla="*/ 137297 w 205374"/>
                <a:gd name="connsiteY3" fmla="*/ 30453 h 234269"/>
                <a:gd name="connsiteX4" fmla="*/ 102695 w 205374"/>
                <a:gd name="connsiteY4" fmla="*/ 23229 h 234269"/>
                <a:gd name="connsiteX5" fmla="*/ 68220 w 205374"/>
                <a:gd name="connsiteY5" fmla="*/ 31214 h 234269"/>
                <a:gd name="connsiteX6" fmla="*/ 44898 w 205374"/>
                <a:gd name="connsiteY6" fmla="*/ 52127 h 234269"/>
                <a:gd name="connsiteX7" fmla="*/ 32224 w 205374"/>
                <a:gd name="connsiteY7" fmla="*/ 82040 h 234269"/>
                <a:gd name="connsiteX8" fmla="*/ 27914 w 205374"/>
                <a:gd name="connsiteY8" fmla="*/ 116896 h 234269"/>
                <a:gd name="connsiteX9" fmla="*/ 32730 w 205374"/>
                <a:gd name="connsiteY9" fmla="*/ 154920 h 234269"/>
                <a:gd name="connsiteX10" fmla="*/ 47180 w 205374"/>
                <a:gd name="connsiteY10" fmla="*/ 184579 h 234269"/>
                <a:gd name="connsiteX11" fmla="*/ 70628 w 205374"/>
                <a:gd name="connsiteY11" fmla="*/ 203844 h 234269"/>
                <a:gd name="connsiteX12" fmla="*/ 103202 w 205374"/>
                <a:gd name="connsiteY12" fmla="*/ 210689 h 234269"/>
                <a:gd name="connsiteX13" fmla="*/ 137678 w 205374"/>
                <a:gd name="connsiteY13" fmla="*/ 202831 h 234269"/>
                <a:gd name="connsiteX14" fmla="*/ 160999 w 205374"/>
                <a:gd name="connsiteY14" fmla="*/ 181663 h 234269"/>
                <a:gd name="connsiteX15" fmla="*/ 173674 w 205374"/>
                <a:gd name="connsiteY15" fmla="*/ 151624 h 234269"/>
                <a:gd name="connsiteX16" fmla="*/ 177984 w 205374"/>
                <a:gd name="connsiteY16" fmla="*/ 116896 h 234269"/>
                <a:gd name="connsiteX17" fmla="*/ 102695 w 205374"/>
                <a:gd name="connsiteY17" fmla="*/ 233757 h 234269"/>
                <a:gd name="connsiteX18" fmla="*/ 62643 w 205374"/>
                <a:gd name="connsiteY18" fmla="*/ 226152 h 234269"/>
                <a:gd name="connsiteX19" fmla="*/ 30195 w 205374"/>
                <a:gd name="connsiteY19" fmla="*/ 204225 h 234269"/>
                <a:gd name="connsiteX20" fmla="*/ 8141 w 205374"/>
                <a:gd name="connsiteY20" fmla="*/ 167848 h 234269"/>
                <a:gd name="connsiteX21" fmla="*/ 30 w 205374"/>
                <a:gd name="connsiteY21" fmla="*/ 117149 h 234269"/>
                <a:gd name="connsiteX22" fmla="*/ 6367 w 205374"/>
                <a:gd name="connsiteY22" fmla="*/ 71646 h 234269"/>
                <a:gd name="connsiteX23" fmla="*/ 25633 w 205374"/>
                <a:gd name="connsiteY23" fmla="*/ 34636 h 234269"/>
                <a:gd name="connsiteX24" fmla="*/ 57827 w 205374"/>
                <a:gd name="connsiteY24" fmla="*/ 9286 h 234269"/>
                <a:gd name="connsiteX25" fmla="*/ 102695 w 205374"/>
                <a:gd name="connsiteY25" fmla="*/ 34 h 234269"/>
                <a:gd name="connsiteX26" fmla="*/ 148071 w 205374"/>
                <a:gd name="connsiteY26" fmla="*/ 9286 h 234269"/>
                <a:gd name="connsiteX27" fmla="*/ 180138 w 205374"/>
                <a:gd name="connsiteY27" fmla="*/ 34636 h 234269"/>
                <a:gd name="connsiteX28" fmla="*/ 199150 w 205374"/>
                <a:gd name="connsiteY28" fmla="*/ 71646 h 234269"/>
                <a:gd name="connsiteX29" fmla="*/ 205361 w 205374"/>
                <a:gd name="connsiteY29" fmla="*/ 117402 h 234269"/>
                <a:gd name="connsiteX30" fmla="*/ 198136 w 205374"/>
                <a:gd name="connsiteY30" fmla="*/ 165440 h 234269"/>
                <a:gd name="connsiteX31" fmla="*/ 177350 w 205374"/>
                <a:gd name="connsiteY31" fmla="*/ 202197 h 234269"/>
                <a:gd name="connsiteX32" fmla="*/ 144903 w 205374"/>
                <a:gd name="connsiteY32" fmla="*/ 226025 h 234269"/>
                <a:gd name="connsiteX33" fmla="*/ 102695 w 205374"/>
                <a:gd name="connsiteY33" fmla="*/ 234264 h 23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374" h="234269">
                  <a:moveTo>
                    <a:pt x="177477" y="116896"/>
                  </a:moveTo>
                  <a:cubicBezTo>
                    <a:pt x="177578" y="104512"/>
                    <a:pt x="176133" y="92167"/>
                    <a:pt x="173167" y="80138"/>
                  </a:cubicBezTo>
                  <a:cubicBezTo>
                    <a:pt x="170860" y="69542"/>
                    <a:pt x="166551" y="59479"/>
                    <a:pt x="160492" y="50479"/>
                  </a:cubicBezTo>
                  <a:cubicBezTo>
                    <a:pt x="154510" y="42013"/>
                    <a:pt x="146551" y="35130"/>
                    <a:pt x="137297" y="30453"/>
                  </a:cubicBezTo>
                  <a:cubicBezTo>
                    <a:pt x="126499" y="25333"/>
                    <a:pt x="114635" y="22848"/>
                    <a:pt x="102695" y="23229"/>
                  </a:cubicBezTo>
                  <a:cubicBezTo>
                    <a:pt x="90705" y="22886"/>
                    <a:pt x="78841" y="25637"/>
                    <a:pt x="68220" y="31214"/>
                  </a:cubicBezTo>
                  <a:cubicBezTo>
                    <a:pt x="58917" y="36259"/>
                    <a:pt x="50919" y="43420"/>
                    <a:pt x="44898" y="52127"/>
                  </a:cubicBezTo>
                  <a:cubicBezTo>
                    <a:pt x="38941" y="61279"/>
                    <a:pt x="34657" y="71405"/>
                    <a:pt x="32224" y="82040"/>
                  </a:cubicBezTo>
                  <a:cubicBezTo>
                    <a:pt x="29321" y="93434"/>
                    <a:pt x="27876" y="105146"/>
                    <a:pt x="27914" y="116896"/>
                  </a:cubicBezTo>
                  <a:cubicBezTo>
                    <a:pt x="27813" y="129722"/>
                    <a:pt x="29435" y="142511"/>
                    <a:pt x="32730" y="154920"/>
                  </a:cubicBezTo>
                  <a:cubicBezTo>
                    <a:pt x="35621" y="165630"/>
                    <a:pt x="40525" y="175694"/>
                    <a:pt x="47180" y="184579"/>
                  </a:cubicBezTo>
                  <a:cubicBezTo>
                    <a:pt x="53340" y="192779"/>
                    <a:pt x="61389" y="199396"/>
                    <a:pt x="70628" y="203844"/>
                  </a:cubicBezTo>
                  <a:cubicBezTo>
                    <a:pt x="80819" y="208572"/>
                    <a:pt x="91960" y="210917"/>
                    <a:pt x="103202" y="210689"/>
                  </a:cubicBezTo>
                  <a:cubicBezTo>
                    <a:pt x="115168" y="211006"/>
                    <a:pt x="127031" y="208306"/>
                    <a:pt x="137678" y="202831"/>
                  </a:cubicBezTo>
                  <a:cubicBezTo>
                    <a:pt x="146994" y="197697"/>
                    <a:pt x="154979" y="190447"/>
                    <a:pt x="160999" y="181663"/>
                  </a:cubicBezTo>
                  <a:cubicBezTo>
                    <a:pt x="166931" y="172462"/>
                    <a:pt x="171215" y="162297"/>
                    <a:pt x="173674" y="151624"/>
                  </a:cubicBezTo>
                  <a:cubicBezTo>
                    <a:pt x="176590" y="140281"/>
                    <a:pt x="178047" y="128607"/>
                    <a:pt x="177984" y="116896"/>
                  </a:cubicBezTo>
                  <a:moveTo>
                    <a:pt x="102695" y="233757"/>
                  </a:moveTo>
                  <a:cubicBezTo>
                    <a:pt x="88994" y="233617"/>
                    <a:pt x="75432" y="231044"/>
                    <a:pt x="62643" y="226152"/>
                  </a:cubicBezTo>
                  <a:cubicBezTo>
                    <a:pt x="50349" y="221323"/>
                    <a:pt x="39270" y="213832"/>
                    <a:pt x="30195" y="204225"/>
                  </a:cubicBezTo>
                  <a:cubicBezTo>
                    <a:pt x="20385" y="193768"/>
                    <a:pt x="12882" y="181385"/>
                    <a:pt x="8141" y="167848"/>
                  </a:cubicBezTo>
                  <a:cubicBezTo>
                    <a:pt x="2425" y="151574"/>
                    <a:pt x="-325" y="134399"/>
                    <a:pt x="30" y="117149"/>
                  </a:cubicBezTo>
                  <a:cubicBezTo>
                    <a:pt x="-122" y="101749"/>
                    <a:pt x="2020" y="86413"/>
                    <a:pt x="6367" y="71646"/>
                  </a:cubicBezTo>
                  <a:cubicBezTo>
                    <a:pt x="10360" y="58186"/>
                    <a:pt x="16900" y="45625"/>
                    <a:pt x="25633" y="34636"/>
                  </a:cubicBezTo>
                  <a:cubicBezTo>
                    <a:pt x="34302" y="23850"/>
                    <a:pt x="45317" y="15180"/>
                    <a:pt x="57827" y="9286"/>
                  </a:cubicBezTo>
                  <a:cubicBezTo>
                    <a:pt x="71883" y="2822"/>
                    <a:pt x="87232" y="-346"/>
                    <a:pt x="102695" y="34"/>
                  </a:cubicBezTo>
                  <a:cubicBezTo>
                    <a:pt x="118323" y="-359"/>
                    <a:pt x="133837" y="2810"/>
                    <a:pt x="148071" y="9286"/>
                  </a:cubicBezTo>
                  <a:cubicBezTo>
                    <a:pt x="160530" y="15206"/>
                    <a:pt x="171494" y="23875"/>
                    <a:pt x="180138" y="34636"/>
                  </a:cubicBezTo>
                  <a:cubicBezTo>
                    <a:pt x="188973" y="45524"/>
                    <a:pt x="195437" y="58122"/>
                    <a:pt x="199150" y="71646"/>
                  </a:cubicBezTo>
                  <a:cubicBezTo>
                    <a:pt x="203397" y="86527"/>
                    <a:pt x="205488" y="101927"/>
                    <a:pt x="205361" y="117402"/>
                  </a:cubicBezTo>
                  <a:cubicBezTo>
                    <a:pt x="205577" y="133702"/>
                    <a:pt x="203143" y="149926"/>
                    <a:pt x="198136" y="165440"/>
                  </a:cubicBezTo>
                  <a:cubicBezTo>
                    <a:pt x="193700" y="178938"/>
                    <a:pt x="186640" y="191436"/>
                    <a:pt x="177350" y="202197"/>
                  </a:cubicBezTo>
                  <a:cubicBezTo>
                    <a:pt x="168402" y="212412"/>
                    <a:pt x="157324" y="220550"/>
                    <a:pt x="144903" y="226025"/>
                  </a:cubicBezTo>
                  <a:cubicBezTo>
                    <a:pt x="131543" y="231615"/>
                    <a:pt x="117183" y="234429"/>
                    <a:pt x="102695" y="234264"/>
                  </a:cubicBezTo>
                </a:path>
              </a:pathLst>
            </a:custGeom>
            <a:grpFill/>
            <a:ln w="12675"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4EF77ECC-C4F3-4D54-B35B-611BFA0F4B9E}"/>
                </a:ext>
              </a:extLst>
            </p:cNvPr>
            <p:cNvSpPr/>
            <p:nvPr/>
          </p:nvSpPr>
          <p:spPr>
            <a:xfrm>
              <a:off x="6819034" y="5510892"/>
              <a:ext cx="175547" cy="227670"/>
            </a:xfrm>
            <a:custGeom>
              <a:avLst/>
              <a:gdLst>
                <a:gd name="connsiteX0" fmla="*/ 25349 w 175547"/>
                <a:gd name="connsiteY0" fmla="*/ 227672 h 227670"/>
                <a:gd name="connsiteX1" fmla="*/ 0 w 175547"/>
                <a:gd name="connsiteY1" fmla="*/ 227672 h 227670"/>
                <a:gd name="connsiteX2" fmla="*/ 0 w 175547"/>
                <a:gd name="connsiteY2" fmla="*/ 5990 h 227670"/>
                <a:gd name="connsiteX3" fmla="*/ 25349 w 175547"/>
                <a:gd name="connsiteY3" fmla="*/ 5990 h 227670"/>
                <a:gd name="connsiteX4" fmla="*/ 25349 w 175547"/>
                <a:gd name="connsiteY4" fmla="*/ 36790 h 227670"/>
                <a:gd name="connsiteX5" fmla="*/ 57163 w 175547"/>
                <a:gd name="connsiteY5" fmla="*/ 10299 h 227670"/>
                <a:gd name="connsiteX6" fmla="*/ 96835 w 175547"/>
                <a:gd name="connsiteY6" fmla="*/ 33 h 227670"/>
                <a:gd name="connsiteX7" fmla="*/ 134859 w 175547"/>
                <a:gd name="connsiteY7" fmla="*/ 7130 h 227670"/>
                <a:gd name="connsiteX8" fmla="*/ 164392 w 175547"/>
                <a:gd name="connsiteY8" fmla="*/ 31720 h 227670"/>
                <a:gd name="connsiteX9" fmla="*/ 174025 w 175547"/>
                <a:gd name="connsiteY9" fmla="*/ 56309 h 227670"/>
                <a:gd name="connsiteX10" fmla="*/ 175546 w 175547"/>
                <a:gd name="connsiteY10" fmla="*/ 82546 h 227670"/>
                <a:gd name="connsiteX11" fmla="*/ 175546 w 175547"/>
                <a:gd name="connsiteY11" fmla="*/ 227672 h 227670"/>
                <a:gd name="connsiteX12" fmla="*/ 150196 w 175547"/>
                <a:gd name="connsiteY12" fmla="*/ 227672 h 227670"/>
                <a:gd name="connsiteX13" fmla="*/ 150196 w 175547"/>
                <a:gd name="connsiteY13" fmla="*/ 83053 h 227670"/>
                <a:gd name="connsiteX14" fmla="*/ 137521 w 175547"/>
                <a:gd name="connsiteY14" fmla="*/ 38057 h 227670"/>
                <a:gd name="connsiteX15" fmla="*/ 93413 w 175547"/>
                <a:gd name="connsiteY15" fmla="*/ 23101 h 227670"/>
                <a:gd name="connsiteX16" fmla="*/ 71612 w 175547"/>
                <a:gd name="connsiteY16" fmla="*/ 26777 h 227670"/>
                <a:gd name="connsiteX17" fmla="*/ 53867 w 175547"/>
                <a:gd name="connsiteY17" fmla="*/ 36410 h 227670"/>
                <a:gd name="connsiteX18" fmla="*/ 40305 w 175547"/>
                <a:gd name="connsiteY18" fmla="*/ 50098 h 227670"/>
                <a:gd name="connsiteX19" fmla="*/ 31813 w 175547"/>
                <a:gd name="connsiteY19" fmla="*/ 66322 h 227670"/>
                <a:gd name="connsiteX20" fmla="*/ 27124 w 175547"/>
                <a:gd name="connsiteY20" fmla="*/ 86855 h 227670"/>
                <a:gd name="connsiteX21" fmla="*/ 26236 w 175547"/>
                <a:gd name="connsiteY21" fmla="*/ 108275 h 22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5547" h="227670">
                  <a:moveTo>
                    <a:pt x="25349" y="227672"/>
                  </a:moveTo>
                  <a:lnTo>
                    <a:pt x="0" y="227672"/>
                  </a:lnTo>
                  <a:lnTo>
                    <a:pt x="0" y="5990"/>
                  </a:lnTo>
                  <a:lnTo>
                    <a:pt x="25349" y="5990"/>
                  </a:lnTo>
                  <a:lnTo>
                    <a:pt x="25349" y="36790"/>
                  </a:lnTo>
                  <a:cubicBezTo>
                    <a:pt x="34817" y="26675"/>
                    <a:pt x="45502" y="17778"/>
                    <a:pt x="57163" y="10299"/>
                  </a:cubicBezTo>
                  <a:cubicBezTo>
                    <a:pt x="69153" y="3189"/>
                    <a:pt x="82906" y="-373"/>
                    <a:pt x="96835" y="33"/>
                  </a:cubicBezTo>
                  <a:cubicBezTo>
                    <a:pt x="109852" y="-132"/>
                    <a:pt x="122780" y="2276"/>
                    <a:pt x="134859" y="7130"/>
                  </a:cubicBezTo>
                  <a:cubicBezTo>
                    <a:pt x="147014" y="12074"/>
                    <a:pt x="157332" y="20667"/>
                    <a:pt x="164392" y="31720"/>
                  </a:cubicBezTo>
                  <a:cubicBezTo>
                    <a:pt x="169563" y="39008"/>
                    <a:pt x="172871" y="47449"/>
                    <a:pt x="174025" y="56309"/>
                  </a:cubicBezTo>
                  <a:cubicBezTo>
                    <a:pt x="175064" y="65016"/>
                    <a:pt x="175571" y="73775"/>
                    <a:pt x="175546" y="82546"/>
                  </a:cubicBezTo>
                  <a:lnTo>
                    <a:pt x="175546" y="227672"/>
                  </a:lnTo>
                  <a:lnTo>
                    <a:pt x="150196" y="227672"/>
                  </a:lnTo>
                  <a:lnTo>
                    <a:pt x="150196" y="83053"/>
                  </a:lnTo>
                  <a:cubicBezTo>
                    <a:pt x="151603" y="67006"/>
                    <a:pt x="147091" y="51011"/>
                    <a:pt x="137521" y="38057"/>
                  </a:cubicBezTo>
                  <a:cubicBezTo>
                    <a:pt x="125633" y="26992"/>
                    <a:pt x="109573" y="21554"/>
                    <a:pt x="93413" y="23101"/>
                  </a:cubicBezTo>
                  <a:cubicBezTo>
                    <a:pt x="85985" y="23037"/>
                    <a:pt x="78609" y="24280"/>
                    <a:pt x="71612" y="26777"/>
                  </a:cubicBezTo>
                  <a:cubicBezTo>
                    <a:pt x="65249" y="29083"/>
                    <a:pt x="59267" y="32341"/>
                    <a:pt x="53867" y="36410"/>
                  </a:cubicBezTo>
                  <a:cubicBezTo>
                    <a:pt x="48671" y="40250"/>
                    <a:pt x="44108" y="44876"/>
                    <a:pt x="40305" y="50098"/>
                  </a:cubicBezTo>
                  <a:cubicBezTo>
                    <a:pt x="36719" y="55067"/>
                    <a:pt x="33854" y="60529"/>
                    <a:pt x="31813" y="66322"/>
                  </a:cubicBezTo>
                  <a:cubicBezTo>
                    <a:pt x="29367" y="72938"/>
                    <a:pt x="27783" y="79833"/>
                    <a:pt x="27124" y="86855"/>
                  </a:cubicBezTo>
                  <a:cubicBezTo>
                    <a:pt x="27124" y="93446"/>
                    <a:pt x="26236" y="100670"/>
                    <a:pt x="26236" y="108275"/>
                  </a:cubicBezTo>
                  <a:close/>
                </a:path>
              </a:pathLst>
            </a:custGeom>
            <a:grpFill/>
            <a:ln w="12675"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8D3C024C-9B1B-4B2D-88ED-CF02AB7EB478}"/>
                </a:ext>
              </a:extLst>
            </p:cNvPr>
            <p:cNvSpPr/>
            <p:nvPr/>
          </p:nvSpPr>
          <p:spPr>
            <a:xfrm>
              <a:off x="7106455" y="5511682"/>
              <a:ext cx="208924" cy="233728"/>
            </a:xfrm>
            <a:custGeom>
              <a:avLst/>
              <a:gdLst>
                <a:gd name="connsiteX0" fmla="*/ 156831 w 208924"/>
                <a:gd name="connsiteY0" fmla="*/ 110527 h 233728"/>
                <a:gd name="connsiteX1" fmla="*/ 123876 w 208924"/>
                <a:gd name="connsiteY1" fmla="*/ 119526 h 233728"/>
                <a:gd name="connsiteX2" fmla="*/ 90541 w 208924"/>
                <a:gd name="connsiteY2" fmla="*/ 122949 h 233728"/>
                <a:gd name="connsiteX3" fmla="*/ 44532 w 208924"/>
                <a:gd name="connsiteY3" fmla="*/ 135623 h 233728"/>
                <a:gd name="connsiteX4" fmla="*/ 28055 w 208924"/>
                <a:gd name="connsiteY4" fmla="*/ 169465 h 233728"/>
                <a:gd name="connsiteX5" fmla="*/ 32111 w 208924"/>
                <a:gd name="connsiteY5" fmla="*/ 187210 h 233728"/>
                <a:gd name="connsiteX6" fmla="*/ 42884 w 208924"/>
                <a:gd name="connsiteY6" fmla="*/ 199885 h 233728"/>
                <a:gd name="connsiteX7" fmla="*/ 58221 w 208924"/>
                <a:gd name="connsiteY7" fmla="*/ 207236 h 233728"/>
                <a:gd name="connsiteX8" fmla="*/ 75966 w 208924"/>
                <a:gd name="connsiteY8" fmla="*/ 209518 h 233728"/>
                <a:gd name="connsiteX9" fmla="*/ 106005 w 208924"/>
                <a:gd name="connsiteY9" fmla="*/ 205715 h 233728"/>
                <a:gd name="connsiteX10" fmla="*/ 131355 w 208924"/>
                <a:gd name="connsiteY10" fmla="*/ 193927 h 233728"/>
                <a:gd name="connsiteX11" fmla="*/ 149479 w 208924"/>
                <a:gd name="connsiteY11" fmla="*/ 173775 h 233728"/>
                <a:gd name="connsiteX12" fmla="*/ 156324 w 208924"/>
                <a:gd name="connsiteY12" fmla="*/ 144876 h 233728"/>
                <a:gd name="connsiteX13" fmla="*/ 113610 w 208924"/>
                <a:gd name="connsiteY13" fmla="*/ 97852 h 233728"/>
                <a:gd name="connsiteX14" fmla="*/ 130974 w 208924"/>
                <a:gd name="connsiteY14" fmla="*/ 95318 h 233728"/>
                <a:gd name="connsiteX15" fmla="*/ 147451 w 208924"/>
                <a:gd name="connsiteY15" fmla="*/ 90628 h 233728"/>
                <a:gd name="connsiteX16" fmla="*/ 155436 w 208924"/>
                <a:gd name="connsiteY16" fmla="*/ 80615 h 233728"/>
                <a:gd name="connsiteX17" fmla="*/ 156831 w 208924"/>
                <a:gd name="connsiteY17" fmla="*/ 67940 h 233728"/>
                <a:gd name="connsiteX18" fmla="*/ 144156 w 208924"/>
                <a:gd name="connsiteY18" fmla="*/ 35619 h 233728"/>
                <a:gd name="connsiteX19" fmla="*/ 101568 w 208924"/>
                <a:gd name="connsiteY19" fmla="*/ 22945 h 233728"/>
                <a:gd name="connsiteX20" fmla="*/ 77106 w 208924"/>
                <a:gd name="connsiteY20" fmla="*/ 25352 h 233728"/>
                <a:gd name="connsiteX21" fmla="*/ 57714 w 208924"/>
                <a:gd name="connsiteY21" fmla="*/ 33465 h 233728"/>
                <a:gd name="connsiteX22" fmla="*/ 44025 w 208924"/>
                <a:gd name="connsiteY22" fmla="*/ 48928 h 233728"/>
                <a:gd name="connsiteX23" fmla="*/ 36927 w 208924"/>
                <a:gd name="connsiteY23" fmla="*/ 73010 h 233728"/>
                <a:gd name="connsiteX24" fmla="*/ 10690 w 208924"/>
                <a:gd name="connsiteY24" fmla="*/ 73010 h 233728"/>
                <a:gd name="connsiteX25" fmla="*/ 19690 w 208924"/>
                <a:gd name="connsiteY25" fmla="*/ 39422 h 233728"/>
                <a:gd name="connsiteX26" fmla="*/ 39589 w 208924"/>
                <a:gd name="connsiteY26" fmla="*/ 16734 h 233728"/>
                <a:gd name="connsiteX27" fmla="*/ 67854 w 208924"/>
                <a:gd name="connsiteY27" fmla="*/ 4059 h 233728"/>
                <a:gd name="connsiteX28" fmla="*/ 101822 w 208924"/>
                <a:gd name="connsiteY28" fmla="*/ 3 h 233728"/>
                <a:gd name="connsiteX29" fmla="*/ 133255 w 208924"/>
                <a:gd name="connsiteY29" fmla="*/ 3679 h 233728"/>
                <a:gd name="connsiteX30" fmla="*/ 158605 w 208924"/>
                <a:gd name="connsiteY30" fmla="*/ 15213 h 233728"/>
                <a:gd name="connsiteX31" fmla="*/ 175716 w 208924"/>
                <a:gd name="connsiteY31" fmla="*/ 36380 h 233728"/>
                <a:gd name="connsiteX32" fmla="*/ 181927 w 208924"/>
                <a:gd name="connsiteY32" fmla="*/ 68954 h 233728"/>
                <a:gd name="connsiteX33" fmla="*/ 181927 w 208924"/>
                <a:gd name="connsiteY33" fmla="*/ 189618 h 233728"/>
                <a:gd name="connsiteX34" fmla="*/ 187250 w 208924"/>
                <a:gd name="connsiteY34" fmla="*/ 208630 h 233728"/>
                <a:gd name="connsiteX35" fmla="*/ 208924 w 208924"/>
                <a:gd name="connsiteY35" fmla="*/ 206729 h 233728"/>
                <a:gd name="connsiteX36" fmla="*/ 208924 w 208924"/>
                <a:gd name="connsiteY36" fmla="*/ 226882 h 233728"/>
                <a:gd name="connsiteX37" fmla="*/ 200052 w 208924"/>
                <a:gd name="connsiteY37" fmla="*/ 229417 h 233728"/>
                <a:gd name="connsiteX38" fmla="*/ 188771 w 208924"/>
                <a:gd name="connsiteY38" fmla="*/ 231064 h 233728"/>
                <a:gd name="connsiteX39" fmla="*/ 177237 w 208924"/>
                <a:gd name="connsiteY39" fmla="*/ 229797 h 233728"/>
                <a:gd name="connsiteX40" fmla="*/ 166971 w 208924"/>
                <a:gd name="connsiteY40" fmla="*/ 225741 h 233728"/>
                <a:gd name="connsiteX41" fmla="*/ 160760 w 208924"/>
                <a:gd name="connsiteY41" fmla="*/ 218009 h 233728"/>
                <a:gd name="connsiteX42" fmla="*/ 157465 w 208924"/>
                <a:gd name="connsiteY42" fmla="*/ 208250 h 233728"/>
                <a:gd name="connsiteX43" fmla="*/ 156704 w 208924"/>
                <a:gd name="connsiteY43" fmla="*/ 196843 h 233728"/>
                <a:gd name="connsiteX44" fmla="*/ 119440 w 208924"/>
                <a:gd name="connsiteY44" fmla="*/ 224220 h 233728"/>
                <a:gd name="connsiteX45" fmla="*/ 74064 w 208924"/>
                <a:gd name="connsiteY45" fmla="*/ 233726 h 233728"/>
                <a:gd name="connsiteX46" fmla="*/ 46053 w 208924"/>
                <a:gd name="connsiteY46" fmla="*/ 229797 h 233728"/>
                <a:gd name="connsiteX47" fmla="*/ 22224 w 208924"/>
                <a:gd name="connsiteY47" fmla="*/ 217756 h 233728"/>
                <a:gd name="connsiteX48" fmla="*/ 43 w 208924"/>
                <a:gd name="connsiteY48" fmla="*/ 169972 h 233728"/>
                <a:gd name="connsiteX49" fmla="*/ 77487 w 208924"/>
                <a:gd name="connsiteY49" fmla="*/ 103176 h 23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8924" h="233728">
                  <a:moveTo>
                    <a:pt x="156831" y="110527"/>
                  </a:moveTo>
                  <a:cubicBezTo>
                    <a:pt x="146298" y="114976"/>
                    <a:pt x="135207" y="118006"/>
                    <a:pt x="123876" y="119526"/>
                  </a:cubicBezTo>
                  <a:cubicBezTo>
                    <a:pt x="112849" y="120920"/>
                    <a:pt x="101695" y="122061"/>
                    <a:pt x="90541" y="122949"/>
                  </a:cubicBezTo>
                  <a:cubicBezTo>
                    <a:pt x="74381" y="123177"/>
                    <a:pt x="58538" y="127550"/>
                    <a:pt x="44532" y="135623"/>
                  </a:cubicBezTo>
                  <a:cubicBezTo>
                    <a:pt x="33455" y="143203"/>
                    <a:pt x="27193" y="156068"/>
                    <a:pt x="28055" y="169465"/>
                  </a:cubicBezTo>
                  <a:cubicBezTo>
                    <a:pt x="27902" y="175625"/>
                    <a:pt x="29297" y="181721"/>
                    <a:pt x="32111" y="187210"/>
                  </a:cubicBezTo>
                  <a:cubicBezTo>
                    <a:pt x="34722" y="192178"/>
                    <a:pt x="38397" y="196500"/>
                    <a:pt x="42884" y="199885"/>
                  </a:cubicBezTo>
                  <a:cubicBezTo>
                    <a:pt x="47485" y="203281"/>
                    <a:pt x="52695" y="205778"/>
                    <a:pt x="58221" y="207236"/>
                  </a:cubicBezTo>
                  <a:cubicBezTo>
                    <a:pt x="64013" y="208744"/>
                    <a:pt x="69983" y="209518"/>
                    <a:pt x="75966" y="209518"/>
                  </a:cubicBezTo>
                  <a:cubicBezTo>
                    <a:pt x="86105" y="209530"/>
                    <a:pt x="96194" y="208250"/>
                    <a:pt x="106005" y="205715"/>
                  </a:cubicBezTo>
                  <a:cubicBezTo>
                    <a:pt x="115041" y="203192"/>
                    <a:pt x="123610" y="199213"/>
                    <a:pt x="131355" y="193927"/>
                  </a:cubicBezTo>
                  <a:cubicBezTo>
                    <a:pt x="138820" y="188642"/>
                    <a:pt x="145018" y="181760"/>
                    <a:pt x="149479" y="173775"/>
                  </a:cubicBezTo>
                  <a:cubicBezTo>
                    <a:pt x="154232" y="164902"/>
                    <a:pt x="156590" y="154940"/>
                    <a:pt x="156324" y="144876"/>
                  </a:cubicBezTo>
                  <a:close/>
                  <a:moveTo>
                    <a:pt x="113610" y="97852"/>
                  </a:moveTo>
                  <a:cubicBezTo>
                    <a:pt x="118553" y="97852"/>
                    <a:pt x="124257" y="96458"/>
                    <a:pt x="130974" y="95318"/>
                  </a:cubicBezTo>
                  <a:cubicBezTo>
                    <a:pt x="136652" y="94494"/>
                    <a:pt x="142191" y="92922"/>
                    <a:pt x="147451" y="90628"/>
                  </a:cubicBezTo>
                  <a:cubicBezTo>
                    <a:pt x="151608" y="88815"/>
                    <a:pt x="154600" y="85064"/>
                    <a:pt x="155436" y="80615"/>
                  </a:cubicBezTo>
                  <a:cubicBezTo>
                    <a:pt x="156273" y="76445"/>
                    <a:pt x="156742" y="72199"/>
                    <a:pt x="156831" y="67940"/>
                  </a:cubicBezTo>
                  <a:cubicBezTo>
                    <a:pt x="157249" y="55874"/>
                    <a:pt x="152660" y="44188"/>
                    <a:pt x="144156" y="35619"/>
                  </a:cubicBezTo>
                  <a:cubicBezTo>
                    <a:pt x="132165" y="25986"/>
                    <a:pt x="116880" y="21436"/>
                    <a:pt x="101568" y="22945"/>
                  </a:cubicBezTo>
                  <a:cubicBezTo>
                    <a:pt x="93355" y="22868"/>
                    <a:pt x="85155" y="23667"/>
                    <a:pt x="77106" y="25352"/>
                  </a:cubicBezTo>
                  <a:cubicBezTo>
                    <a:pt x="70161" y="26721"/>
                    <a:pt x="63557" y="29472"/>
                    <a:pt x="57714" y="33465"/>
                  </a:cubicBezTo>
                  <a:cubicBezTo>
                    <a:pt x="51985" y="37457"/>
                    <a:pt x="47295" y="42755"/>
                    <a:pt x="44025" y="48928"/>
                  </a:cubicBezTo>
                  <a:cubicBezTo>
                    <a:pt x="40121" y="56419"/>
                    <a:pt x="37700" y="64594"/>
                    <a:pt x="36927" y="73010"/>
                  </a:cubicBezTo>
                  <a:lnTo>
                    <a:pt x="10690" y="73010"/>
                  </a:lnTo>
                  <a:cubicBezTo>
                    <a:pt x="11159" y="61286"/>
                    <a:pt x="14240" y="49815"/>
                    <a:pt x="19690" y="39422"/>
                  </a:cubicBezTo>
                  <a:cubicBezTo>
                    <a:pt x="24531" y="30461"/>
                    <a:pt x="31338" y="22704"/>
                    <a:pt x="39589" y="16734"/>
                  </a:cubicBezTo>
                  <a:cubicBezTo>
                    <a:pt x="48107" y="10739"/>
                    <a:pt x="57701" y="6429"/>
                    <a:pt x="67854" y="4059"/>
                  </a:cubicBezTo>
                  <a:cubicBezTo>
                    <a:pt x="78970" y="1321"/>
                    <a:pt x="90377" y="-48"/>
                    <a:pt x="101822" y="3"/>
                  </a:cubicBezTo>
                  <a:cubicBezTo>
                    <a:pt x="112406" y="-48"/>
                    <a:pt x="122963" y="1182"/>
                    <a:pt x="133255" y="3679"/>
                  </a:cubicBezTo>
                  <a:cubicBezTo>
                    <a:pt x="142382" y="5821"/>
                    <a:pt x="151000" y="9737"/>
                    <a:pt x="158605" y="15213"/>
                  </a:cubicBezTo>
                  <a:cubicBezTo>
                    <a:pt x="166032" y="20676"/>
                    <a:pt x="171926" y="27964"/>
                    <a:pt x="175716" y="36380"/>
                  </a:cubicBezTo>
                  <a:cubicBezTo>
                    <a:pt x="180152" y="46646"/>
                    <a:pt x="182282" y="57775"/>
                    <a:pt x="181927" y="68954"/>
                  </a:cubicBezTo>
                  <a:lnTo>
                    <a:pt x="181927" y="189618"/>
                  </a:lnTo>
                  <a:cubicBezTo>
                    <a:pt x="181927" y="199504"/>
                    <a:pt x="183701" y="205842"/>
                    <a:pt x="187250" y="208630"/>
                  </a:cubicBezTo>
                  <a:cubicBezTo>
                    <a:pt x="190799" y="211419"/>
                    <a:pt x="198024" y="210785"/>
                    <a:pt x="208924" y="206729"/>
                  </a:cubicBezTo>
                  <a:lnTo>
                    <a:pt x="208924" y="226882"/>
                  </a:lnTo>
                  <a:lnTo>
                    <a:pt x="200052" y="229417"/>
                  </a:lnTo>
                  <a:cubicBezTo>
                    <a:pt x="196389" y="230519"/>
                    <a:pt x="192586" y="231064"/>
                    <a:pt x="188771" y="231064"/>
                  </a:cubicBezTo>
                  <a:cubicBezTo>
                    <a:pt x="184893" y="231102"/>
                    <a:pt x="181014" y="230671"/>
                    <a:pt x="177237" y="229797"/>
                  </a:cubicBezTo>
                  <a:cubicBezTo>
                    <a:pt x="173498" y="229442"/>
                    <a:pt x="169937" y="228035"/>
                    <a:pt x="166971" y="225741"/>
                  </a:cubicBezTo>
                  <a:cubicBezTo>
                    <a:pt x="164398" y="223612"/>
                    <a:pt x="162281" y="220975"/>
                    <a:pt x="160760" y="218009"/>
                  </a:cubicBezTo>
                  <a:cubicBezTo>
                    <a:pt x="159137" y="214955"/>
                    <a:pt x="158022" y="211659"/>
                    <a:pt x="157465" y="208250"/>
                  </a:cubicBezTo>
                  <a:cubicBezTo>
                    <a:pt x="156945" y="204473"/>
                    <a:pt x="156691" y="200658"/>
                    <a:pt x="156704" y="196843"/>
                  </a:cubicBezTo>
                  <a:cubicBezTo>
                    <a:pt x="146349" y="208491"/>
                    <a:pt x="133648" y="217819"/>
                    <a:pt x="119440" y="224220"/>
                  </a:cubicBezTo>
                  <a:cubicBezTo>
                    <a:pt x="105168" y="230608"/>
                    <a:pt x="89692" y="233853"/>
                    <a:pt x="74064" y="233726"/>
                  </a:cubicBezTo>
                  <a:cubicBezTo>
                    <a:pt x="64596" y="233714"/>
                    <a:pt x="55166" y="232383"/>
                    <a:pt x="46053" y="229797"/>
                  </a:cubicBezTo>
                  <a:cubicBezTo>
                    <a:pt x="37384" y="227414"/>
                    <a:pt x="29284" y="223320"/>
                    <a:pt x="22224" y="217756"/>
                  </a:cubicBezTo>
                  <a:cubicBezTo>
                    <a:pt x="7585" y="206323"/>
                    <a:pt x="-679" y="188540"/>
                    <a:pt x="43" y="169972"/>
                  </a:cubicBezTo>
                  <a:cubicBezTo>
                    <a:pt x="43" y="131947"/>
                    <a:pt x="25393" y="110020"/>
                    <a:pt x="77487" y="103176"/>
                  </a:cubicBezTo>
                  <a:close/>
                </a:path>
              </a:pathLst>
            </a:custGeom>
            <a:grpFill/>
            <a:ln w="12675"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58AFD404-77BC-4890-B253-FAAB14622B43}"/>
                </a:ext>
              </a:extLst>
            </p:cNvPr>
            <p:cNvSpPr/>
            <p:nvPr/>
          </p:nvSpPr>
          <p:spPr>
            <a:xfrm>
              <a:off x="7327801" y="5510896"/>
              <a:ext cx="175425" cy="227666"/>
            </a:xfrm>
            <a:custGeom>
              <a:avLst/>
              <a:gdLst>
                <a:gd name="connsiteX0" fmla="*/ 25349 w 175425"/>
                <a:gd name="connsiteY0" fmla="*/ 227668 h 227666"/>
                <a:gd name="connsiteX1" fmla="*/ 0 w 175425"/>
                <a:gd name="connsiteY1" fmla="*/ 227668 h 227666"/>
                <a:gd name="connsiteX2" fmla="*/ 0 w 175425"/>
                <a:gd name="connsiteY2" fmla="*/ 5986 h 227666"/>
                <a:gd name="connsiteX3" fmla="*/ 25349 w 175425"/>
                <a:gd name="connsiteY3" fmla="*/ 5986 h 227666"/>
                <a:gd name="connsiteX4" fmla="*/ 25349 w 175425"/>
                <a:gd name="connsiteY4" fmla="*/ 36786 h 227666"/>
                <a:gd name="connsiteX5" fmla="*/ 57290 w 175425"/>
                <a:gd name="connsiteY5" fmla="*/ 10296 h 227666"/>
                <a:gd name="connsiteX6" fmla="*/ 96835 w 175425"/>
                <a:gd name="connsiteY6" fmla="*/ 29 h 227666"/>
                <a:gd name="connsiteX7" fmla="*/ 134859 w 175425"/>
                <a:gd name="connsiteY7" fmla="*/ 7127 h 227666"/>
                <a:gd name="connsiteX8" fmla="*/ 164392 w 175425"/>
                <a:gd name="connsiteY8" fmla="*/ 31716 h 227666"/>
                <a:gd name="connsiteX9" fmla="*/ 174024 w 175425"/>
                <a:gd name="connsiteY9" fmla="*/ 56305 h 227666"/>
                <a:gd name="connsiteX10" fmla="*/ 175419 w 175425"/>
                <a:gd name="connsiteY10" fmla="*/ 82542 h 227666"/>
                <a:gd name="connsiteX11" fmla="*/ 175419 w 175425"/>
                <a:gd name="connsiteY11" fmla="*/ 227668 h 227666"/>
                <a:gd name="connsiteX12" fmla="*/ 150069 w 175425"/>
                <a:gd name="connsiteY12" fmla="*/ 227668 h 227666"/>
                <a:gd name="connsiteX13" fmla="*/ 150069 w 175425"/>
                <a:gd name="connsiteY13" fmla="*/ 83049 h 227666"/>
                <a:gd name="connsiteX14" fmla="*/ 136760 w 175425"/>
                <a:gd name="connsiteY14" fmla="*/ 38053 h 227666"/>
                <a:gd name="connsiteX15" fmla="*/ 92652 w 175425"/>
                <a:gd name="connsiteY15" fmla="*/ 23097 h 227666"/>
                <a:gd name="connsiteX16" fmla="*/ 70852 w 175425"/>
                <a:gd name="connsiteY16" fmla="*/ 26773 h 227666"/>
                <a:gd name="connsiteX17" fmla="*/ 53107 w 175425"/>
                <a:gd name="connsiteY17" fmla="*/ 36406 h 227666"/>
                <a:gd name="connsiteX18" fmla="*/ 39672 w 175425"/>
                <a:gd name="connsiteY18" fmla="*/ 50095 h 227666"/>
                <a:gd name="connsiteX19" fmla="*/ 31053 w 175425"/>
                <a:gd name="connsiteY19" fmla="*/ 66318 h 227666"/>
                <a:gd name="connsiteX20" fmla="*/ 26363 w 175425"/>
                <a:gd name="connsiteY20" fmla="*/ 86851 h 227666"/>
                <a:gd name="connsiteX21" fmla="*/ 25476 w 175425"/>
                <a:gd name="connsiteY21" fmla="*/ 108272 h 22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5425" h="227666">
                  <a:moveTo>
                    <a:pt x="25349" y="227668"/>
                  </a:moveTo>
                  <a:lnTo>
                    <a:pt x="0" y="227668"/>
                  </a:lnTo>
                  <a:lnTo>
                    <a:pt x="0" y="5986"/>
                  </a:lnTo>
                  <a:lnTo>
                    <a:pt x="25349" y="5986"/>
                  </a:lnTo>
                  <a:lnTo>
                    <a:pt x="25349" y="36786"/>
                  </a:lnTo>
                  <a:cubicBezTo>
                    <a:pt x="34830" y="26633"/>
                    <a:pt x="45566" y="17736"/>
                    <a:pt x="57290" y="10296"/>
                  </a:cubicBezTo>
                  <a:cubicBezTo>
                    <a:pt x="69242" y="3210"/>
                    <a:pt x="82943" y="-351"/>
                    <a:pt x="96835" y="29"/>
                  </a:cubicBezTo>
                  <a:cubicBezTo>
                    <a:pt x="109852" y="-110"/>
                    <a:pt x="122768" y="2298"/>
                    <a:pt x="134859" y="7127"/>
                  </a:cubicBezTo>
                  <a:cubicBezTo>
                    <a:pt x="146976" y="12134"/>
                    <a:pt x="157269" y="20714"/>
                    <a:pt x="164392" y="31716"/>
                  </a:cubicBezTo>
                  <a:cubicBezTo>
                    <a:pt x="169512" y="39030"/>
                    <a:pt x="172820" y="47458"/>
                    <a:pt x="174024" y="56305"/>
                  </a:cubicBezTo>
                  <a:cubicBezTo>
                    <a:pt x="175013" y="65013"/>
                    <a:pt x="175482" y="73771"/>
                    <a:pt x="175419" y="82542"/>
                  </a:cubicBezTo>
                  <a:lnTo>
                    <a:pt x="175419" y="227668"/>
                  </a:lnTo>
                  <a:lnTo>
                    <a:pt x="150069" y="227668"/>
                  </a:lnTo>
                  <a:lnTo>
                    <a:pt x="150069" y="83049"/>
                  </a:lnTo>
                  <a:cubicBezTo>
                    <a:pt x="151286" y="66927"/>
                    <a:pt x="146558" y="50918"/>
                    <a:pt x="136760" y="38053"/>
                  </a:cubicBezTo>
                  <a:cubicBezTo>
                    <a:pt x="124871" y="26988"/>
                    <a:pt x="108813" y="21551"/>
                    <a:pt x="92652" y="23097"/>
                  </a:cubicBezTo>
                  <a:cubicBezTo>
                    <a:pt x="85225" y="23034"/>
                    <a:pt x="77848" y="24276"/>
                    <a:pt x="70852" y="26773"/>
                  </a:cubicBezTo>
                  <a:cubicBezTo>
                    <a:pt x="64501" y="29118"/>
                    <a:pt x="58531" y="32363"/>
                    <a:pt x="53107" y="36406"/>
                  </a:cubicBezTo>
                  <a:cubicBezTo>
                    <a:pt x="47948" y="40246"/>
                    <a:pt x="43424" y="44873"/>
                    <a:pt x="39672" y="50095"/>
                  </a:cubicBezTo>
                  <a:cubicBezTo>
                    <a:pt x="36047" y="55063"/>
                    <a:pt x="33132" y="60526"/>
                    <a:pt x="31053" y="66318"/>
                  </a:cubicBezTo>
                  <a:cubicBezTo>
                    <a:pt x="28657" y="72947"/>
                    <a:pt x="27086" y="79842"/>
                    <a:pt x="26363" y="86851"/>
                  </a:cubicBezTo>
                  <a:cubicBezTo>
                    <a:pt x="26363" y="93442"/>
                    <a:pt x="25476" y="100667"/>
                    <a:pt x="25476" y="108272"/>
                  </a:cubicBezTo>
                  <a:close/>
                </a:path>
              </a:pathLst>
            </a:custGeom>
            <a:grpFill/>
            <a:ln w="12675"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DD2C8D02-6E2A-416F-A069-EA05D35F7FEC}"/>
                </a:ext>
              </a:extLst>
            </p:cNvPr>
            <p:cNvSpPr/>
            <p:nvPr/>
          </p:nvSpPr>
          <p:spPr>
            <a:xfrm>
              <a:off x="7529923" y="5430819"/>
              <a:ext cx="203343" cy="314128"/>
            </a:xfrm>
            <a:custGeom>
              <a:avLst/>
              <a:gdLst>
                <a:gd name="connsiteX0" fmla="*/ 177994 w 203343"/>
                <a:gd name="connsiteY0" fmla="*/ 196080 h 314128"/>
                <a:gd name="connsiteX1" fmla="*/ 172924 w 203343"/>
                <a:gd name="connsiteY1" fmla="*/ 160337 h 314128"/>
                <a:gd name="connsiteX2" fmla="*/ 157587 w 203343"/>
                <a:gd name="connsiteY2" fmla="*/ 130805 h 314128"/>
                <a:gd name="connsiteX3" fmla="*/ 134139 w 203343"/>
                <a:gd name="connsiteY3" fmla="*/ 110779 h 314128"/>
                <a:gd name="connsiteX4" fmla="*/ 102578 w 203343"/>
                <a:gd name="connsiteY4" fmla="*/ 103174 h 314128"/>
                <a:gd name="connsiteX5" fmla="*/ 67976 w 203343"/>
                <a:gd name="connsiteY5" fmla="*/ 111159 h 314128"/>
                <a:gd name="connsiteX6" fmla="*/ 44021 w 203343"/>
                <a:gd name="connsiteY6" fmla="*/ 132706 h 314128"/>
                <a:gd name="connsiteX7" fmla="*/ 30839 w 203343"/>
                <a:gd name="connsiteY7" fmla="*/ 165027 h 314128"/>
                <a:gd name="connsiteX8" fmla="*/ 27417 w 203343"/>
                <a:gd name="connsiteY8" fmla="*/ 204192 h 314128"/>
                <a:gd name="connsiteX9" fmla="*/ 33121 w 203343"/>
                <a:gd name="connsiteY9" fmla="*/ 241203 h 314128"/>
                <a:gd name="connsiteX10" fmla="*/ 49218 w 203343"/>
                <a:gd name="connsiteY10" fmla="*/ 268326 h 314128"/>
                <a:gd name="connsiteX11" fmla="*/ 73174 w 203343"/>
                <a:gd name="connsiteY11" fmla="*/ 285311 h 314128"/>
                <a:gd name="connsiteX12" fmla="*/ 103086 w 203343"/>
                <a:gd name="connsiteY12" fmla="*/ 291014 h 314128"/>
                <a:gd name="connsiteX13" fmla="*/ 135280 w 203343"/>
                <a:gd name="connsiteY13" fmla="*/ 283790 h 314128"/>
                <a:gd name="connsiteX14" fmla="*/ 158728 w 203343"/>
                <a:gd name="connsiteY14" fmla="*/ 263890 h 314128"/>
                <a:gd name="connsiteX15" fmla="*/ 173177 w 203343"/>
                <a:gd name="connsiteY15" fmla="*/ 233851 h 314128"/>
                <a:gd name="connsiteX16" fmla="*/ 177994 w 203343"/>
                <a:gd name="connsiteY16" fmla="*/ 196461 h 314128"/>
                <a:gd name="connsiteX17" fmla="*/ 177994 w 203343"/>
                <a:gd name="connsiteY17" fmla="*/ 1 h 314128"/>
                <a:gd name="connsiteX18" fmla="*/ 203343 w 203343"/>
                <a:gd name="connsiteY18" fmla="*/ 1 h 314128"/>
                <a:gd name="connsiteX19" fmla="*/ 203343 w 203343"/>
                <a:gd name="connsiteY19" fmla="*/ 308125 h 314128"/>
                <a:gd name="connsiteX20" fmla="*/ 177994 w 203343"/>
                <a:gd name="connsiteY20" fmla="*/ 308125 h 314128"/>
                <a:gd name="connsiteX21" fmla="*/ 177994 w 203343"/>
                <a:gd name="connsiteY21" fmla="*/ 269214 h 314128"/>
                <a:gd name="connsiteX22" fmla="*/ 177106 w 203343"/>
                <a:gd name="connsiteY22" fmla="*/ 269214 h 314128"/>
                <a:gd name="connsiteX23" fmla="*/ 162910 w 203343"/>
                <a:gd name="connsiteY23" fmla="*/ 288733 h 314128"/>
                <a:gd name="connsiteX24" fmla="*/ 143518 w 203343"/>
                <a:gd name="connsiteY24" fmla="*/ 302549 h 314128"/>
                <a:gd name="connsiteX25" fmla="*/ 121971 w 203343"/>
                <a:gd name="connsiteY25" fmla="*/ 311167 h 314128"/>
                <a:gd name="connsiteX26" fmla="*/ 100170 w 203343"/>
                <a:gd name="connsiteY26" fmla="*/ 314083 h 314128"/>
                <a:gd name="connsiteX27" fmla="*/ 54414 w 203343"/>
                <a:gd name="connsiteY27" fmla="*/ 305210 h 314128"/>
                <a:gd name="connsiteX28" fmla="*/ 23361 w 203343"/>
                <a:gd name="connsiteY28" fmla="*/ 280494 h 314128"/>
                <a:gd name="connsiteX29" fmla="*/ 5617 w 203343"/>
                <a:gd name="connsiteY29" fmla="*/ 243484 h 314128"/>
                <a:gd name="connsiteX30" fmla="*/ 40 w 203343"/>
                <a:gd name="connsiteY30" fmla="*/ 197728 h 314128"/>
                <a:gd name="connsiteX31" fmla="*/ 5490 w 203343"/>
                <a:gd name="connsiteY31" fmla="*/ 152352 h 314128"/>
                <a:gd name="connsiteX32" fmla="*/ 23742 w 203343"/>
                <a:gd name="connsiteY32" fmla="*/ 114328 h 314128"/>
                <a:gd name="connsiteX33" fmla="*/ 54541 w 203343"/>
                <a:gd name="connsiteY33" fmla="*/ 88978 h 314128"/>
                <a:gd name="connsiteX34" fmla="*/ 98396 w 203343"/>
                <a:gd name="connsiteY34" fmla="*/ 79345 h 314128"/>
                <a:gd name="connsiteX35" fmla="*/ 143518 w 203343"/>
                <a:gd name="connsiteY35" fmla="*/ 89866 h 314128"/>
                <a:gd name="connsiteX36" fmla="*/ 177487 w 203343"/>
                <a:gd name="connsiteY36" fmla="*/ 120792 h 31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3343" h="314128">
                  <a:moveTo>
                    <a:pt x="177994" y="196080"/>
                  </a:moveTo>
                  <a:cubicBezTo>
                    <a:pt x="178082" y="183976"/>
                    <a:pt x="176371" y="171935"/>
                    <a:pt x="172924" y="160337"/>
                  </a:cubicBezTo>
                  <a:cubicBezTo>
                    <a:pt x="169641" y="149640"/>
                    <a:pt x="164445" y="139640"/>
                    <a:pt x="157587" y="130805"/>
                  </a:cubicBezTo>
                  <a:cubicBezTo>
                    <a:pt x="151326" y="122503"/>
                    <a:pt x="143316" y="115671"/>
                    <a:pt x="134139" y="110779"/>
                  </a:cubicBezTo>
                  <a:cubicBezTo>
                    <a:pt x="124443" y="105595"/>
                    <a:pt x="113567" y="102984"/>
                    <a:pt x="102578" y="103174"/>
                  </a:cubicBezTo>
                  <a:cubicBezTo>
                    <a:pt x="90550" y="102857"/>
                    <a:pt x="78648" y="105608"/>
                    <a:pt x="67976" y="111159"/>
                  </a:cubicBezTo>
                  <a:cubicBezTo>
                    <a:pt x="58369" y="116305"/>
                    <a:pt x="50156" y="123695"/>
                    <a:pt x="44021" y="132706"/>
                  </a:cubicBezTo>
                  <a:cubicBezTo>
                    <a:pt x="37633" y="142554"/>
                    <a:pt x="33159" y="153518"/>
                    <a:pt x="30839" y="165027"/>
                  </a:cubicBezTo>
                  <a:cubicBezTo>
                    <a:pt x="27988" y="177879"/>
                    <a:pt x="26834" y="191048"/>
                    <a:pt x="27417" y="204192"/>
                  </a:cubicBezTo>
                  <a:cubicBezTo>
                    <a:pt x="27202" y="216765"/>
                    <a:pt x="29128" y="229275"/>
                    <a:pt x="33121" y="241203"/>
                  </a:cubicBezTo>
                  <a:cubicBezTo>
                    <a:pt x="36657" y="251215"/>
                    <a:pt x="42133" y="260430"/>
                    <a:pt x="49218" y="268326"/>
                  </a:cubicBezTo>
                  <a:cubicBezTo>
                    <a:pt x="55897" y="275640"/>
                    <a:pt x="64060" y="281432"/>
                    <a:pt x="73174" y="285311"/>
                  </a:cubicBezTo>
                  <a:cubicBezTo>
                    <a:pt x="82666" y="289177"/>
                    <a:pt x="92832" y="291116"/>
                    <a:pt x="103086" y="291014"/>
                  </a:cubicBezTo>
                  <a:cubicBezTo>
                    <a:pt x="114240" y="291217"/>
                    <a:pt x="125279" y="288745"/>
                    <a:pt x="135280" y="283790"/>
                  </a:cubicBezTo>
                  <a:cubicBezTo>
                    <a:pt x="144532" y="279062"/>
                    <a:pt x="152556" y="272243"/>
                    <a:pt x="158728" y="263890"/>
                  </a:cubicBezTo>
                  <a:cubicBezTo>
                    <a:pt x="165357" y="254853"/>
                    <a:pt x="170262" y="244675"/>
                    <a:pt x="173177" y="233851"/>
                  </a:cubicBezTo>
                  <a:cubicBezTo>
                    <a:pt x="176460" y="221658"/>
                    <a:pt x="178070" y="209085"/>
                    <a:pt x="177994" y="196461"/>
                  </a:cubicBezTo>
                  <a:moveTo>
                    <a:pt x="177994" y="1"/>
                  </a:moveTo>
                  <a:lnTo>
                    <a:pt x="203343" y="1"/>
                  </a:lnTo>
                  <a:lnTo>
                    <a:pt x="203343" y="308125"/>
                  </a:lnTo>
                  <a:lnTo>
                    <a:pt x="177994" y="308125"/>
                  </a:lnTo>
                  <a:lnTo>
                    <a:pt x="177994" y="269214"/>
                  </a:lnTo>
                  <a:lnTo>
                    <a:pt x="177106" y="269214"/>
                  </a:lnTo>
                  <a:cubicBezTo>
                    <a:pt x="173494" y="276464"/>
                    <a:pt x="168690" y="283055"/>
                    <a:pt x="162910" y="288733"/>
                  </a:cubicBezTo>
                  <a:cubicBezTo>
                    <a:pt x="157081" y="294170"/>
                    <a:pt x="150565" y="298822"/>
                    <a:pt x="143518" y="302549"/>
                  </a:cubicBezTo>
                  <a:cubicBezTo>
                    <a:pt x="136687" y="306237"/>
                    <a:pt x="129462" y="309139"/>
                    <a:pt x="121971" y="311167"/>
                  </a:cubicBezTo>
                  <a:cubicBezTo>
                    <a:pt x="114861" y="313107"/>
                    <a:pt x="107535" y="314083"/>
                    <a:pt x="100170" y="314083"/>
                  </a:cubicBezTo>
                  <a:cubicBezTo>
                    <a:pt x="84454" y="314551"/>
                    <a:pt x="68813" y="311522"/>
                    <a:pt x="54414" y="305210"/>
                  </a:cubicBezTo>
                  <a:cubicBezTo>
                    <a:pt x="42247" y="299557"/>
                    <a:pt x="31600" y="291091"/>
                    <a:pt x="23361" y="280494"/>
                  </a:cubicBezTo>
                  <a:cubicBezTo>
                    <a:pt x="14933" y="269531"/>
                    <a:pt x="8899" y="256919"/>
                    <a:pt x="5617" y="243484"/>
                  </a:cubicBezTo>
                  <a:cubicBezTo>
                    <a:pt x="1763" y="228540"/>
                    <a:pt x="-113" y="213153"/>
                    <a:pt x="40" y="197728"/>
                  </a:cubicBezTo>
                  <a:cubicBezTo>
                    <a:pt x="-302" y="182417"/>
                    <a:pt x="1535" y="167144"/>
                    <a:pt x="5490" y="152352"/>
                  </a:cubicBezTo>
                  <a:cubicBezTo>
                    <a:pt x="9089" y="138625"/>
                    <a:pt x="15288" y="125722"/>
                    <a:pt x="23742" y="114328"/>
                  </a:cubicBezTo>
                  <a:cubicBezTo>
                    <a:pt x="31993" y="103694"/>
                    <a:pt x="42513" y="95037"/>
                    <a:pt x="54541" y="88978"/>
                  </a:cubicBezTo>
                  <a:cubicBezTo>
                    <a:pt x="68167" y="82261"/>
                    <a:pt x="83212" y="78953"/>
                    <a:pt x="98396" y="79345"/>
                  </a:cubicBezTo>
                  <a:cubicBezTo>
                    <a:pt x="114037" y="79371"/>
                    <a:pt x="129474" y="82970"/>
                    <a:pt x="143518" y="89866"/>
                  </a:cubicBezTo>
                  <a:cubicBezTo>
                    <a:pt x="157613" y="96634"/>
                    <a:pt x="169426" y="107382"/>
                    <a:pt x="177487" y="120792"/>
                  </a:cubicBezTo>
                  <a:close/>
                </a:path>
              </a:pathLst>
            </a:custGeom>
            <a:grpFill/>
            <a:ln w="12675" cap="flat">
              <a:noFill/>
              <a:prstDash val="solid"/>
              <a:miter/>
            </a:ln>
          </p:spPr>
          <p:txBody>
            <a:bodyPr rtlCol="0" anchor="ctr"/>
            <a:lstStyle/>
            <a:p>
              <a:endParaRPr lang="en-GB"/>
            </a:p>
          </p:txBody>
        </p:sp>
        <p:sp>
          <p:nvSpPr>
            <p:cNvPr id="76" name="Freeform: Shape 75">
              <a:extLst>
                <a:ext uri="{FF2B5EF4-FFF2-40B4-BE49-F238E27FC236}">
                  <a16:creationId xmlns:a16="http://schemas.microsoft.com/office/drawing/2014/main" id="{37E7FA51-D737-48F0-BB2B-B90FF1B3882E}"/>
                </a:ext>
              </a:extLst>
            </p:cNvPr>
            <p:cNvSpPr/>
            <p:nvPr/>
          </p:nvSpPr>
          <p:spPr>
            <a:xfrm>
              <a:off x="7863817" y="5430438"/>
              <a:ext cx="209260" cy="308124"/>
            </a:xfrm>
            <a:custGeom>
              <a:avLst/>
              <a:gdLst>
                <a:gd name="connsiteX0" fmla="*/ 0 w 209260"/>
                <a:gd name="connsiteY0" fmla="*/ 308124 h 308124"/>
                <a:gd name="connsiteX1" fmla="*/ 0 w 209260"/>
                <a:gd name="connsiteY1" fmla="*/ 0 h 308124"/>
                <a:gd name="connsiteX2" fmla="*/ 204951 w 209260"/>
                <a:gd name="connsiteY2" fmla="*/ 0 h 308124"/>
                <a:gd name="connsiteX3" fmla="*/ 204951 w 209260"/>
                <a:gd name="connsiteY3" fmla="*/ 24842 h 308124"/>
                <a:gd name="connsiteX4" fmla="*/ 29025 w 209260"/>
                <a:gd name="connsiteY4" fmla="*/ 24842 h 308124"/>
                <a:gd name="connsiteX5" fmla="*/ 29025 w 209260"/>
                <a:gd name="connsiteY5" fmla="*/ 136127 h 308124"/>
                <a:gd name="connsiteX6" fmla="*/ 187840 w 209260"/>
                <a:gd name="connsiteY6" fmla="*/ 136127 h 308124"/>
                <a:gd name="connsiteX7" fmla="*/ 187840 w 209260"/>
                <a:gd name="connsiteY7" fmla="*/ 160843 h 308124"/>
                <a:gd name="connsiteX8" fmla="*/ 29025 w 209260"/>
                <a:gd name="connsiteY8" fmla="*/ 160843 h 308124"/>
                <a:gd name="connsiteX9" fmla="*/ 29025 w 209260"/>
                <a:gd name="connsiteY9" fmla="*/ 283282 h 308124"/>
                <a:gd name="connsiteX10" fmla="*/ 209261 w 209260"/>
                <a:gd name="connsiteY10" fmla="*/ 283282 h 308124"/>
                <a:gd name="connsiteX11" fmla="*/ 209261 w 209260"/>
                <a:gd name="connsiteY11" fmla="*/ 308124 h 308124"/>
                <a:gd name="connsiteX12" fmla="*/ 0 w 209260"/>
                <a:gd name="connsiteY12" fmla="*/ 308124 h 30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60" h="308124">
                  <a:moveTo>
                    <a:pt x="0" y="308124"/>
                  </a:moveTo>
                  <a:lnTo>
                    <a:pt x="0" y="0"/>
                  </a:lnTo>
                  <a:lnTo>
                    <a:pt x="204951" y="0"/>
                  </a:lnTo>
                  <a:lnTo>
                    <a:pt x="204951" y="24842"/>
                  </a:lnTo>
                  <a:lnTo>
                    <a:pt x="29025" y="24842"/>
                  </a:lnTo>
                  <a:lnTo>
                    <a:pt x="29025" y="136127"/>
                  </a:lnTo>
                  <a:lnTo>
                    <a:pt x="187840" y="136127"/>
                  </a:lnTo>
                  <a:lnTo>
                    <a:pt x="187840" y="160843"/>
                  </a:lnTo>
                  <a:lnTo>
                    <a:pt x="29025" y="160843"/>
                  </a:lnTo>
                  <a:lnTo>
                    <a:pt x="29025" y="283282"/>
                  </a:lnTo>
                  <a:lnTo>
                    <a:pt x="209261" y="283282"/>
                  </a:lnTo>
                  <a:lnTo>
                    <a:pt x="209261" y="308124"/>
                  </a:lnTo>
                  <a:lnTo>
                    <a:pt x="0" y="308124"/>
                  </a:lnTo>
                  <a:close/>
                </a:path>
              </a:pathLst>
            </a:custGeom>
            <a:grpFill/>
            <a:ln w="12675"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D67C7CAD-FA2B-4177-A941-1D3EE3F12007}"/>
                </a:ext>
              </a:extLst>
            </p:cNvPr>
            <p:cNvSpPr/>
            <p:nvPr/>
          </p:nvSpPr>
          <p:spPr>
            <a:xfrm>
              <a:off x="8085367" y="5430692"/>
              <a:ext cx="203309" cy="314133"/>
            </a:xfrm>
            <a:custGeom>
              <a:avLst/>
              <a:gdLst>
                <a:gd name="connsiteX0" fmla="*/ 178466 w 203309"/>
                <a:gd name="connsiteY0" fmla="*/ 196207 h 314133"/>
                <a:gd name="connsiteX1" fmla="*/ 173397 w 203309"/>
                <a:gd name="connsiteY1" fmla="*/ 160464 h 314133"/>
                <a:gd name="connsiteX2" fmla="*/ 158567 w 203309"/>
                <a:gd name="connsiteY2" fmla="*/ 130932 h 314133"/>
                <a:gd name="connsiteX3" fmla="*/ 135119 w 203309"/>
                <a:gd name="connsiteY3" fmla="*/ 110906 h 314133"/>
                <a:gd name="connsiteX4" fmla="*/ 103559 w 203309"/>
                <a:gd name="connsiteY4" fmla="*/ 103301 h 314133"/>
                <a:gd name="connsiteX5" fmla="*/ 68957 w 203309"/>
                <a:gd name="connsiteY5" fmla="*/ 111286 h 314133"/>
                <a:gd name="connsiteX6" fmla="*/ 45001 w 203309"/>
                <a:gd name="connsiteY6" fmla="*/ 132833 h 314133"/>
                <a:gd name="connsiteX7" fmla="*/ 31312 w 203309"/>
                <a:gd name="connsiteY7" fmla="*/ 164774 h 314133"/>
                <a:gd name="connsiteX8" fmla="*/ 27890 w 203309"/>
                <a:gd name="connsiteY8" fmla="*/ 203939 h 314133"/>
                <a:gd name="connsiteX9" fmla="*/ 33087 w 203309"/>
                <a:gd name="connsiteY9" fmla="*/ 241203 h 314133"/>
                <a:gd name="connsiteX10" fmla="*/ 49184 w 203309"/>
                <a:gd name="connsiteY10" fmla="*/ 268327 h 314133"/>
                <a:gd name="connsiteX11" fmla="*/ 73139 w 203309"/>
                <a:gd name="connsiteY11" fmla="*/ 285311 h 314133"/>
                <a:gd name="connsiteX12" fmla="*/ 103052 w 203309"/>
                <a:gd name="connsiteY12" fmla="*/ 291014 h 314133"/>
                <a:gd name="connsiteX13" fmla="*/ 135119 w 203309"/>
                <a:gd name="connsiteY13" fmla="*/ 283790 h 314133"/>
                <a:gd name="connsiteX14" fmla="*/ 158694 w 203309"/>
                <a:gd name="connsiteY14" fmla="*/ 263891 h 314133"/>
                <a:gd name="connsiteX15" fmla="*/ 173016 w 203309"/>
                <a:gd name="connsiteY15" fmla="*/ 233851 h 314133"/>
                <a:gd name="connsiteX16" fmla="*/ 177959 w 203309"/>
                <a:gd name="connsiteY16" fmla="*/ 196461 h 314133"/>
                <a:gd name="connsiteX17" fmla="*/ 177959 w 203309"/>
                <a:gd name="connsiteY17" fmla="*/ 1 h 314133"/>
                <a:gd name="connsiteX18" fmla="*/ 203309 w 203309"/>
                <a:gd name="connsiteY18" fmla="*/ 1 h 314133"/>
                <a:gd name="connsiteX19" fmla="*/ 203309 w 203309"/>
                <a:gd name="connsiteY19" fmla="*/ 308125 h 314133"/>
                <a:gd name="connsiteX20" fmla="*/ 177959 w 203309"/>
                <a:gd name="connsiteY20" fmla="*/ 308125 h 314133"/>
                <a:gd name="connsiteX21" fmla="*/ 177959 w 203309"/>
                <a:gd name="connsiteY21" fmla="*/ 269214 h 314133"/>
                <a:gd name="connsiteX22" fmla="*/ 177072 w 203309"/>
                <a:gd name="connsiteY22" fmla="*/ 269214 h 314133"/>
                <a:gd name="connsiteX23" fmla="*/ 162750 w 203309"/>
                <a:gd name="connsiteY23" fmla="*/ 288733 h 314133"/>
                <a:gd name="connsiteX24" fmla="*/ 143484 w 203309"/>
                <a:gd name="connsiteY24" fmla="*/ 302549 h 314133"/>
                <a:gd name="connsiteX25" fmla="*/ 121937 w 203309"/>
                <a:gd name="connsiteY25" fmla="*/ 311167 h 314133"/>
                <a:gd name="connsiteX26" fmla="*/ 100136 w 203309"/>
                <a:gd name="connsiteY26" fmla="*/ 314083 h 314133"/>
                <a:gd name="connsiteX27" fmla="*/ 54380 w 203309"/>
                <a:gd name="connsiteY27" fmla="*/ 305210 h 314133"/>
                <a:gd name="connsiteX28" fmla="*/ 23327 w 203309"/>
                <a:gd name="connsiteY28" fmla="*/ 280495 h 314133"/>
                <a:gd name="connsiteX29" fmla="*/ 5456 w 203309"/>
                <a:gd name="connsiteY29" fmla="*/ 243484 h 314133"/>
                <a:gd name="connsiteX30" fmla="*/ 6 w 203309"/>
                <a:gd name="connsiteY30" fmla="*/ 197728 h 314133"/>
                <a:gd name="connsiteX31" fmla="*/ 5962 w 203309"/>
                <a:gd name="connsiteY31" fmla="*/ 153240 h 314133"/>
                <a:gd name="connsiteX32" fmla="*/ 24214 w 203309"/>
                <a:gd name="connsiteY32" fmla="*/ 115215 h 314133"/>
                <a:gd name="connsiteX33" fmla="*/ 54887 w 203309"/>
                <a:gd name="connsiteY33" fmla="*/ 89866 h 314133"/>
                <a:gd name="connsiteX34" fmla="*/ 98742 w 203309"/>
                <a:gd name="connsiteY34" fmla="*/ 80233 h 314133"/>
                <a:gd name="connsiteX35" fmla="*/ 143991 w 203309"/>
                <a:gd name="connsiteY35" fmla="*/ 90753 h 314133"/>
                <a:gd name="connsiteX36" fmla="*/ 177959 w 203309"/>
                <a:gd name="connsiteY36" fmla="*/ 121679 h 314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3309" h="314133">
                  <a:moveTo>
                    <a:pt x="178466" y="196207"/>
                  </a:moveTo>
                  <a:cubicBezTo>
                    <a:pt x="178555" y="184103"/>
                    <a:pt x="176844" y="172062"/>
                    <a:pt x="173397" y="160464"/>
                  </a:cubicBezTo>
                  <a:cubicBezTo>
                    <a:pt x="170215" y="149830"/>
                    <a:pt x="165196" y="139830"/>
                    <a:pt x="158567" y="130932"/>
                  </a:cubicBezTo>
                  <a:cubicBezTo>
                    <a:pt x="152242" y="122680"/>
                    <a:pt x="144257" y="115862"/>
                    <a:pt x="135119" y="110906"/>
                  </a:cubicBezTo>
                  <a:cubicBezTo>
                    <a:pt x="125410" y="105760"/>
                    <a:pt x="114548" y="103136"/>
                    <a:pt x="103559" y="103301"/>
                  </a:cubicBezTo>
                  <a:cubicBezTo>
                    <a:pt x="91530" y="102971"/>
                    <a:pt x="79616" y="105709"/>
                    <a:pt x="68957" y="111286"/>
                  </a:cubicBezTo>
                  <a:cubicBezTo>
                    <a:pt x="59349" y="116432"/>
                    <a:pt x="51136" y="123822"/>
                    <a:pt x="45001" y="132833"/>
                  </a:cubicBezTo>
                  <a:cubicBezTo>
                    <a:pt x="38435" y="142504"/>
                    <a:pt x="33784" y="153341"/>
                    <a:pt x="31312" y="164774"/>
                  </a:cubicBezTo>
                  <a:cubicBezTo>
                    <a:pt x="28334" y="177600"/>
                    <a:pt x="27180" y="190782"/>
                    <a:pt x="27890" y="203939"/>
                  </a:cubicBezTo>
                  <a:cubicBezTo>
                    <a:pt x="27484" y="216563"/>
                    <a:pt x="29247" y="229174"/>
                    <a:pt x="33087" y="241203"/>
                  </a:cubicBezTo>
                  <a:cubicBezTo>
                    <a:pt x="36623" y="251216"/>
                    <a:pt x="42098" y="260430"/>
                    <a:pt x="49184" y="268327"/>
                  </a:cubicBezTo>
                  <a:cubicBezTo>
                    <a:pt x="55851" y="275640"/>
                    <a:pt x="64026" y="281433"/>
                    <a:pt x="73139" y="285311"/>
                  </a:cubicBezTo>
                  <a:cubicBezTo>
                    <a:pt x="82632" y="289177"/>
                    <a:pt x="92798" y="291116"/>
                    <a:pt x="103052" y="291014"/>
                  </a:cubicBezTo>
                  <a:cubicBezTo>
                    <a:pt x="114167" y="291217"/>
                    <a:pt x="125169" y="288746"/>
                    <a:pt x="135119" y="283790"/>
                  </a:cubicBezTo>
                  <a:cubicBezTo>
                    <a:pt x="144422" y="279100"/>
                    <a:pt x="152509" y="272281"/>
                    <a:pt x="158694" y="263891"/>
                  </a:cubicBezTo>
                  <a:cubicBezTo>
                    <a:pt x="165323" y="254866"/>
                    <a:pt x="170177" y="244675"/>
                    <a:pt x="173016" y="233851"/>
                  </a:cubicBezTo>
                  <a:cubicBezTo>
                    <a:pt x="176401" y="221683"/>
                    <a:pt x="178061" y="209097"/>
                    <a:pt x="177959" y="196461"/>
                  </a:cubicBezTo>
                  <a:moveTo>
                    <a:pt x="177959" y="1"/>
                  </a:moveTo>
                  <a:lnTo>
                    <a:pt x="203309" y="1"/>
                  </a:lnTo>
                  <a:lnTo>
                    <a:pt x="203309" y="308125"/>
                  </a:lnTo>
                  <a:lnTo>
                    <a:pt x="177959" y="308125"/>
                  </a:lnTo>
                  <a:lnTo>
                    <a:pt x="177959" y="269214"/>
                  </a:lnTo>
                  <a:lnTo>
                    <a:pt x="177072" y="269214"/>
                  </a:lnTo>
                  <a:cubicBezTo>
                    <a:pt x="173460" y="276502"/>
                    <a:pt x="168618" y="283105"/>
                    <a:pt x="162750" y="288733"/>
                  </a:cubicBezTo>
                  <a:cubicBezTo>
                    <a:pt x="156970" y="294183"/>
                    <a:pt x="150493" y="298822"/>
                    <a:pt x="143484" y="302549"/>
                  </a:cubicBezTo>
                  <a:cubicBezTo>
                    <a:pt x="136653" y="306237"/>
                    <a:pt x="129428" y="309139"/>
                    <a:pt x="121937" y="311167"/>
                  </a:cubicBezTo>
                  <a:cubicBezTo>
                    <a:pt x="114826" y="313107"/>
                    <a:pt x="107500" y="314083"/>
                    <a:pt x="100136" y="314083"/>
                  </a:cubicBezTo>
                  <a:cubicBezTo>
                    <a:pt x="84407" y="314577"/>
                    <a:pt x="68779" y="311535"/>
                    <a:pt x="54380" y="305210"/>
                  </a:cubicBezTo>
                  <a:cubicBezTo>
                    <a:pt x="42212" y="299557"/>
                    <a:pt x="31566" y="291091"/>
                    <a:pt x="23327" y="280495"/>
                  </a:cubicBezTo>
                  <a:cubicBezTo>
                    <a:pt x="14861" y="269531"/>
                    <a:pt x="8776" y="256932"/>
                    <a:pt x="5456" y="243484"/>
                  </a:cubicBezTo>
                  <a:cubicBezTo>
                    <a:pt x="1704" y="228528"/>
                    <a:pt x="-121" y="213153"/>
                    <a:pt x="6" y="197728"/>
                  </a:cubicBezTo>
                  <a:cubicBezTo>
                    <a:pt x="-83" y="182696"/>
                    <a:pt x="1920" y="167714"/>
                    <a:pt x="5962" y="153240"/>
                  </a:cubicBezTo>
                  <a:cubicBezTo>
                    <a:pt x="9512" y="139500"/>
                    <a:pt x="15710" y="126585"/>
                    <a:pt x="24214" y="115215"/>
                  </a:cubicBezTo>
                  <a:cubicBezTo>
                    <a:pt x="32390" y="104556"/>
                    <a:pt x="42871" y="95886"/>
                    <a:pt x="54887" y="89866"/>
                  </a:cubicBezTo>
                  <a:cubicBezTo>
                    <a:pt x="68513" y="83174"/>
                    <a:pt x="83558" y="79865"/>
                    <a:pt x="98742" y="80233"/>
                  </a:cubicBezTo>
                  <a:cubicBezTo>
                    <a:pt x="114434" y="80245"/>
                    <a:pt x="129909" y="83845"/>
                    <a:pt x="143991" y="90753"/>
                  </a:cubicBezTo>
                  <a:cubicBezTo>
                    <a:pt x="158085" y="97521"/>
                    <a:pt x="169898" y="108269"/>
                    <a:pt x="177959" y="121679"/>
                  </a:cubicBezTo>
                  <a:close/>
                </a:path>
              </a:pathLst>
            </a:custGeom>
            <a:grpFill/>
            <a:ln w="12675"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6EEA5314-2C54-403B-8D80-F6A7EF39AC8A}"/>
                </a:ext>
              </a:extLst>
            </p:cNvPr>
            <p:cNvSpPr/>
            <p:nvPr/>
          </p:nvSpPr>
          <p:spPr>
            <a:xfrm>
              <a:off x="8326187" y="5516880"/>
              <a:ext cx="174791" cy="227934"/>
            </a:xfrm>
            <a:custGeom>
              <a:avLst/>
              <a:gdLst>
                <a:gd name="connsiteX0" fmla="*/ 149441 w 174791"/>
                <a:gd name="connsiteY0" fmla="*/ 1 h 227934"/>
                <a:gd name="connsiteX1" fmla="*/ 174791 w 174791"/>
                <a:gd name="connsiteY1" fmla="*/ 1 h 227934"/>
                <a:gd name="connsiteX2" fmla="*/ 174791 w 174791"/>
                <a:gd name="connsiteY2" fmla="*/ 221684 h 227934"/>
                <a:gd name="connsiteX3" fmla="*/ 149441 w 174791"/>
                <a:gd name="connsiteY3" fmla="*/ 221684 h 227934"/>
                <a:gd name="connsiteX4" fmla="*/ 149441 w 174791"/>
                <a:gd name="connsiteY4" fmla="*/ 190884 h 227934"/>
                <a:gd name="connsiteX5" fmla="*/ 137908 w 174791"/>
                <a:gd name="connsiteY5" fmla="*/ 203558 h 227934"/>
                <a:gd name="connsiteX6" fmla="*/ 123205 w 174791"/>
                <a:gd name="connsiteY6" fmla="*/ 215346 h 227934"/>
                <a:gd name="connsiteX7" fmla="*/ 103686 w 174791"/>
                <a:gd name="connsiteY7" fmla="*/ 224345 h 227934"/>
                <a:gd name="connsiteX8" fmla="*/ 78336 w 174791"/>
                <a:gd name="connsiteY8" fmla="*/ 227894 h 227934"/>
                <a:gd name="connsiteX9" fmla="*/ 41072 w 174791"/>
                <a:gd name="connsiteY9" fmla="*/ 221810 h 227934"/>
                <a:gd name="connsiteX10" fmla="*/ 16863 w 174791"/>
                <a:gd name="connsiteY10" fmla="*/ 204446 h 227934"/>
                <a:gd name="connsiteX11" fmla="*/ 4188 w 174791"/>
                <a:gd name="connsiteY11" fmla="*/ 178463 h 227934"/>
                <a:gd name="connsiteX12" fmla="*/ 6 w 174791"/>
                <a:gd name="connsiteY12" fmla="*/ 146142 h 227934"/>
                <a:gd name="connsiteX13" fmla="*/ 6 w 174791"/>
                <a:gd name="connsiteY13" fmla="*/ 1 h 227934"/>
                <a:gd name="connsiteX14" fmla="*/ 25356 w 174791"/>
                <a:gd name="connsiteY14" fmla="*/ 1 h 227934"/>
                <a:gd name="connsiteX15" fmla="*/ 25356 w 174791"/>
                <a:gd name="connsiteY15" fmla="*/ 145508 h 227934"/>
                <a:gd name="connsiteX16" fmla="*/ 38030 w 174791"/>
                <a:gd name="connsiteY16" fmla="*/ 189363 h 227934"/>
                <a:gd name="connsiteX17" fmla="*/ 81632 w 174791"/>
                <a:gd name="connsiteY17" fmla="*/ 204573 h 227934"/>
                <a:gd name="connsiteX18" fmla="*/ 110150 w 174791"/>
                <a:gd name="connsiteY18" fmla="*/ 198362 h 227934"/>
                <a:gd name="connsiteX19" fmla="*/ 131317 w 174791"/>
                <a:gd name="connsiteY19" fmla="*/ 180997 h 227934"/>
                <a:gd name="connsiteX20" fmla="*/ 143991 w 174791"/>
                <a:gd name="connsiteY20" fmla="*/ 154507 h 227934"/>
                <a:gd name="connsiteX21" fmla="*/ 148681 w 174791"/>
                <a:gd name="connsiteY21" fmla="*/ 120666 h 227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4791" h="227934">
                  <a:moveTo>
                    <a:pt x="149441" y="1"/>
                  </a:moveTo>
                  <a:lnTo>
                    <a:pt x="174791" y="1"/>
                  </a:lnTo>
                  <a:lnTo>
                    <a:pt x="174791" y="221684"/>
                  </a:lnTo>
                  <a:lnTo>
                    <a:pt x="149441" y="221684"/>
                  </a:lnTo>
                  <a:lnTo>
                    <a:pt x="149441" y="190884"/>
                  </a:lnTo>
                  <a:cubicBezTo>
                    <a:pt x="145816" y="195307"/>
                    <a:pt x="141964" y="199528"/>
                    <a:pt x="137908" y="203558"/>
                  </a:cubicBezTo>
                  <a:cubicBezTo>
                    <a:pt x="133421" y="207982"/>
                    <a:pt x="128490" y="211924"/>
                    <a:pt x="123205" y="215346"/>
                  </a:cubicBezTo>
                  <a:cubicBezTo>
                    <a:pt x="117109" y="219161"/>
                    <a:pt x="110555" y="222190"/>
                    <a:pt x="103686" y="224345"/>
                  </a:cubicBezTo>
                  <a:cubicBezTo>
                    <a:pt x="95472" y="226829"/>
                    <a:pt x="86917" y="228033"/>
                    <a:pt x="78336" y="227894"/>
                  </a:cubicBezTo>
                  <a:cubicBezTo>
                    <a:pt x="65636" y="228262"/>
                    <a:pt x="52987" y="226196"/>
                    <a:pt x="41072" y="221810"/>
                  </a:cubicBezTo>
                  <a:cubicBezTo>
                    <a:pt x="31718" y="218059"/>
                    <a:pt x="23416" y="212101"/>
                    <a:pt x="16863" y="204446"/>
                  </a:cubicBezTo>
                  <a:cubicBezTo>
                    <a:pt x="10855" y="196778"/>
                    <a:pt x="6534" y="187918"/>
                    <a:pt x="4188" y="178463"/>
                  </a:cubicBezTo>
                  <a:cubicBezTo>
                    <a:pt x="1299" y="167930"/>
                    <a:pt x="-109" y="157055"/>
                    <a:pt x="6" y="146142"/>
                  </a:cubicBezTo>
                  <a:lnTo>
                    <a:pt x="6" y="1"/>
                  </a:lnTo>
                  <a:lnTo>
                    <a:pt x="25356" y="1"/>
                  </a:lnTo>
                  <a:lnTo>
                    <a:pt x="25356" y="145508"/>
                  </a:lnTo>
                  <a:cubicBezTo>
                    <a:pt x="24101" y="161187"/>
                    <a:pt x="28600" y="176777"/>
                    <a:pt x="38030" y="189363"/>
                  </a:cubicBezTo>
                  <a:cubicBezTo>
                    <a:pt x="49615" y="200593"/>
                    <a:pt x="65572" y="206157"/>
                    <a:pt x="81632" y="204573"/>
                  </a:cubicBezTo>
                  <a:cubicBezTo>
                    <a:pt x="91492" y="204750"/>
                    <a:pt x="101252" y="202621"/>
                    <a:pt x="110150" y="198362"/>
                  </a:cubicBezTo>
                  <a:cubicBezTo>
                    <a:pt x="118477" y="194331"/>
                    <a:pt x="125740" y="188374"/>
                    <a:pt x="131317" y="180997"/>
                  </a:cubicBezTo>
                  <a:cubicBezTo>
                    <a:pt x="137147" y="173025"/>
                    <a:pt x="141444" y="164051"/>
                    <a:pt x="143991" y="154507"/>
                  </a:cubicBezTo>
                  <a:cubicBezTo>
                    <a:pt x="147249" y="143531"/>
                    <a:pt x="148820" y="132124"/>
                    <a:pt x="148681" y="120666"/>
                  </a:cubicBezTo>
                  <a:close/>
                </a:path>
              </a:pathLst>
            </a:custGeom>
            <a:grpFill/>
            <a:ln w="12675"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2026BDC2-EB69-40F4-8B6A-E47B06CB8B82}"/>
                </a:ext>
              </a:extLst>
            </p:cNvPr>
            <p:cNvSpPr/>
            <p:nvPr/>
          </p:nvSpPr>
          <p:spPr>
            <a:xfrm>
              <a:off x="8524171" y="5511317"/>
              <a:ext cx="197222" cy="233195"/>
            </a:xfrm>
            <a:custGeom>
              <a:avLst/>
              <a:gdLst>
                <a:gd name="connsiteX0" fmla="*/ 167563 w 197222"/>
                <a:gd name="connsiteY0" fmla="*/ 75403 h 233195"/>
                <a:gd name="connsiteX1" fmla="*/ 144115 w 197222"/>
                <a:gd name="connsiteY1" fmla="*/ 36618 h 233195"/>
                <a:gd name="connsiteX2" fmla="*/ 101780 w 197222"/>
                <a:gd name="connsiteY2" fmla="*/ 22676 h 233195"/>
                <a:gd name="connsiteX3" fmla="*/ 67939 w 197222"/>
                <a:gd name="connsiteY3" fmla="*/ 30914 h 233195"/>
                <a:gd name="connsiteX4" fmla="*/ 44744 w 197222"/>
                <a:gd name="connsiteY4" fmla="*/ 52461 h 233195"/>
                <a:gd name="connsiteX5" fmla="*/ 32069 w 197222"/>
                <a:gd name="connsiteY5" fmla="*/ 82754 h 233195"/>
                <a:gd name="connsiteX6" fmla="*/ 27760 w 197222"/>
                <a:gd name="connsiteY6" fmla="*/ 116849 h 233195"/>
                <a:gd name="connsiteX7" fmla="*/ 31816 w 197222"/>
                <a:gd name="connsiteY7" fmla="*/ 151071 h 233195"/>
                <a:gd name="connsiteX8" fmla="*/ 44491 w 197222"/>
                <a:gd name="connsiteY8" fmla="*/ 181110 h 233195"/>
                <a:gd name="connsiteX9" fmla="*/ 67559 w 197222"/>
                <a:gd name="connsiteY9" fmla="*/ 202277 h 233195"/>
                <a:gd name="connsiteX10" fmla="*/ 101907 w 197222"/>
                <a:gd name="connsiteY10" fmla="*/ 210136 h 233195"/>
                <a:gd name="connsiteX11" fmla="*/ 147790 w 197222"/>
                <a:gd name="connsiteY11" fmla="*/ 194292 h 233195"/>
                <a:gd name="connsiteX12" fmla="*/ 169844 w 197222"/>
                <a:gd name="connsiteY12" fmla="*/ 150691 h 233195"/>
                <a:gd name="connsiteX13" fmla="*/ 197222 w 197222"/>
                <a:gd name="connsiteY13" fmla="*/ 150691 h 233195"/>
                <a:gd name="connsiteX14" fmla="*/ 186322 w 197222"/>
                <a:gd name="connsiteY14" fmla="*/ 184279 h 233195"/>
                <a:gd name="connsiteX15" fmla="*/ 167056 w 197222"/>
                <a:gd name="connsiteY15" fmla="*/ 210389 h 233195"/>
                <a:gd name="connsiteX16" fmla="*/ 139044 w 197222"/>
                <a:gd name="connsiteY16" fmla="*/ 227247 h 233195"/>
                <a:gd name="connsiteX17" fmla="*/ 56025 w 197222"/>
                <a:gd name="connsiteY17" fmla="*/ 224205 h 233195"/>
                <a:gd name="connsiteX18" fmla="*/ 24338 w 197222"/>
                <a:gd name="connsiteY18" fmla="*/ 199615 h 233195"/>
                <a:gd name="connsiteX19" fmla="*/ 5959 w 197222"/>
                <a:gd name="connsiteY19" fmla="*/ 162605 h 233195"/>
                <a:gd name="connsiteX20" fmla="*/ 2 w 197222"/>
                <a:gd name="connsiteY20" fmla="*/ 116849 h 233195"/>
                <a:gd name="connsiteX21" fmla="*/ 6593 w 197222"/>
                <a:gd name="connsiteY21" fmla="*/ 72487 h 233195"/>
                <a:gd name="connsiteX22" fmla="*/ 26112 w 197222"/>
                <a:gd name="connsiteY22" fmla="*/ 35097 h 233195"/>
                <a:gd name="connsiteX23" fmla="*/ 57926 w 197222"/>
                <a:gd name="connsiteY23" fmla="*/ 9747 h 233195"/>
                <a:gd name="connsiteX24" fmla="*/ 101907 w 197222"/>
                <a:gd name="connsiteY24" fmla="*/ 114 h 233195"/>
                <a:gd name="connsiteX25" fmla="*/ 164141 w 197222"/>
                <a:gd name="connsiteY25" fmla="*/ 18493 h 233195"/>
                <a:gd name="connsiteX26" fmla="*/ 193800 w 197222"/>
                <a:gd name="connsiteY26" fmla="*/ 75910 h 23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222" h="233195">
                  <a:moveTo>
                    <a:pt x="167563" y="75403"/>
                  </a:moveTo>
                  <a:cubicBezTo>
                    <a:pt x="163989" y="60345"/>
                    <a:pt x="155788" y="46783"/>
                    <a:pt x="144115" y="36618"/>
                  </a:cubicBezTo>
                  <a:cubicBezTo>
                    <a:pt x="132124" y="27074"/>
                    <a:pt x="117105" y="22118"/>
                    <a:pt x="101780" y="22676"/>
                  </a:cubicBezTo>
                  <a:cubicBezTo>
                    <a:pt x="89968" y="22359"/>
                    <a:pt x="78281" y="25198"/>
                    <a:pt x="67939" y="30914"/>
                  </a:cubicBezTo>
                  <a:cubicBezTo>
                    <a:pt x="58610" y="36149"/>
                    <a:pt x="50650" y="43538"/>
                    <a:pt x="44744" y="52461"/>
                  </a:cubicBezTo>
                  <a:cubicBezTo>
                    <a:pt x="38837" y="61765"/>
                    <a:pt x="34554" y="72006"/>
                    <a:pt x="32069" y="82754"/>
                  </a:cubicBezTo>
                  <a:cubicBezTo>
                    <a:pt x="29205" y="93895"/>
                    <a:pt x="27760" y="105353"/>
                    <a:pt x="27760" y="116849"/>
                  </a:cubicBezTo>
                  <a:cubicBezTo>
                    <a:pt x="27697" y="128383"/>
                    <a:pt x="29065" y="139879"/>
                    <a:pt x="31816" y="151071"/>
                  </a:cubicBezTo>
                  <a:cubicBezTo>
                    <a:pt x="34211" y="161756"/>
                    <a:pt x="38508" y="171934"/>
                    <a:pt x="44491" y="181110"/>
                  </a:cubicBezTo>
                  <a:cubicBezTo>
                    <a:pt x="50435" y="189856"/>
                    <a:pt x="58332" y="197094"/>
                    <a:pt x="67559" y="202277"/>
                  </a:cubicBezTo>
                  <a:cubicBezTo>
                    <a:pt x="78155" y="207778"/>
                    <a:pt x="89981" y="210478"/>
                    <a:pt x="101907" y="210136"/>
                  </a:cubicBezTo>
                  <a:cubicBezTo>
                    <a:pt x="118676" y="210972"/>
                    <a:pt x="135115" y="205294"/>
                    <a:pt x="147790" y="194292"/>
                  </a:cubicBezTo>
                  <a:cubicBezTo>
                    <a:pt x="159970" y="182758"/>
                    <a:pt x="167765" y="167346"/>
                    <a:pt x="169844" y="150691"/>
                  </a:cubicBezTo>
                  <a:lnTo>
                    <a:pt x="197222" y="150691"/>
                  </a:lnTo>
                  <a:cubicBezTo>
                    <a:pt x="195181" y="162339"/>
                    <a:pt x="191518" y="173645"/>
                    <a:pt x="186322" y="184279"/>
                  </a:cubicBezTo>
                  <a:cubicBezTo>
                    <a:pt x="181556" y="194090"/>
                    <a:pt x="175028" y="202949"/>
                    <a:pt x="167056" y="210389"/>
                  </a:cubicBezTo>
                  <a:cubicBezTo>
                    <a:pt x="158944" y="217829"/>
                    <a:pt x="149425" y="223571"/>
                    <a:pt x="139044" y="227247"/>
                  </a:cubicBezTo>
                  <a:cubicBezTo>
                    <a:pt x="111882" y="236119"/>
                    <a:pt x="82464" y="235042"/>
                    <a:pt x="56025" y="224205"/>
                  </a:cubicBezTo>
                  <a:cubicBezTo>
                    <a:pt x="43654" y="218653"/>
                    <a:pt x="32779" y="210224"/>
                    <a:pt x="24338" y="199615"/>
                  </a:cubicBezTo>
                  <a:cubicBezTo>
                    <a:pt x="15808" y="188627"/>
                    <a:pt x="9559" y="176041"/>
                    <a:pt x="5959" y="162605"/>
                  </a:cubicBezTo>
                  <a:cubicBezTo>
                    <a:pt x="1916" y="147687"/>
                    <a:pt x="-87" y="132300"/>
                    <a:pt x="2" y="116849"/>
                  </a:cubicBezTo>
                  <a:cubicBezTo>
                    <a:pt x="-61" y="101817"/>
                    <a:pt x="2157" y="86848"/>
                    <a:pt x="6593" y="72487"/>
                  </a:cubicBezTo>
                  <a:cubicBezTo>
                    <a:pt x="10750" y="58938"/>
                    <a:pt x="17367" y="46263"/>
                    <a:pt x="26112" y="35097"/>
                  </a:cubicBezTo>
                  <a:cubicBezTo>
                    <a:pt x="34719" y="24412"/>
                    <a:pt x="45581" y="15755"/>
                    <a:pt x="57926" y="9747"/>
                  </a:cubicBezTo>
                  <a:cubicBezTo>
                    <a:pt x="71614" y="3093"/>
                    <a:pt x="86685" y="-215"/>
                    <a:pt x="101907" y="114"/>
                  </a:cubicBezTo>
                  <a:cubicBezTo>
                    <a:pt x="124126" y="-950"/>
                    <a:pt x="146054" y="5527"/>
                    <a:pt x="164141" y="18493"/>
                  </a:cubicBezTo>
                  <a:cubicBezTo>
                    <a:pt x="181188" y="32993"/>
                    <a:pt x="191835" y="53615"/>
                    <a:pt x="193800" y="75910"/>
                  </a:cubicBezTo>
                  <a:close/>
                </a:path>
              </a:pathLst>
            </a:custGeom>
            <a:grpFill/>
            <a:ln w="12675"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9785D5F5-6D77-4A79-8891-15174F55BCBF}"/>
                </a:ext>
              </a:extLst>
            </p:cNvPr>
            <p:cNvSpPr/>
            <p:nvPr/>
          </p:nvSpPr>
          <p:spPr>
            <a:xfrm>
              <a:off x="8732771" y="5511683"/>
              <a:ext cx="208783" cy="233727"/>
            </a:xfrm>
            <a:custGeom>
              <a:avLst/>
              <a:gdLst>
                <a:gd name="connsiteX0" fmla="*/ 156309 w 208783"/>
                <a:gd name="connsiteY0" fmla="*/ 110526 h 233727"/>
                <a:gd name="connsiteX1" fmla="*/ 123355 w 208783"/>
                <a:gd name="connsiteY1" fmla="*/ 119526 h 233727"/>
                <a:gd name="connsiteX2" fmla="*/ 90021 w 208783"/>
                <a:gd name="connsiteY2" fmla="*/ 122948 h 233727"/>
                <a:gd name="connsiteX3" fmla="*/ 44011 w 208783"/>
                <a:gd name="connsiteY3" fmla="*/ 135623 h 233727"/>
                <a:gd name="connsiteX4" fmla="*/ 27534 w 208783"/>
                <a:gd name="connsiteY4" fmla="*/ 169464 h 233727"/>
                <a:gd name="connsiteX5" fmla="*/ 31590 w 208783"/>
                <a:gd name="connsiteY5" fmla="*/ 187209 h 233727"/>
                <a:gd name="connsiteX6" fmla="*/ 42236 w 208783"/>
                <a:gd name="connsiteY6" fmla="*/ 199884 h 233727"/>
                <a:gd name="connsiteX7" fmla="*/ 57700 w 208783"/>
                <a:gd name="connsiteY7" fmla="*/ 207235 h 233727"/>
                <a:gd name="connsiteX8" fmla="*/ 75444 w 208783"/>
                <a:gd name="connsiteY8" fmla="*/ 209517 h 233727"/>
                <a:gd name="connsiteX9" fmla="*/ 105357 w 208783"/>
                <a:gd name="connsiteY9" fmla="*/ 205714 h 233727"/>
                <a:gd name="connsiteX10" fmla="*/ 130707 w 208783"/>
                <a:gd name="connsiteY10" fmla="*/ 193927 h 233727"/>
                <a:gd name="connsiteX11" fmla="*/ 148958 w 208783"/>
                <a:gd name="connsiteY11" fmla="*/ 173774 h 233727"/>
                <a:gd name="connsiteX12" fmla="*/ 155803 w 208783"/>
                <a:gd name="connsiteY12" fmla="*/ 144875 h 233727"/>
                <a:gd name="connsiteX13" fmla="*/ 113089 w 208783"/>
                <a:gd name="connsiteY13" fmla="*/ 97852 h 233727"/>
                <a:gd name="connsiteX14" fmla="*/ 130453 w 208783"/>
                <a:gd name="connsiteY14" fmla="*/ 95317 h 233727"/>
                <a:gd name="connsiteX15" fmla="*/ 146930 w 208783"/>
                <a:gd name="connsiteY15" fmla="*/ 90627 h 233727"/>
                <a:gd name="connsiteX16" fmla="*/ 154789 w 208783"/>
                <a:gd name="connsiteY16" fmla="*/ 80614 h 233727"/>
                <a:gd name="connsiteX17" fmla="*/ 156309 w 208783"/>
                <a:gd name="connsiteY17" fmla="*/ 67939 h 233727"/>
                <a:gd name="connsiteX18" fmla="*/ 143635 w 208783"/>
                <a:gd name="connsiteY18" fmla="*/ 35619 h 233727"/>
                <a:gd name="connsiteX19" fmla="*/ 101048 w 208783"/>
                <a:gd name="connsiteY19" fmla="*/ 22944 h 233727"/>
                <a:gd name="connsiteX20" fmla="*/ 76712 w 208783"/>
                <a:gd name="connsiteY20" fmla="*/ 25352 h 233727"/>
                <a:gd name="connsiteX21" fmla="*/ 57446 w 208783"/>
                <a:gd name="connsiteY21" fmla="*/ 33464 h 233727"/>
                <a:gd name="connsiteX22" fmla="*/ 43757 w 208783"/>
                <a:gd name="connsiteY22" fmla="*/ 48927 h 233727"/>
                <a:gd name="connsiteX23" fmla="*/ 36786 w 208783"/>
                <a:gd name="connsiteY23" fmla="*/ 73009 h 233727"/>
                <a:gd name="connsiteX24" fmla="*/ 10549 w 208783"/>
                <a:gd name="connsiteY24" fmla="*/ 73009 h 233727"/>
                <a:gd name="connsiteX25" fmla="*/ 19676 w 208783"/>
                <a:gd name="connsiteY25" fmla="*/ 39421 h 233727"/>
                <a:gd name="connsiteX26" fmla="*/ 39575 w 208783"/>
                <a:gd name="connsiteY26" fmla="*/ 16733 h 233727"/>
                <a:gd name="connsiteX27" fmla="*/ 67713 w 208783"/>
                <a:gd name="connsiteY27" fmla="*/ 4058 h 233727"/>
                <a:gd name="connsiteX28" fmla="*/ 101808 w 208783"/>
                <a:gd name="connsiteY28" fmla="*/ 2 h 233727"/>
                <a:gd name="connsiteX29" fmla="*/ 133241 w 208783"/>
                <a:gd name="connsiteY29" fmla="*/ 3678 h 233727"/>
                <a:gd name="connsiteX30" fmla="*/ 158591 w 208783"/>
                <a:gd name="connsiteY30" fmla="*/ 15212 h 233727"/>
                <a:gd name="connsiteX31" fmla="*/ 175702 w 208783"/>
                <a:gd name="connsiteY31" fmla="*/ 36379 h 233727"/>
                <a:gd name="connsiteX32" fmla="*/ 181913 w 208783"/>
                <a:gd name="connsiteY32" fmla="*/ 68953 h 233727"/>
                <a:gd name="connsiteX33" fmla="*/ 181913 w 208783"/>
                <a:gd name="connsiteY33" fmla="*/ 189617 h 233727"/>
                <a:gd name="connsiteX34" fmla="*/ 187236 w 208783"/>
                <a:gd name="connsiteY34" fmla="*/ 208630 h 233727"/>
                <a:gd name="connsiteX35" fmla="*/ 208783 w 208783"/>
                <a:gd name="connsiteY35" fmla="*/ 206728 h 233727"/>
                <a:gd name="connsiteX36" fmla="*/ 208783 w 208783"/>
                <a:gd name="connsiteY36" fmla="*/ 226881 h 233727"/>
                <a:gd name="connsiteX37" fmla="*/ 200038 w 208783"/>
                <a:gd name="connsiteY37" fmla="*/ 229416 h 233727"/>
                <a:gd name="connsiteX38" fmla="*/ 188757 w 208783"/>
                <a:gd name="connsiteY38" fmla="*/ 231064 h 233727"/>
                <a:gd name="connsiteX39" fmla="*/ 177096 w 208783"/>
                <a:gd name="connsiteY39" fmla="*/ 229796 h 233727"/>
                <a:gd name="connsiteX40" fmla="*/ 166830 w 208783"/>
                <a:gd name="connsiteY40" fmla="*/ 225741 h 233727"/>
                <a:gd name="connsiteX41" fmla="*/ 160619 w 208783"/>
                <a:gd name="connsiteY41" fmla="*/ 218009 h 233727"/>
                <a:gd name="connsiteX42" fmla="*/ 157451 w 208783"/>
                <a:gd name="connsiteY42" fmla="*/ 208249 h 233727"/>
                <a:gd name="connsiteX43" fmla="*/ 156563 w 208783"/>
                <a:gd name="connsiteY43" fmla="*/ 196842 h 233727"/>
                <a:gd name="connsiteX44" fmla="*/ 74050 w 208783"/>
                <a:gd name="connsiteY44" fmla="*/ 233725 h 233727"/>
                <a:gd name="connsiteX45" fmla="*/ 46039 w 208783"/>
                <a:gd name="connsiteY45" fmla="*/ 229796 h 233727"/>
                <a:gd name="connsiteX46" fmla="*/ 22210 w 208783"/>
                <a:gd name="connsiteY46" fmla="*/ 217755 h 233727"/>
                <a:gd name="connsiteX47" fmla="*/ 5987 w 208783"/>
                <a:gd name="connsiteY47" fmla="*/ 197856 h 233727"/>
                <a:gd name="connsiteX48" fmla="*/ 29 w 208783"/>
                <a:gd name="connsiteY48" fmla="*/ 169971 h 233727"/>
                <a:gd name="connsiteX49" fmla="*/ 77473 w 208783"/>
                <a:gd name="connsiteY49" fmla="*/ 103175 h 23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08783" h="233727">
                  <a:moveTo>
                    <a:pt x="156309" y="110526"/>
                  </a:moveTo>
                  <a:cubicBezTo>
                    <a:pt x="145764" y="114963"/>
                    <a:pt x="134686" y="117992"/>
                    <a:pt x="123355" y="119526"/>
                  </a:cubicBezTo>
                  <a:cubicBezTo>
                    <a:pt x="112201" y="120920"/>
                    <a:pt x="101048" y="122061"/>
                    <a:pt x="90021" y="122948"/>
                  </a:cubicBezTo>
                  <a:cubicBezTo>
                    <a:pt x="73848" y="123138"/>
                    <a:pt x="58004" y="127511"/>
                    <a:pt x="44011" y="135623"/>
                  </a:cubicBezTo>
                  <a:cubicBezTo>
                    <a:pt x="32933" y="143202"/>
                    <a:pt x="26672" y="156067"/>
                    <a:pt x="27534" y="169464"/>
                  </a:cubicBezTo>
                  <a:cubicBezTo>
                    <a:pt x="27331" y="175637"/>
                    <a:pt x="28725" y="181746"/>
                    <a:pt x="31590" y="187209"/>
                  </a:cubicBezTo>
                  <a:cubicBezTo>
                    <a:pt x="34112" y="192203"/>
                    <a:pt x="37749" y="196538"/>
                    <a:pt x="42236" y="199884"/>
                  </a:cubicBezTo>
                  <a:cubicBezTo>
                    <a:pt x="46901" y="203255"/>
                    <a:pt x="52135" y="205752"/>
                    <a:pt x="57700" y="207235"/>
                  </a:cubicBezTo>
                  <a:cubicBezTo>
                    <a:pt x="63492" y="208744"/>
                    <a:pt x="69462" y="209517"/>
                    <a:pt x="75444" y="209517"/>
                  </a:cubicBezTo>
                  <a:cubicBezTo>
                    <a:pt x="85534" y="209542"/>
                    <a:pt x="95598" y="208262"/>
                    <a:pt x="105357" y="205714"/>
                  </a:cubicBezTo>
                  <a:cubicBezTo>
                    <a:pt x="114407" y="203217"/>
                    <a:pt x="122962" y="199238"/>
                    <a:pt x="130707" y="193927"/>
                  </a:cubicBezTo>
                  <a:cubicBezTo>
                    <a:pt x="138248" y="188679"/>
                    <a:pt x="144484" y="181784"/>
                    <a:pt x="148958" y="173774"/>
                  </a:cubicBezTo>
                  <a:cubicBezTo>
                    <a:pt x="153711" y="164901"/>
                    <a:pt x="156069" y="154939"/>
                    <a:pt x="155803" y="144875"/>
                  </a:cubicBezTo>
                  <a:close/>
                  <a:moveTo>
                    <a:pt x="113089" y="97852"/>
                  </a:moveTo>
                  <a:cubicBezTo>
                    <a:pt x="117905" y="97852"/>
                    <a:pt x="123735" y="96458"/>
                    <a:pt x="130453" y="95317"/>
                  </a:cubicBezTo>
                  <a:cubicBezTo>
                    <a:pt x="136131" y="94493"/>
                    <a:pt x="141670" y="92921"/>
                    <a:pt x="146930" y="90627"/>
                  </a:cubicBezTo>
                  <a:cubicBezTo>
                    <a:pt x="151024" y="88764"/>
                    <a:pt x="153952" y="85038"/>
                    <a:pt x="154789" y="80614"/>
                  </a:cubicBezTo>
                  <a:cubicBezTo>
                    <a:pt x="155727" y="76457"/>
                    <a:pt x="156234" y="72211"/>
                    <a:pt x="156309" y="67939"/>
                  </a:cubicBezTo>
                  <a:cubicBezTo>
                    <a:pt x="156766" y="55873"/>
                    <a:pt x="152178" y="44161"/>
                    <a:pt x="143635" y="35619"/>
                  </a:cubicBezTo>
                  <a:cubicBezTo>
                    <a:pt x="131657" y="25948"/>
                    <a:pt x="116359" y="21398"/>
                    <a:pt x="101048" y="22944"/>
                  </a:cubicBezTo>
                  <a:cubicBezTo>
                    <a:pt x="92872" y="22855"/>
                    <a:pt x="84710" y="23666"/>
                    <a:pt x="76712" y="25352"/>
                  </a:cubicBezTo>
                  <a:cubicBezTo>
                    <a:pt x="69817" y="26746"/>
                    <a:pt x="63264" y="29509"/>
                    <a:pt x="57446" y="33464"/>
                  </a:cubicBezTo>
                  <a:cubicBezTo>
                    <a:pt x="51756" y="37494"/>
                    <a:pt x="47066" y="42780"/>
                    <a:pt x="43757" y="48927"/>
                  </a:cubicBezTo>
                  <a:cubicBezTo>
                    <a:pt x="39892" y="56431"/>
                    <a:pt x="37534" y="64606"/>
                    <a:pt x="36786" y="73009"/>
                  </a:cubicBezTo>
                  <a:lnTo>
                    <a:pt x="10549" y="73009"/>
                  </a:lnTo>
                  <a:cubicBezTo>
                    <a:pt x="11057" y="61272"/>
                    <a:pt x="14175" y="49802"/>
                    <a:pt x="19676" y="39421"/>
                  </a:cubicBezTo>
                  <a:cubicBezTo>
                    <a:pt x="24479" y="30434"/>
                    <a:pt x="31285" y="22665"/>
                    <a:pt x="39575" y="16733"/>
                  </a:cubicBezTo>
                  <a:cubicBezTo>
                    <a:pt x="48054" y="10738"/>
                    <a:pt x="57599" y="6429"/>
                    <a:pt x="67713" y="4058"/>
                  </a:cubicBezTo>
                  <a:cubicBezTo>
                    <a:pt x="78867" y="1320"/>
                    <a:pt x="90325" y="-36"/>
                    <a:pt x="101808" y="2"/>
                  </a:cubicBezTo>
                  <a:cubicBezTo>
                    <a:pt x="112392" y="-36"/>
                    <a:pt x="122950" y="1194"/>
                    <a:pt x="133241" y="3678"/>
                  </a:cubicBezTo>
                  <a:cubicBezTo>
                    <a:pt x="142354" y="5846"/>
                    <a:pt x="150961" y="9762"/>
                    <a:pt x="158591" y="15212"/>
                  </a:cubicBezTo>
                  <a:cubicBezTo>
                    <a:pt x="166018" y="20675"/>
                    <a:pt x="171912" y="27963"/>
                    <a:pt x="175702" y="36379"/>
                  </a:cubicBezTo>
                  <a:cubicBezTo>
                    <a:pt x="180088" y="46658"/>
                    <a:pt x="182204" y="57774"/>
                    <a:pt x="181913" y="68953"/>
                  </a:cubicBezTo>
                  <a:lnTo>
                    <a:pt x="181913" y="189617"/>
                  </a:lnTo>
                  <a:cubicBezTo>
                    <a:pt x="181913" y="199504"/>
                    <a:pt x="183687" y="205841"/>
                    <a:pt x="187236" y="208630"/>
                  </a:cubicBezTo>
                  <a:cubicBezTo>
                    <a:pt x="190785" y="211291"/>
                    <a:pt x="198010" y="210658"/>
                    <a:pt x="208783" y="206728"/>
                  </a:cubicBezTo>
                  <a:lnTo>
                    <a:pt x="208783" y="226881"/>
                  </a:lnTo>
                  <a:lnTo>
                    <a:pt x="200038" y="229416"/>
                  </a:lnTo>
                  <a:cubicBezTo>
                    <a:pt x="196375" y="230519"/>
                    <a:pt x="192572" y="231064"/>
                    <a:pt x="188757" y="231064"/>
                  </a:cubicBezTo>
                  <a:cubicBezTo>
                    <a:pt x="184828" y="231089"/>
                    <a:pt x="180924" y="230671"/>
                    <a:pt x="177096" y="229796"/>
                  </a:cubicBezTo>
                  <a:cubicBezTo>
                    <a:pt x="173370" y="229391"/>
                    <a:pt x="169821" y="227984"/>
                    <a:pt x="166830" y="225741"/>
                  </a:cubicBezTo>
                  <a:cubicBezTo>
                    <a:pt x="164295" y="223573"/>
                    <a:pt x="162178" y="220949"/>
                    <a:pt x="160619" y="218009"/>
                  </a:cubicBezTo>
                  <a:cubicBezTo>
                    <a:pt x="159098" y="214929"/>
                    <a:pt x="158021" y="211633"/>
                    <a:pt x="157451" y="208249"/>
                  </a:cubicBezTo>
                  <a:cubicBezTo>
                    <a:pt x="156880" y="204472"/>
                    <a:pt x="156589" y="200657"/>
                    <a:pt x="156563" y="196842"/>
                  </a:cubicBezTo>
                  <a:cubicBezTo>
                    <a:pt x="135713" y="220531"/>
                    <a:pt x="105598" y="233979"/>
                    <a:pt x="74050" y="233725"/>
                  </a:cubicBezTo>
                  <a:cubicBezTo>
                    <a:pt x="64570" y="233725"/>
                    <a:pt x="55152" y="232408"/>
                    <a:pt x="46039" y="229796"/>
                  </a:cubicBezTo>
                  <a:cubicBezTo>
                    <a:pt x="37370" y="227413"/>
                    <a:pt x="29270" y="223320"/>
                    <a:pt x="22210" y="217755"/>
                  </a:cubicBezTo>
                  <a:cubicBezTo>
                    <a:pt x="15379" y="212432"/>
                    <a:pt x="9827" y="205626"/>
                    <a:pt x="5987" y="197856"/>
                  </a:cubicBezTo>
                  <a:cubicBezTo>
                    <a:pt x="1766" y="189186"/>
                    <a:pt x="-275" y="179617"/>
                    <a:pt x="29" y="169971"/>
                  </a:cubicBezTo>
                  <a:cubicBezTo>
                    <a:pt x="29" y="131947"/>
                    <a:pt x="25379" y="110020"/>
                    <a:pt x="77473" y="103175"/>
                  </a:cubicBezTo>
                  <a:close/>
                </a:path>
              </a:pathLst>
            </a:custGeom>
            <a:grpFill/>
            <a:ln w="12675"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D5D25E2A-C721-4A64-9580-D76EAAB7AACB}"/>
                </a:ext>
              </a:extLst>
            </p:cNvPr>
            <p:cNvSpPr/>
            <p:nvPr/>
          </p:nvSpPr>
          <p:spPr>
            <a:xfrm>
              <a:off x="8930654" y="5455281"/>
              <a:ext cx="100384" cy="289342"/>
            </a:xfrm>
            <a:custGeom>
              <a:avLst/>
              <a:gdLst>
                <a:gd name="connsiteX0" fmla="*/ 100384 w 100384"/>
                <a:gd name="connsiteY0" fmla="*/ 284170 h 289342"/>
                <a:gd name="connsiteX1" fmla="*/ 87709 w 100384"/>
                <a:gd name="connsiteY1" fmla="*/ 287085 h 289342"/>
                <a:gd name="connsiteX2" fmla="*/ 70598 w 100384"/>
                <a:gd name="connsiteY2" fmla="*/ 289240 h 289342"/>
                <a:gd name="connsiteX3" fmla="*/ 41193 w 100384"/>
                <a:gd name="connsiteY3" fmla="*/ 279607 h 289342"/>
                <a:gd name="connsiteX4" fmla="*/ 31179 w 100384"/>
                <a:gd name="connsiteY4" fmla="*/ 245259 h 289342"/>
                <a:gd name="connsiteX5" fmla="*/ 31179 w 100384"/>
                <a:gd name="connsiteY5" fmla="*/ 83021 h 289342"/>
                <a:gd name="connsiteX6" fmla="*/ 0 w 100384"/>
                <a:gd name="connsiteY6" fmla="*/ 83021 h 289342"/>
                <a:gd name="connsiteX7" fmla="*/ 0 w 100384"/>
                <a:gd name="connsiteY7" fmla="*/ 61601 h 289342"/>
                <a:gd name="connsiteX8" fmla="*/ 31179 w 100384"/>
                <a:gd name="connsiteY8" fmla="*/ 61601 h 289342"/>
                <a:gd name="connsiteX9" fmla="*/ 31179 w 100384"/>
                <a:gd name="connsiteY9" fmla="*/ 1 h 289342"/>
                <a:gd name="connsiteX10" fmla="*/ 56529 w 100384"/>
                <a:gd name="connsiteY10" fmla="*/ 1 h 289342"/>
                <a:gd name="connsiteX11" fmla="*/ 56529 w 100384"/>
                <a:gd name="connsiteY11" fmla="*/ 61601 h 289342"/>
                <a:gd name="connsiteX12" fmla="*/ 97975 w 100384"/>
                <a:gd name="connsiteY12" fmla="*/ 61601 h 289342"/>
                <a:gd name="connsiteX13" fmla="*/ 97975 w 100384"/>
                <a:gd name="connsiteY13" fmla="*/ 83021 h 289342"/>
                <a:gd name="connsiteX14" fmla="*/ 57289 w 100384"/>
                <a:gd name="connsiteY14" fmla="*/ 83021 h 289342"/>
                <a:gd name="connsiteX15" fmla="*/ 57289 w 100384"/>
                <a:gd name="connsiteY15" fmla="*/ 235119 h 289342"/>
                <a:gd name="connsiteX16" fmla="*/ 57289 w 100384"/>
                <a:gd name="connsiteY16" fmla="*/ 249188 h 289342"/>
                <a:gd name="connsiteX17" fmla="*/ 59951 w 100384"/>
                <a:gd name="connsiteY17" fmla="*/ 259074 h 289342"/>
                <a:gd name="connsiteX18" fmla="*/ 66542 w 100384"/>
                <a:gd name="connsiteY18" fmla="*/ 264651 h 289342"/>
                <a:gd name="connsiteX19" fmla="*/ 79217 w 100384"/>
                <a:gd name="connsiteY19" fmla="*/ 266299 h 289342"/>
                <a:gd name="connsiteX20" fmla="*/ 89736 w 100384"/>
                <a:gd name="connsiteY20" fmla="*/ 265538 h 289342"/>
                <a:gd name="connsiteX21" fmla="*/ 100257 w 100384"/>
                <a:gd name="connsiteY21" fmla="*/ 263257 h 28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0384" h="289342">
                  <a:moveTo>
                    <a:pt x="100384" y="284170"/>
                  </a:moveTo>
                  <a:cubicBezTo>
                    <a:pt x="96113" y="284918"/>
                    <a:pt x="91879" y="285894"/>
                    <a:pt x="87709" y="287085"/>
                  </a:cubicBezTo>
                  <a:cubicBezTo>
                    <a:pt x="82132" y="288606"/>
                    <a:pt x="76378" y="289341"/>
                    <a:pt x="70598" y="289240"/>
                  </a:cubicBezTo>
                  <a:cubicBezTo>
                    <a:pt x="59913" y="290001"/>
                    <a:pt x="49355" y="286540"/>
                    <a:pt x="41193" y="279607"/>
                  </a:cubicBezTo>
                  <a:cubicBezTo>
                    <a:pt x="33474" y="269924"/>
                    <a:pt x="29874" y="257578"/>
                    <a:pt x="31179" y="245259"/>
                  </a:cubicBezTo>
                  <a:lnTo>
                    <a:pt x="31179" y="83021"/>
                  </a:lnTo>
                  <a:lnTo>
                    <a:pt x="0" y="83021"/>
                  </a:lnTo>
                  <a:lnTo>
                    <a:pt x="0" y="61601"/>
                  </a:lnTo>
                  <a:lnTo>
                    <a:pt x="31179" y="61601"/>
                  </a:lnTo>
                  <a:lnTo>
                    <a:pt x="31179" y="1"/>
                  </a:lnTo>
                  <a:lnTo>
                    <a:pt x="56529" y="1"/>
                  </a:lnTo>
                  <a:lnTo>
                    <a:pt x="56529" y="61601"/>
                  </a:lnTo>
                  <a:lnTo>
                    <a:pt x="97975" y="61601"/>
                  </a:lnTo>
                  <a:lnTo>
                    <a:pt x="97975" y="83021"/>
                  </a:lnTo>
                  <a:lnTo>
                    <a:pt x="57289" y="83021"/>
                  </a:lnTo>
                  <a:lnTo>
                    <a:pt x="57289" y="235119"/>
                  </a:lnTo>
                  <a:cubicBezTo>
                    <a:pt x="57289" y="240442"/>
                    <a:pt x="57289" y="245259"/>
                    <a:pt x="57289" y="249188"/>
                  </a:cubicBezTo>
                  <a:cubicBezTo>
                    <a:pt x="57454" y="252635"/>
                    <a:pt x="58367" y="256007"/>
                    <a:pt x="59951" y="259074"/>
                  </a:cubicBezTo>
                  <a:cubicBezTo>
                    <a:pt x="61434" y="261647"/>
                    <a:pt x="63766" y="263624"/>
                    <a:pt x="66542" y="264651"/>
                  </a:cubicBezTo>
                  <a:cubicBezTo>
                    <a:pt x="70636" y="265944"/>
                    <a:pt x="74933" y="266501"/>
                    <a:pt x="79217" y="266299"/>
                  </a:cubicBezTo>
                  <a:cubicBezTo>
                    <a:pt x="82740" y="266299"/>
                    <a:pt x="86251" y="266045"/>
                    <a:pt x="89736" y="265538"/>
                  </a:cubicBezTo>
                  <a:cubicBezTo>
                    <a:pt x="93286" y="264904"/>
                    <a:pt x="96834" y="264144"/>
                    <a:pt x="100257" y="263257"/>
                  </a:cubicBezTo>
                  <a:close/>
                </a:path>
              </a:pathLst>
            </a:custGeom>
            <a:grpFill/>
            <a:ln w="12675"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918108F5-8F99-42CF-961F-A24FF4C576B2}"/>
                </a:ext>
              </a:extLst>
            </p:cNvPr>
            <p:cNvSpPr/>
            <p:nvPr/>
          </p:nvSpPr>
          <p:spPr>
            <a:xfrm>
              <a:off x="9046122" y="5430565"/>
              <a:ext cx="28264" cy="307997"/>
            </a:xfrm>
            <a:custGeom>
              <a:avLst/>
              <a:gdLst>
                <a:gd name="connsiteX0" fmla="*/ 1267 w 28264"/>
                <a:gd name="connsiteY0" fmla="*/ 307999 h 307997"/>
                <a:gd name="connsiteX1" fmla="*/ 26616 w 28264"/>
                <a:gd name="connsiteY1" fmla="*/ 307999 h 307997"/>
                <a:gd name="connsiteX2" fmla="*/ 26616 w 28264"/>
                <a:gd name="connsiteY2" fmla="*/ 86317 h 307997"/>
                <a:gd name="connsiteX3" fmla="*/ 1267 w 28264"/>
                <a:gd name="connsiteY3" fmla="*/ 86317 h 307997"/>
                <a:gd name="connsiteX4" fmla="*/ 0 w 28264"/>
                <a:gd name="connsiteY4" fmla="*/ 38026 h 307997"/>
                <a:gd name="connsiteX5" fmla="*/ 28264 w 28264"/>
                <a:gd name="connsiteY5" fmla="*/ 38026 h 307997"/>
                <a:gd name="connsiteX6" fmla="*/ 28264 w 28264"/>
                <a:gd name="connsiteY6" fmla="*/ 1 h 307997"/>
                <a:gd name="connsiteX7" fmla="*/ 0 w 28264"/>
                <a:gd name="connsiteY7" fmla="*/ 1 h 30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64" h="307997">
                  <a:moveTo>
                    <a:pt x="1267" y="307999"/>
                  </a:moveTo>
                  <a:lnTo>
                    <a:pt x="26616" y="307999"/>
                  </a:lnTo>
                  <a:lnTo>
                    <a:pt x="26616" y="86317"/>
                  </a:lnTo>
                  <a:lnTo>
                    <a:pt x="1267" y="86317"/>
                  </a:lnTo>
                  <a:close/>
                  <a:moveTo>
                    <a:pt x="0" y="38026"/>
                  </a:moveTo>
                  <a:lnTo>
                    <a:pt x="28264" y="38026"/>
                  </a:lnTo>
                  <a:lnTo>
                    <a:pt x="28264" y="1"/>
                  </a:lnTo>
                  <a:lnTo>
                    <a:pt x="0" y="1"/>
                  </a:lnTo>
                  <a:close/>
                </a:path>
              </a:pathLst>
            </a:custGeom>
            <a:grpFill/>
            <a:ln w="12675"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BDD711E0-2798-4151-BB65-4D080CEB6686}"/>
                </a:ext>
              </a:extLst>
            </p:cNvPr>
            <p:cNvSpPr/>
            <p:nvPr/>
          </p:nvSpPr>
          <p:spPr>
            <a:xfrm>
              <a:off x="9095269" y="5510510"/>
              <a:ext cx="205504" cy="234269"/>
            </a:xfrm>
            <a:custGeom>
              <a:avLst/>
              <a:gdLst>
                <a:gd name="connsiteX0" fmla="*/ 178111 w 205504"/>
                <a:gd name="connsiteY0" fmla="*/ 117149 h 234269"/>
                <a:gd name="connsiteX1" fmla="*/ 173802 w 205504"/>
                <a:gd name="connsiteY1" fmla="*/ 80392 h 234269"/>
                <a:gd name="connsiteX2" fmla="*/ 161127 w 205504"/>
                <a:gd name="connsiteY2" fmla="*/ 50733 h 234269"/>
                <a:gd name="connsiteX3" fmla="*/ 138059 w 205504"/>
                <a:gd name="connsiteY3" fmla="*/ 30707 h 234269"/>
                <a:gd name="connsiteX4" fmla="*/ 103329 w 205504"/>
                <a:gd name="connsiteY4" fmla="*/ 23482 h 234269"/>
                <a:gd name="connsiteX5" fmla="*/ 68981 w 205504"/>
                <a:gd name="connsiteY5" fmla="*/ 31468 h 234269"/>
                <a:gd name="connsiteX6" fmla="*/ 45659 w 205504"/>
                <a:gd name="connsiteY6" fmla="*/ 52381 h 234269"/>
                <a:gd name="connsiteX7" fmla="*/ 32984 w 205504"/>
                <a:gd name="connsiteY7" fmla="*/ 82294 h 234269"/>
                <a:gd name="connsiteX8" fmla="*/ 32984 w 205504"/>
                <a:gd name="connsiteY8" fmla="*/ 155174 h 234269"/>
                <a:gd name="connsiteX9" fmla="*/ 47307 w 205504"/>
                <a:gd name="connsiteY9" fmla="*/ 184833 h 234269"/>
                <a:gd name="connsiteX10" fmla="*/ 70882 w 205504"/>
                <a:gd name="connsiteY10" fmla="*/ 204098 h 234269"/>
                <a:gd name="connsiteX11" fmla="*/ 103456 w 205504"/>
                <a:gd name="connsiteY11" fmla="*/ 210943 h 234269"/>
                <a:gd name="connsiteX12" fmla="*/ 137805 w 205504"/>
                <a:gd name="connsiteY12" fmla="*/ 203084 h 234269"/>
                <a:gd name="connsiteX13" fmla="*/ 161127 w 205504"/>
                <a:gd name="connsiteY13" fmla="*/ 181917 h 234269"/>
                <a:gd name="connsiteX14" fmla="*/ 173802 w 205504"/>
                <a:gd name="connsiteY14" fmla="*/ 151878 h 234269"/>
                <a:gd name="connsiteX15" fmla="*/ 178111 w 205504"/>
                <a:gd name="connsiteY15" fmla="*/ 117149 h 234269"/>
                <a:gd name="connsiteX16" fmla="*/ 102822 w 205504"/>
                <a:gd name="connsiteY16" fmla="*/ 234011 h 234269"/>
                <a:gd name="connsiteX17" fmla="*/ 62770 w 205504"/>
                <a:gd name="connsiteY17" fmla="*/ 226406 h 234269"/>
                <a:gd name="connsiteX18" fmla="*/ 30196 w 205504"/>
                <a:gd name="connsiteY18" fmla="*/ 204478 h 234269"/>
                <a:gd name="connsiteX19" fmla="*/ 8142 w 205504"/>
                <a:gd name="connsiteY19" fmla="*/ 168102 h 234269"/>
                <a:gd name="connsiteX20" fmla="*/ 30 w 205504"/>
                <a:gd name="connsiteY20" fmla="*/ 117403 h 234269"/>
                <a:gd name="connsiteX21" fmla="*/ 6494 w 205504"/>
                <a:gd name="connsiteY21" fmla="*/ 71900 h 234269"/>
                <a:gd name="connsiteX22" fmla="*/ 25759 w 205504"/>
                <a:gd name="connsiteY22" fmla="*/ 34636 h 234269"/>
                <a:gd name="connsiteX23" fmla="*/ 57827 w 205504"/>
                <a:gd name="connsiteY23" fmla="*/ 9287 h 234269"/>
                <a:gd name="connsiteX24" fmla="*/ 102695 w 205504"/>
                <a:gd name="connsiteY24" fmla="*/ 34 h 234269"/>
                <a:gd name="connsiteX25" fmla="*/ 148198 w 205504"/>
                <a:gd name="connsiteY25" fmla="*/ 9287 h 234269"/>
                <a:gd name="connsiteX26" fmla="*/ 180139 w 205504"/>
                <a:gd name="connsiteY26" fmla="*/ 34636 h 234269"/>
                <a:gd name="connsiteX27" fmla="*/ 199277 w 205504"/>
                <a:gd name="connsiteY27" fmla="*/ 71647 h 234269"/>
                <a:gd name="connsiteX28" fmla="*/ 205489 w 205504"/>
                <a:gd name="connsiteY28" fmla="*/ 117403 h 234269"/>
                <a:gd name="connsiteX29" fmla="*/ 198137 w 205504"/>
                <a:gd name="connsiteY29" fmla="*/ 165440 h 234269"/>
                <a:gd name="connsiteX30" fmla="*/ 177477 w 205504"/>
                <a:gd name="connsiteY30" fmla="*/ 202197 h 234269"/>
                <a:gd name="connsiteX31" fmla="*/ 144903 w 205504"/>
                <a:gd name="connsiteY31" fmla="*/ 226026 h 234269"/>
                <a:gd name="connsiteX32" fmla="*/ 102822 w 205504"/>
                <a:gd name="connsiteY32" fmla="*/ 234264 h 23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05504" h="234269">
                  <a:moveTo>
                    <a:pt x="178111" y="117149"/>
                  </a:moveTo>
                  <a:cubicBezTo>
                    <a:pt x="178149" y="104766"/>
                    <a:pt x="176703" y="92433"/>
                    <a:pt x="173802" y="80392"/>
                  </a:cubicBezTo>
                  <a:cubicBezTo>
                    <a:pt x="171495" y="69796"/>
                    <a:pt x="167185" y="59732"/>
                    <a:pt x="161127" y="50733"/>
                  </a:cubicBezTo>
                  <a:cubicBezTo>
                    <a:pt x="155157" y="42292"/>
                    <a:pt x="147248" y="35422"/>
                    <a:pt x="138059" y="30707"/>
                  </a:cubicBezTo>
                  <a:cubicBezTo>
                    <a:pt x="127209" y="25599"/>
                    <a:pt x="115307" y="23115"/>
                    <a:pt x="103329" y="23482"/>
                  </a:cubicBezTo>
                  <a:cubicBezTo>
                    <a:pt x="91377" y="23140"/>
                    <a:pt x="79551" y="25891"/>
                    <a:pt x="68981" y="31468"/>
                  </a:cubicBezTo>
                  <a:cubicBezTo>
                    <a:pt x="59652" y="36474"/>
                    <a:pt x="51654" y="43648"/>
                    <a:pt x="45659" y="52381"/>
                  </a:cubicBezTo>
                  <a:cubicBezTo>
                    <a:pt x="39715" y="61532"/>
                    <a:pt x="35418" y="71659"/>
                    <a:pt x="32984" y="82294"/>
                  </a:cubicBezTo>
                  <a:cubicBezTo>
                    <a:pt x="26825" y="106198"/>
                    <a:pt x="26825" y="131269"/>
                    <a:pt x="32984" y="155174"/>
                  </a:cubicBezTo>
                  <a:cubicBezTo>
                    <a:pt x="35887" y="165858"/>
                    <a:pt x="40741" y="175909"/>
                    <a:pt x="47307" y="184833"/>
                  </a:cubicBezTo>
                  <a:cubicBezTo>
                    <a:pt x="53543" y="193008"/>
                    <a:pt x="61617" y="199611"/>
                    <a:pt x="70882" y="204098"/>
                  </a:cubicBezTo>
                  <a:cubicBezTo>
                    <a:pt x="81072" y="208826"/>
                    <a:pt x="92214" y="211171"/>
                    <a:pt x="103456" y="210943"/>
                  </a:cubicBezTo>
                  <a:cubicBezTo>
                    <a:pt x="115383" y="211259"/>
                    <a:pt x="127196" y="208559"/>
                    <a:pt x="137805" y="203084"/>
                  </a:cubicBezTo>
                  <a:cubicBezTo>
                    <a:pt x="147146" y="197976"/>
                    <a:pt x="155144" y="190726"/>
                    <a:pt x="161127" y="181917"/>
                  </a:cubicBezTo>
                  <a:cubicBezTo>
                    <a:pt x="167058" y="172716"/>
                    <a:pt x="171342" y="162550"/>
                    <a:pt x="173802" y="151878"/>
                  </a:cubicBezTo>
                  <a:cubicBezTo>
                    <a:pt x="176653" y="140521"/>
                    <a:pt x="178111" y="128860"/>
                    <a:pt x="178111" y="117149"/>
                  </a:cubicBezTo>
                  <a:moveTo>
                    <a:pt x="102822" y="234011"/>
                  </a:moveTo>
                  <a:cubicBezTo>
                    <a:pt x="89121" y="233871"/>
                    <a:pt x="75559" y="231298"/>
                    <a:pt x="62770" y="226406"/>
                  </a:cubicBezTo>
                  <a:cubicBezTo>
                    <a:pt x="50450" y="221539"/>
                    <a:pt x="39335" y="214061"/>
                    <a:pt x="30196" y="204478"/>
                  </a:cubicBezTo>
                  <a:cubicBezTo>
                    <a:pt x="20436" y="193984"/>
                    <a:pt x="12920" y="181613"/>
                    <a:pt x="8142" y="168102"/>
                  </a:cubicBezTo>
                  <a:cubicBezTo>
                    <a:pt x="2425" y="151827"/>
                    <a:pt x="-325" y="134653"/>
                    <a:pt x="30" y="117403"/>
                  </a:cubicBezTo>
                  <a:cubicBezTo>
                    <a:pt x="-84" y="102003"/>
                    <a:pt x="2096" y="86666"/>
                    <a:pt x="6494" y="71900"/>
                  </a:cubicBezTo>
                  <a:cubicBezTo>
                    <a:pt x="10398" y="58325"/>
                    <a:pt x="16951" y="45663"/>
                    <a:pt x="25759" y="34636"/>
                  </a:cubicBezTo>
                  <a:cubicBezTo>
                    <a:pt x="34379" y="23863"/>
                    <a:pt x="45355" y="15193"/>
                    <a:pt x="57827" y="9287"/>
                  </a:cubicBezTo>
                  <a:cubicBezTo>
                    <a:pt x="71896" y="2835"/>
                    <a:pt x="87233" y="-321"/>
                    <a:pt x="102695" y="34"/>
                  </a:cubicBezTo>
                  <a:cubicBezTo>
                    <a:pt x="118362" y="-359"/>
                    <a:pt x="133926" y="2810"/>
                    <a:pt x="148198" y="9287"/>
                  </a:cubicBezTo>
                  <a:cubicBezTo>
                    <a:pt x="160632" y="15206"/>
                    <a:pt x="171545" y="23875"/>
                    <a:pt x="180139" y="34636"/>
                  </a:cubicBezTo>
                  <a:cubicBezTo>
                    <a:pt x="188960" y="45549"/>
                    <a:pt x="195463" y="58148"/>
                    <a:pt x="199277" y="71647"/>
                  </a:cubicBezTo>
                  <a:cubicBezTo>
                    <a:pt x="203524" y="86527"/>
                    <a:pt x="205615" y="101927"/>
                    <a:pt x="205489" y="117403"/>
                  </a:cubicBezTo>
                  <a:cubicBezTo>
                    <a:pt x="205729" y="133715"/>
                    <a:pt x="203245" y="149951"/>
                    <a:pt x="198137" y="165440"/>
                  </a:cubicBezTo>
                  <a:cubicBezTo>
                    <a:pt x="193751" y="178939"/>
                    <a:pt x="186729" y="191436"/>
                    <a:pt x="177477" y="202197"/>
                  </a:cubicBezTo>
                  <a:cubicBezTo>
                    <a:pt x="168516" y="212451"/>
                    <a:pt x="157387" y="220588"/>
                    <a:pt x="144903" y="226026"/>
                  </a:cubicBezTo>
                  <a:cubicBezTo>
                    <a:pt x="131594" y="231615"/>
                    <a:pt x="117272" y="234429"/>
                    <a:pt x="102822" y="234264"/>
                  </a:cubicBezTo>
                </a:path>
              </a:pathLst>
            </a:custGeom>
            <a:grpFill/>
            <a:ln w="12675" cap="flat">
              <a:noFill/>
              <a:prstDash val="solid"/>
              <a:miter/>
            </a:ln>
          </p:spPr>
          <p:txBody>
            <a:bodyPr rtlCol="0" anchor="ctr"/>
            <a:lstStyle/>
            <a:p>
              <a:endParaRPr lang="en-GB"/>
            </a:p>
          </p:txBody>
        </p:sp>
        <p:sp>
          <p:nvSpPr>
            <p:cNvPr id="84" name="Freeform: Shape 83">
              <a:extLst>
                <a:ext uri="{FF2B5EF4-FFF2-40B4-BE49-F238E27FC236}">
                  <a16:creationId xmlns:a16="http://schemas.microsoft.com/office/drawing/2014/main" id="{FE87BC3F-1651-457A-A49B-F843D5D42340}"/>
                </a:ext>
              </a:extLst>
            </p:cNvPr>
            <p:cNvSpPr/>
            <p:nvPr/>
          </p:nvSpPr>
          <p:spPr>
            <a:xfrm>
              <a:off x="9319517" y="5510892"/>
              <a:ext cx="175546" cy="227670"/>
            </a:xfrm>
            <a:custGeom>
              <a:avLst/>
              <a:gdLst>
                <a:gd name="connsiteX0" fmla="*/ 25349 w 175546"/>
                <a:gd name="connsiteY0" fmla="*/ 227672 h 227670"/>
                <a:gd name="connsiteX1" fmla="*/ 0 w 175546"/>
                <a:gd name="connsiteY1" fmla="*/ 227672 h 227670"/>
                <a:gd name="connsiteX2" fmla="*/ 0 w 175546"/>
                <a:gd name="connsiteY2" fmla="*/ 5990 h 227670"/>
                <a:gd name="connsiteX3" fmla="*/ 25349 w 175546"/>
                <a:gd name="connsiteY3" fmla="*/ 5990 h 227670"/>
                <a:gd name="connsiteX4" fmla="*/ 25349 w 175546"/>
                <a:gd name="connsiteY4" fmla="*/ 36790 h 227670"/>
                <a:gd name="connsiteX5" fmla="*/ 57163 w 175546"/>
                <a:gd name="connsiteY5" fmla="*/ 10299 h 227670"/>
                <a:gd name="connsiteX6" fmla="*/ 96835 w 175546"/>
                <a:gd name="connsiteY6" fmla="*/ 33 h 227670"/>
                <a:gd name="connsiteX7" fmla="*/ 134859 w 175546"/>
                <a:gd name="connsiteY7" fmla="*/ 7130 h 227670"/>
                <a:gd name="connsiteX8" fmla="*/ 164391 w 175546"/>
                <a:gd name="connsiteY8" fmla="*/ 31720 h 227670"/>
                <a:gd name="connsiteX9" fmla="*/ 174024 w 175546"/>
                <a:gd name="connsiteY9" fmla="*/ 56309 h 227670"/>
                <a:gd name="connsiteX10" fmla="*/ 175545 w 175546"/>
                <a:gd name="connsiteY10" fmla="*/ 82546 h 227670"/>
                <a:gd name="connsiteX11" fmla="*/ 175545 w 175546"/>
                <a:gd name="connsiteY11" fmla="*/ 227672 h 227670"/>
                <a:gd name="connsiteX12" fmla="*/ 150195 w 175546"/>
                <a:gd name="connsiteY12" fmla="*/ 227672 h 227670"/>
                <a:gd name="connsiteX13" fmla="*/ 150195 w 175546"/>
                <a:gd name="connsiteY13" fmla="*/ 83053 h 227670"/>
                <a:gd name="connsiteX14" fmla="*/ 136887 w 175546"/>
                <a:gd name="connsiteY14" fmla="*/ 38057 h 227670"/>
                <a:gd name="connsiteX15" fmla="*/ 92906 w 175546"/>
                <a:gd name="connsiteY15" fmla="*/ 23101 h 227670"/>
                <a:gd name="connsiteX16" fmla="*/ 71105 w 175546"/>
                <a:gd name="connsiteY16" fmla="*/ 26777 h 227670"/>
                <a:gd name="connsiteX17" fmla="*/ 53234 w 175546"/>
                <a:gd name="connsiteY17" fmla="*/ 36410 h 227670"/>
                <a:gd name="connsiteX18" fmla="*/ 39799 w 175546"/>
                <a:gd name="connsiteY18" fmla="*/ 50098 h 227670"/>
                <a:gd name="connsiteX19" fmla="*/ 31306 w 175546"/>
                <a:gd name="connsiteY19" fmla="*/ 66322 h 227670"/>
                <a:gd name="connsiteX20" fmla="*/ 26489 w 175546"/>
                <a:gd name="connsiteY20" fmla="*/ 86855 h 227670"/>
                <a:gd name="connsiteX21" fmla="*/ 25729 w 175546"/>
                <a:gd name="connsiteY21" fmla="*/ 108275 h 22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5546" h="227670">
                  <a:moveTo>
                    <a:pt x="25349" y="227672"/>
                  </a:moveTo>
                  <a:lnTo>
                    <a:pt x="0" y="227672"/>
                  </a:lnTo>
                  <a:lnTo>
                    <a:pt x="0" y="5990"/>
                  </a:lnTo>
                  <a:lnTo>
                    <a:pt x="25349" y="5990"/>
                  </a:lnTo>
                  <a:lnTo>
                    <a:pt x="25349" y="36790"/>
                  </a:lnTo>
                  <a:cubicBezTo>
                    <a:pt x="34792" y="26650"/>
                    <a:pt x="45477" y="17739"/>
                    <a:pt x="57163" y="10299"/>
                  </a:cubicBezTo>
                  <a:cubicBezTo>
                    <a:pt x="69153" y="3189"/>
                    <a:pt x="82906" y="-373"/>
                    <a:pt x="96835" y="33"/>
                  </a:cubicBezTo>
                  <a:cubicBezTo>
                    <a:pt x="109852" y="-119"/>
                    <a:pt x="122780" y="2289"/>
                    <a:pt x="134859" y="7130"/>
                  </a:cubicBezTo>
                  <a:cubicBezTo>
                    <a:pt x="146976" y="12137"/>
                    <a:pt x="157269" y="20718"/>
                    <a:pt x="164391" y="31720"/>
                  </a:cubicBezTo>
                  <a:cubicBezTo>
                    <a:pt x="169563" y="39008"/>
                    <a:pt x="172871" y="47449"/>
                    <a:pt x="174024" y="56309"/>
                  </a:cubicBezTo>
                  <a:cubicBezTo>
                    <a:pt x="175064" y="65016"/>
                    <a:pt x="175571" y="73775"/>
                    <a:pt x="175545" y="82546"/>
                  </a:cubicBezTo>
                  <a:lnTo>
                    <a:pt x="175545" y="227672"/>
                  </a:lnTo>
                  <a:lnTo>
                    <a:pt x="150195" y="227672"/>
                  </a:lnTo>
                  <a:lnTo>
                    <a:pt x="150195" y="83053"/>
                  </a:lnTo>
                  <a:cubicBezTo>
                    <a:pt x="151412" y="66930"/>
                    <a:pt x="146685" y="50922"/>
                    <a:pt x="136887" y="38057"/>
                  </a:cubicBezTo>
                  <a:cubicBezTo>
                    <a:pt x="125062" y="26966"/>
                    <a:pt x="109040" y="21516"/>
                    <a:pt x="92906" y="23101"/>
                  </a:cubicBezTo>
                  <a:cubicBezTo>
                    <a:pt x="85479" y="23012"/>
                    <a:pt x="78101" y="24267"/>
                    <a:pt x="71105" y="26777"/>
                  </a:cubicBezTo>
                  <a:cubicBezTo>
                    <a:pt x="64692" y="29071"/>
                    <a:pt x="58671" y="32315"/>
                    <a:pt x="53234" y="36410"/>
                  </a:cubicBezTo>
                  <a:cubicBezTo>
                    <a:pt x="48075" y="40250"/>
                    <a:pt x="43550" y="44876"/>
                    <a:pt x="39799" y="50098"/>
                  </a:cubicBezTo>
                  <a:cubicBezTo>
                    <a:pt x="36160" y="55041"/>
                    <a:pt x="33296" y="60517"/>
                    <a:pt x="31306" y="66322"/>
                  </a:cubicBezTo>
                  <a:cubicBezTo>
                    <a:pt x="28822" y="72925"/>
                    <a:pt x="27200" y="79833"/>
                    <a:pt x="26489" y="86855"/>
                  </a:cubicBezTo>
                  <a:cubicBezTo>
                    <a:pt x="26489" y="93446"/>
                    <a:pt x="25729" y="100670"/>
                    <a:pt x="25729" y="108275"/>
                  </a:cubicBezTo>
                  <a:close/>
                </a:path>
              </a:pathLst>
            </a:custGeom>
            <a:grpFill/>
            <a:ln w="12675"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C48C7F7F-382F-4675-A23E-074920743CF8}"/>
                </a:ext>
              </a:extLst>
            </p:cNvPr>
            <p:cNvSpPr/>
            <p:nvPr/>
          </p:nvSpPr>
          <p:spPr>
            <a:xfrm>
              <a:off x="5352689" y="4343702"/>
              <a:ext cx="188474" cy="530693"/>
            </a:xfrm>
            <a:custGeom>
              <a:avLst/>
              <a:gdLst>
                <a:gd name="connsiteX0" fmla="*/ 0 w 188474"/>
                <a:gd name="connsiteY0" fmla="*/ 530693 h 530693"/>
                <a:gd name="connsiteX1" fmla="*/ 188474 w 188474"/>
                <a:gd name="connsiteY1" fmla="*/ 530693 h 530693"/>
                <a:gd name="connsiteX2" fmla="*/ 188474 w 188474"/>
                <a:gd name="connsiteY2" fmla="*/ 151590 h 530693"/>
                <a:gd name="connsiteX3" fmla="*/ 0 w 188474"/>
                <a:gd name="connsiteY3" fmla="*/ 0 h 530693"/>
                <a:gd name="connsiteX4" fmla="*/ 0 w 188474"/>
                <a:gd name="connsiteY4" fmla="*/ 530693 h 530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74" h="530693">
                  <a:moveTo>
                    <a:pt x="0" y="530693"/>
                  </a:moveTo>
                  <a:lnTo>
                    <a:pt x="188474" y="530693"/>
                  </a:lnTo>
                  <a:lnTo>
                    <a:pt x="188474" y="151590"/>
                  </a:lnTo>
                  <a:lnTo>
                    <a:pt x="0" y="0"/>
                  </a:lnTo>
                  <a:lnTo>
                    <a:pt x="0" y="530693"/>
                  </a:lnTo>
                  <a:close/>
                </a:path>
              </a:pathLst>
            </a:custGeom>
            <a:grpFill/>
            <a:ln w="12675"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68D84A72-8AB8-46F1-B0D5-49DD2923A083}"/>
                </a:ext>
              </a:extLst>
            </p:cNvPr>
            <p:cNvSpPr/>
            <p:nvPr/>
          </p:nvSpPr>
          <p:spPr>
            <a:xfrm>
              <a:off x="5352689" y="3967135"/>
              <a:ext cx="861758" cy="907260"/>
            </a:xfrm>
            <a:custGeom>
              <a:avLst/>
              <a:gdLst>
                <a:gd name="connsiteX0" fmla="*/ 0 w 861758"/>
                <a:gd name="connsiteY0" fmla="*/ 0 h 907260"/>
                <a:gd name="connsiteX1" fmla="*/ 0 w 861758"/>
                <a:gd name="connsiteY1" fmla="*/ 241074 h 907260"/>
                <a:gd name="connsiteX2" fmla="*/ 429549 w 861758"/>
                <a:gd name="connsiteY2" fmla="*/ 588236 h 907260"/>
                <a:gd name="connsiteX3" fmla="*/ 673158 w 861758"/>
                <a:gd name="connsiteY3" fmla="*/ 393172 h 907260"/>
                <a:gd name="connsiteX4" fmla="*/ 673158 w 861758"/>
                <a:gd name="connsiteY4" fmla="*/ 907261 h 907260"/>
                <a:gd name="connsiteX5" fmla="*/ 861759 w 861758"/>
                <a:gd name="connsiteY5" fmla="*/ 907261 h 907260"/>
                <a:gd name="connsiteX6" fmla="*/ 861759 w 861758"/>
                <a:gd name="connsiteY6" fmla="*/ 0 h 907260"/>
                <a:gd name="connsiteX7" fmla="*/ 430816 w 861758"/>
                <a:gd name="connsiteY7" fmla="*/ 348430 h 907260"/>
                <a:gd name="connsiteX8" fmla="*/ 0 w 861758"/>
                <a:gd name="connsiteY8" fmla="*/ 0 h 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1758" h="907260">
                  <a:moveTo>
                    <a:pt x="0" y="0"/>
                  </a:moveTo>
                  <a:lnTo>
                    <a:pt x="0" y="241074"/>
                  </a:lnTo>
                  <a:lnTo>
                    <a:pt x="429549" y="588236"/>
                  </a:lnTo>
                  <a:lnTo>
                    <a:pt x="673158" y="393172"/>
                  </a:lnTo>
                  <a:lnTo>
                    <a:pt x="673158" y="907261"/>
                  </a:lnTo>
                  <a:lnTo>
                    <a:pt x="861759" y="907261"/>
                  </a:lnTo>
                  <a:lnTo>
                    <a:pt x="861759" y="0"/>
                  </a:lnTo>
                  <a:lnTo>
                    <a:pt x="430816" y="348430"/>
                  </a:lnTo>
                  <a:lnTo>
                    <a:pt x="0" y="0"/>
                  </a:lnTo>
                  <a:close/>
                </a:path>
              </a:pathLst>
            </a:custGeom>
            <a:grpFill/>
            <a:ln w="12675" cap="flat">
              <a:noFill/>
              <a:prstDash val="solid"/>
              <a:miter/>
            </a:ln>
          </p:spPr>
          <p:txBody>
            <a:bodyPr rtlCol="0" anchor="ctr"/>
            <a:lstStyle/>
            <a:p>
              <a:endParaRPr lang="en-GB"/>
            </a:p>
          </p:txBody>
        </p:sp>
        <p:sp>
          <p:nvSpPr>
            <p:cNvPr id="87" name="Freeform: Shape 86">
              <a:extLst>
                <a:ext uri="{FF2B5EF4-FFF2-40B4-BE49-F238E27FC236}">
                  <a16:creationId xmlns:a16="http://schemas.microsoft.com/office/drawing/2014/main" id="{B3E59E83-AE15-4AB8-8DF1-53FB7659A240}"/>
                </a:ext>
              </a:extLst>
            </p:cNvPr>
            <p:cNvSpPr/>
            <p:nvPr/>
          </p:nvSpPr>
          <p:spPr>
            <a:xfrm>
              <a:off x="7560130" y="3967134"/>
              <a:ext cx="188600" cy="907261"/>
            </a:xfrm>
            <a:custGeom>
              <a:avLst/>
              <a:gdLst>
                <a:gd name="connsiteX0" fmla="*/ 0 w 188600"/>
                <a:gd name="connsiteY0" fmla="*/ 0 h 907261"/>
                <a:gd name="connsiteX1" fmla="*/ 188601 w 188600"/>
                <a:gd name="connsiteY1" fmla="*/ 0 h 907261"/>
                <a:gd name="connsiteX2" fmla="*/ 188601 w 188600"/>
                <a:gd name="connsiteY2" fmla="*/ 907261 h 907261"/>
                <a:gd name="connsiteX3" fmla="*/ 0 w 188600"/>
                <a:gd name="connsiteY3" fmla="*/ 907261 h 907261"/>
              </a:gdLst>
              <a:ahLst/>
              <a:cxnLst>
                <a:cxn ang="0">
                  <a:pos x="connsiteX0" y="connsiteY0"/>
                </a:cxn>
                <a:cxn ang="0">
                  <a:pos x="connsiteX1" y="connsiteY1"/>
                </a:cxn>
                <a:cxn ang="0">
                  <a:pos x="connsiteX2" y="connsiteY2"/>
                </a:cxn>
                <a:cxn ang="0">
                  <a:pos x="connsiteX3" y="connsiteY3"/>
                </a:cxn>
              </a:cxnLst>
              <a:rect l="l" t="t" r="r" b="b"/>
              <a:pathLst>
                <a:path w="188600" h="907261">
                  <a:moveTo>
                    <a:pt x="0" y="0"/>
                  </a:moveTo>
                  <a:lnTo>
                    <a:pt x="188601" y="0"/>
                  </a:lnTo>
                  <a:lnTo>
                    <a:pt x="188601" y="907261"/>
                  </a:lnTo>
                  <a:lnTo>
                    <a:pt x="0" y="907261"/>
                  </a:lnTo>
                  <a:close/>
                </a:path>
              </a:pathLst>
            </a:custGeom>
            <a:grpFill/>
            <a:ln w="12675" cap="flat">
              <a:no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DAAA8254-165D-4592-9898-43971B6E94FC}"/>
                </a:ext>
              </a:extLst>
            </p:cNvPr>
            <p:cNvSpPr/>
            <p:nvPr/>
          </p:nvSpPr>
          <p:spPr>
            <a:xfrm>
              <a:off x="8450787" y="3967134"/>
              <a:ext cx="188600" cy="907261"/>
            </a:xfrm>
            <a:custGeom>
              <a:avLst/>
              <a:gdLst>
                <a:gd name="connsiteX0" fmla="*/ 0 w 188600"/>
                <a:gd name="connsiteY0" fmla="*/ 0 h 907261"/>
                <a:gd name="connsiteX1" fmla="*/ 188601 w 188600"/>
                <a:gd name="connsiteY1" fmla="*/ 0 h 907261"/>
                <a:gd name="connsiteX2" fmla="*/ 188601 w 188600"/>
                <a:gd name="connsiteY2" fmla="*/ 907261 h 907261"/>
                <a:gd name="connsiteX3" fmla="*/ 0 w 188600"/>
                <a:gd name="connsiteY3" fmla="*/ 907261 h 907261"/>
              </a:gdLst>
              <a:ahLst/>
              <a:cxnLst>
                <a:cxn ang="0">
                  <a:pos x="connsiteX0" y="connsiteY0"/>
                </a:cxn>
                <a:cxn ang="0">
                  <a:pos x="connsiteX1" y="connsiteY1"/>
                </a:cxn>
                <a:cxn ang="0">
                  <a:pos x="connsiteX2" y="connsiteY2"/>
                </a:cxn>
                <a:cxn ang="0">
                  <a:pos x="connsiteX3" y="connsiteY3"/>
                </a:cxn>
              </a:cxnLst>
              <a:rect l="l" t="t" r="r" b="b"/>
              <a:pathLst>
                <a:path w="188600" h="907261">
                  <a:moveTo>
                    <a:pt x="0" y="0"/>
                  </a:moveTo>
                  <a:lnTo>
                    <a:pt x="188601" y="0"/>
                  </a:lnTo>
                  <a:lnTo>
                    <a:pt x="188601" y="907261"/>
                  </a:lnTo>
                  <a:lnTo>
                    <a:pt x="0" y="907261"/>
                  </a:lnTo>
                  <a:close/>
                </a:path>
              </a:pathLst>
            </a:custGeom>
            <a:grpFill/>
            <a:ln w="12675" cap="flat">
              <a:no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97C70B9A-F68D-4B8A-97FB-251E0E7F73C4}"/>
                </a:ext>
              </a:extLst>
            </p:cNvPr>
            <p:cNvSpPr/>
            <p:nvPr/>
          </p:nvSpPr>
          <p:spPr>
            <a:xfrm>
              <a:off x="8861323" y="3967134"/>
              <a:ext cx="188600" cy="907261"/>
            </a:xfrm>
            <a:custGeom>
              <a:avLst/>
              <a:gdLst>
                <a:gd name="connsiteX0" fmla="*/ 0 w 188600"/>
                <a:gd name="connsiteY0" fmla="*/ 0 h 907261"/>
                <a:gd name="connsiteX1" fmla="*/ 188601 w 188600"/>
                <a:gd name="connsiteY1" fmla="*/ 0 h 907261"/>
                <a:gd name="connsiteX2" fmla="*/ 188601 w 188600"/>
                <a:gd name="connsiteY2" fmla="*/ 907261 h 907261"/>
                <a:gd name="connsiteX3" fmla="*/ 0 w 188600"/>
                <a:gd name="connsiteY3" fmla="*/ 907261 h 907261"/>
              </a:gdLst>
              <a:ahLst/>
              <a:cxnLst>
                <a:cxn ang="0">
                  <a:pos x="connsiteX0" y="connsiteY0"/>
                </a:cxn>
                <a:cxn ang="0">
                  <a:pos x="connsiteX1" y="connsiteY1"/>
                </a:cxn>
                <a:cxn ang="0">
                  <a:pos x="connsiteX2" y="connsiteY2"/>
                </a:cxn>
                <a:cxn ang="0">
                  <a:pos x="connsiteX3" y="connsiteY3"/>
                </a:cxn>
              </a:cxnLst>
              <a:rect l="l" t="t" r="r" b="b"/>
              <a:pathLst>
                <a:path w="188600" h="907261">
                  <a:moveTo>
                    <a:pt x="0" y="0"/>
                  </a:moveTo>
                  <a:lnTo>
                    <a:pt x="188601" y="0"/>
                  </a:lnTo>
                  <a:lnTo>
                    <a:pt x="188601" y="907261"/>
                  </a:lnTo>
                  <a:lnTo>
                    <a:pt x="0" y="907261"/>
                  </a:lnTo>
                  <a:close/>
                </a:path>
              </a:pathLst>
            </a:custGeom>
            <a:grpFill/>
            <a:ln w="12675" cap="flat">
              <a:no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38B3B1DA-B482-4983-8A3A-9559376F3EC5}"/>
                </a:ext>
              </a:extLst>
            </p:cNvPr>
            <p:cNvSpPr/>
            <p:nvPr/>
          </p:nvSpPr>
          <p:spPr>
            <a:xfrm>
              <a:off x="9156646" y="3967134"/>
              <a:ext cx="344627" cy="188727"/>
            </a:xfrm>
            <a:custGeom>
              <a:avLst/>
              <a:gdLst>
                <a:gd name="connsiteX0" fmla="*/ 0 w 344627"/>
                <a:gd name="connsiteY0" fmla="*/ 0 h 188727"/>
                <a:gd name="connsiteX1" fmla="*/ 344627 w 344627"/>
                <a:gd name="connsiteY1" fmla="*/ 0 h 188727"/>
                <a:gd name="connsiteX2" fmla="*/ 344627 w 344627"/>
                <a:gd name="connsiteY2" fmla="*/ 188728 h 188727"/>
                <a:gd name="connsiteX3" fmla="*/ 0 w 344627"/>
                <a:gd name="connsiteY3" fmla="*/ 188728 h 188727"/>
              </a:gdLst>
              <a:ahLst/>
              <a:cxnLst>
                <a:cxn ang="0">
                  <a:pos x="connsiteX0" y="connsiteY0"/>
                </a:cxn>
                <a:cxn ang="0">
                  <a:pos x="connsiteX1" y="connsiteY1"/>
                </a:cxn>
                <a:cxn ang="0">
                  <a:pos x="connsiteX2" y="connsiteY2"/>
                </a:cxn>
                <a:cxn ang="0">
                  <a:pos x="connsiteX3" y="connsiteY3"/>
                </a:cxn>
              </a:cxnLst>
              <a:rect l="l" t="t" r="r" b="b"/>
              <a:pathLst>
                <a:path w="344627" h="188727">
                  <a:moveTo>
                    <a:pt x="0" y="0"/>
                  </a:moveTo>
                  <a:lnTo>
                    <a:pt x="344627" y="0"/>
                  </a:lnTo>
                  <a:lnTo>
                    <a:pt x="344627" y="188728"/>
                  </a:lnTo>
                  <a:lnTo>
                    <a:pt x="0" y="188728"/>
                  </a:lnTo>
                  <a:close/>
                </a:path>
              </a:pathLst>
            </a:custGeom>
            <a:grpFill/>
            <a:ln w="12675" cap="flat">
              <a:no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CC6BD344-4C02-4072-9649-B146C2925002}"/>
                </a:ext>
              </a:extLst>
            </p:cNvPr>
            <p:cNvSpPr/>
            <p:nvPr/>
          </p:nvSpPr>
          <p:spPr>
            <a:xfrm>
              <a:off x="9156646" y="4326338"/>
              <a:ext cx="344627" cy="188727"/>
            </a:xfrm>
            <a:custGeom>
              <a:avLst/>
              <a:gdLst>
                <a:gd name="connsiteX0" fmla="*/ 0 w 344627"/>
                <a:gd name="connsiteY0" fmla="*/ 0 h 188727"/>
                <a:gd name="connsiteX1" fmla="*/ 344627 w 344627"/>
                <a:gd name="connsiteY1" fmla="*/ 0 h 188727"/>
                <a:gd name="connsiteX2" fmla="*/ 344627 w 344627"/>
                <a:gd name="connsiteY2" fmla="*/ 188728 h 188727"/>
                <a:gd name="connsiteX3" fmla="*/ 0 w 344627"/>
                <a:gd name="connsiteY3" fmla="*/ 188728 h 188727"/>
              </a:gdLst>
              <a:ahLst/>
              <a:cxnLst>
                <a:cxn ang="0">
                  <a:pos x="connsiteX0" y="connsiteY0"/>
                </a:cxn>
                <a:cxn ang="0">
                  <a:pos x="connsiteX1" y="connsiteY1"/>
                </a:cxn>
                <a:cxn ang="0">
                  <a:pos x="connsiteX2" y="connsiteY2"/>
                </a:cxn>
                <a:cxn ang="0">
                  <a:pos x="connsiteX3" y="connsiteY3"/>
                </a:cxn>
              </a:cxnLst>
              <a:rect l="l" t="t" r="r" b="b"/>
              <a:pathLst>
                <a:path w="344627" h="188727">
                  <a:moveTo>
                    <a:pt x="0" y="0"/>
                  </a:moveTo>
                  <a:lnTo>
                    <a:pt x="344627" y="0"/>
                  </a:lnTo>
                  <a:lnTo>
                    <a:pt x="344627" y="188728"/>
                  </a:lnTo>
                  <a:lnTo>
                    <a:pt x="0" y="188728"/>
                  </a:lnTo>
                  <a:close/>
                </a:path>
              </a:pathLst>
            </a:custGeom>
            <a:grpFill/>
            <a:ln w="12675"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B1DE6CCB-5311-4E7E-80A8-707EBE6A0306}"/>
                </a:ext>
              </a:extLst>
            </p:cNvPr>
            <p:cNvSpPr/>
            <p:nvPr/>
          </p:nvSpPr>
          <p:spPr>
            <a:xfrm>
              <a:off x="9156646" y="4685541"/>
              <a:ext cx="344627" cy="188727"/>
            </a:xfrm>
            <a:custGeom>
              <a:avLst/>
              <a:gdLst>
                <a:gd name="connsiteX0" fmla="*/ 0 w 344627"/>
                <a:gd name="connsiteY0" fmla="*/ 0 h 188727"/>
                <a:gd name="connsiteX1" fmla="*/ 344627 w 344627"/>
                <a:gd name="connsiteY1" fmla="*/ 0 h 188727"/>
                <a:gd name="connsiteX2" fmla="*/ 344627 w 344627"/>
                <a:gd name="connsiteY2" fmla="*/ 188728 h 188727"/>
                <a:gd name="connsiteX3" fmla="*/ 0 w 344627"/>
                <a:gd name="connsiteY3" fmla="*/ 188728 h 188727"/>
              </a:gdLst>
              <a:ahLst/>
              <a:cxnLst>
                <a:cxn ang="0">
                  <a:pos x="connsiteX0" y="connsiteY0"/>
                </a:cxn>
                <a:cxn ang="0">
                  <a:pos x="connsiteX1" y="connsiteY1"/>
                </a:cxn>
                <a:cxn ang="0">
                  <a:pos x="connsiteX2" y="connsiteY2"/>
                </a:cxn>
                <a:cxn ang="0">
                  <a:pos x="connsiteX3" y="connsiteY3"/>
                </a:cxn>
              </a:cxnLst>
              <a:rect l="l" t="t" r="r" b="b"/>
              <a:pathLst>
                <a:path w="344627" h="188727">
                  <a:moveTo>
                    <a:pt x="0" y="0"/>
                  </a:moveTo>
                  <a:lnTo>
                    <a:pt x="344627" y="0"/>
                  </a:lnTo>
                  <a:lnTo>
                    <a:pt x="344627" y="188728"/>
                  </a:lnTo>
                  <a:lnTo>
                    <a:pt x="0" y="188728"/>
                  </a:lnTo>
                  <a:close/>
                </a:path>
              </a:pathLst>
            </a:custGeom>
            <a:grpFill/>
            <a:ln w="12675"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AD414204-1089-4593-9926-AA76B6C74CCE}"/>
                </a:ext>
              </a:extLst>
            </p:cNvPr>
            <p:cNvSpPr/>
            <p:nvPr/>
          </p:nvSpPr>
          <p:spPr>
            <a:xfrm>
              <a:off x="6436383" y="4473492"/>
              <a:ext cx="901684" cy="401466"/>
            </a:xfrm>
            <a:custGeom>
              <a:avLst/>
              <a:gdLst>
                <a:gd name="connsiteX0" fmla="*/ 503315 w 901684"/>
                <a:gd name="connsiteY0" fmla="*/ 207488 h 401466"/>
                <a:gd name="connsiteX1" fmla="*/ 190895 w 901684"/>
                <a:gd name="connsiteY1" fmla="*/ 90 h 401466"/>
                <a:gd name="connsiteX2" fmla="*/ 190881 w 901684"/>
                <a:gd name="connsiteY2" fmla="*/ 1 h 401466"/>
                <a:gd name="connsiteX3" fmla="*/ 0 w 901684"/>
                <a:gd name="connsiteY3" fmla="*/ 1 h 401466"/>
                <a:gd name="connsiteX4" fmla="*/ 503303 w 901684"/>
                <a:gd name="connsiteY4" fmla="*/ 398383 h 401466"/>
                <a:gd name="connsiteX5" fmla="*/ 901684 w 901684"/>
                <a:gd name="connsiteY5" fmla="*/ 1 h 401466"/>
                <a:gd name="connsiteX6" fmla="*/ 710801 w 901684"/>
                <a:gd name="connsiteY6" fmla="*/ 1 h 401466"/>
                <a:gd name="connsiteX7" fmla="*/ 503315 w 901684"/>
                <a:gd name="connsiteY7" fmla="*/ 207488 h 4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1684" h="401466">
                  <a:moveTo>
                    <a:pt x="503315" y="207488"/>
                  </a:moveTo>
                  <a:cubicBezTo>
                    <a:pt x="359773" y="236487"/>
                    <a:pt x="219894" y="143632"/>
                    <a:pt x="190895" y="90"/>
                  </a:cubicBezTo>
                  <a:cubicBezTo>
                    <a:pt x="190895" y="64"/>
                    <a:pt x="190881" y="27"/>
                    <a:pt x="190881" y="1"/>
                  </a:cubicBezTo>
                  <a:lnTo>
                    <a:pt x="0" y="1"/>
                  </a:lnTo>
                  <a:cubicBezTo>
                    <a:pt x="28974" y="248997"/>
                    <a:pt x="254306" y="427357"/>
                    <a:pt x="503303" y="398383"/>
                  </a:cubicBezTo>
                  <a:cubicBezTo>
                    <a:pt x="712411" y="374047"/>
                    <a:pt x="877348" y="209110"/>
                    <a:pt x="901684" y="1"/>
                  </a:cubicBezTo>
                  <a:lnTo>
                    <a:pt x="710801" y="1"/>
                  </a:lnTo>
                  <a:cubicBezTo>
                    <a:pt x="689660" y="104606"/>
                    <a:pt x="607920" y="186346"/>
                    <a:pt x="503315" y="207488"/>
                  </a:cubicBezTo>
                </a:path>
              </a:pathLst>
            </a:custGeom>
            <a:grpFill/>
            <a:ln w="12675" cap="flat">
              <a:no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FC33691C-85B7-40AF-B615-DDD8225FF59F}"/>
                </a:ext>
              </a:extLst>
            </p:cNvPr>
            <p:cNvSpPr/>
            <p:nvPr/>
          </p:nvSpPr>
          <p:spPr>
            <a:xfrm>
              <a:off x="6436510" y="3967115"/>
              <a:ext cx="901557" cy="400922"/>
            </a:xfrm>
            <a:custGeom>
              <a:avLst/>
              <a:gdLst>
                <a:gd name="connsiteX0" fmla="*/ 397734 w 901557"/>
                <a:gd name="connsiteY0" fmla="*/ 194199 h 400922"/>
                <a:gd name="connsiteX1" fmla="*/ 710548 w 901557"/>
                <a:gd name="connsiteY1" fmla="*/ 400924 h 400922"/>
                <a:gd name="connsiteX2" fmla="*/ 901557 w 901557"/>
                <a:gd name="connsiteY2" fmla="*/ 400924 h 400922"/>
                <a:gd name="connsiteX3" fmla="*/ 397772 w 901557"/>
                <a:gd name="connsiteY3" fmla="*/ 3152 h 400922"/>
                <a:gd name="connsiteX4" fmla="*/ 0 w 901557"/>
                <a:gd name="connsiteY4" fmla="*/ 400924 h 400922"/>
                <a:gd name="connsiteX5" fmla="*/ 190882 w 901557"/>
                <a:gd name="connsiteY5" fmla="*/ 400924 h 400922"/>
                <a:gd name="connsiteX6" fmla="*/ 397734 w 901557"/>
                <a:gd name="connsiteY6" fmla="*/ 194199 h 40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557" h="400922">
                  <a:moveTo>
                    <a:pt x="397734" y="194199"/>
                  </a:moveTo>
                  <a:cubicBezTo>
                    <a:pt x="541201" y="164920"/>
                    <a:pt x="681244" y="257471"/>
                    <a:pt x="710548" y="400924"/>
                  </a:cubicBezTo>
                  <a:lnTo>
                    <a:pt x="901557" y="400924"/>
                  </a:lnTo>
                  <a:cubicBezTo>
                    <a:pt x="872278" y="151966"/>
                    <a:pt x="646731" y="-26127"/>
                    <a:pt x="397772" y="3152"/>
                  </a:cubicBezTo>
                  <a:cubicBezTo>
                    <a:pt x="189095" y="27690"/>
                    <a:pt x="24538" y="192246"/>
                    <a:pt x="0" y="400924"/>
                  </a:cubicBezTo>
                  <a:lnTo>
                    <a:pt x="190882" y="400924"/>
                  </a:lnTo>
                  <a:cubicBezTo>
                    <a:pt x="212163" y="296788"/>
                    <a:pt x="293586" y="215416"/>
                    <a:pt x="397734" y="194199"/>
                  </a:cubicBezTo>
                </a:path>
              </a:pathLst>
            </a:custGeom>
            <a:grpFill/>
            <a:ln w="12675"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C56B5AA8-E4FE-48CE-866C-68D01E2A1062}"/>
                </a:ext>
              </a:extLst>
            </p:cNvPr>
            <p:cNvSpPr/>
            <p:nvPr/>
          </p:nvSpPr>
          <p:spPr>
            <a:xfrm>
              <a:off x="7853298" y="4484519"/>
              <a:ext cx="375465" cy="389876"/>
            </a:xfrm>
            <a:custGeom>
              <a:avLst/>
              <a:gdLst>
                <a:gd name="connsiteX0" fmla="*/ 183911 w 375465"/>
                <a:gd name="connsiteY0" fmla="*/ 94302 h 389876"/>
                <a:gd name="connsiteX1" fmla="*/ 186699 w 375465"/>
                <a:gd name="connsiteY1" fmla="*/ 115976 h 389876"/>
                <a:gd name="connsiteX2" fmla="*/ 101525 w 375465"/>
                <a:gd name="connsiteY2" fmla="*/ 201150 h 389876"/>
                <a:gd name="connsiteX3" fmla="*/ 101398 w 375465"/>
                <a:gd name="connsiteY3" fmla="*/ 201150 h 389876"/>
                <a:gd name="connsiteX4" fmla="*/ 0 w 375465"/>
                <a:gd name="connsiteY4" fmla="*/ 201150 h 389876"/>
                <a:gd name="connsiteX5" fmla="*/ 0 w 375465"/>
                <a:gd name="connsiteY5" fmla="*/ 389878 h 389876"/>
                <a:gd name="connsiteX6" fmla="*/ 101398 w 375465"/>
                <a:gd name="connsiteY6" fmla="*/ 389878 h 389876"/>
                <a:gd name="connsiteX7" fmla="*/ 375465 w 375465"/>
                <a:gd name="connsiteY7" fmla="*/ 116140 h 389876"/>
                <a:gd name="connsiteX8" fmla="*/ 349696 w 375465"/>
                <a:gd name="connsiteY8" fmla="*/ 1 h 389876"/>
                <a:gd name="connsiteX9" fmla="*/ 183911 w 375465"/>
                <a:gd name="connsiteY9" fmla="*/ 94302 h 38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5465" h="389876">
                  <a:moveTo>
                    <a:pt x="183911" y="94302"/>
                  </a:moveTo>
                  <a:cubicBezTo>
                    <a:pt x="185786" y="101374"/>
                    <a:pt x="186724" y="108662"/>
                    <a:pt x="186699" y="115976"/>
                  </a:cubicBezTo>
                  <a:cubicBezTo>
                    <a:pt x="186699" y="163012"/>
                    <a:pt x="148561" y="201150"/>
                    <a:pt x="101525" y="201150"/>
                  </a:cubicBezTo>
                  <a:cubicBezTo>
                    <a:pt x="101486" y="201150"/>
                    <a:pt x="101436" y="201150"/>
                    <a:pt x="101398" y="201150"/>
                  </a:cubicBezTo>
                  <a:lnTo>
                    <a:pt x="0" y="201150"/>
                  </a:lnTo>
                  <a:lnTo>
                    <a:pt x="0" y="389878"/>
                  </a:lnTo>
                  <a:lnTo>
                    <a:pt x="101398" y="389878"/>
                  </a:lnTo>
                  <a:cubicBezTo>
                    <a:pt x="252671" y="389967"/>
                    <a:pt x="375376" y="267414"/>
                    <a:pt x="375465" y="116140"/>
                  </a:cubicBezTo>
                  <a:cubicBezTo>
                    <a:pt x="375490" y="75999"/>
                    <a:pt x="366693" y="36352"/>
                    <a:pt x="349696" y="1"/>
                  </a:cubicBezTo>
                  <a:cubicBezTo>
                    <a:pt x="304308" y="46289"/>
                    <a:pt x="246892" y="78953"/>
                    <a:pt x="183911" y="94302"/>
                  </a:cubicBezTo>
                </a:path>
              </a:pathLst>
            </a:custGeom>
            <a:grpFill/>
            <a:ln w="12675" cap="flat">
              <a:no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65B51797-A4E2-462C-8142-F2EF9CE8CE92}"/>
                </a:ext>
              </a:extLst>
            </p:cNvPr>
            <p:cNvSpPr/>
            <p:nvPr/>
          </p:nvSpPr>
          <p:spPr>
            <a:xfrm>
              <a:off x="7853298" y="3967134"/>
              <a:ext cx="375427" cy="548057"/>
            </a:xfrm>
            <a:custGeom>
              <a:avLst/>
              <a:gdLst>
                <a:gd name="connsiteX0" fmla="*/ 101398 w 375427"/>
                <a:gd name="connsiteY0" fmla="*/ 1 h 548057"/>
                <a:gd name="connsiteX1" fmla="*/ 0 w 375427"/>
                <a:gd name="connsiteY1" fmla="*/ 1 h 548057"/>
                <a:gd name="connsiteX2" fmla="*/ 0 w 375427"/>
                <a:gd name="connsiteY2" fmla="*/ 188856 h 548057"/>
                <a:gd name="connsiteX3" fmla="*/ 101398 w 375427"/>
                <a:gd name="connsiteY3" fmla="*/ 188856 h 548057"/>
                <a:gd name="connsiteX4" fmla="*/ 189919 w 375427"/>
                <a:gd name="connsiteY4" fmla="*/ 270811 h 548057"/>
                <a:gd name="connsiteX5" fmla="*/ 107976 w 375427"/>
                <a:gd name="connsiteY5" fmla="*/ 359332 h 548057"/>
                <a:gd name="connsiteX6" fmla="*/ 101398 w 375427"/>
                <a:gd name="connsiteY6" fmla="*/ 359332 h 548057"/>
                <a:gd name="connsiteX7" fmla="*/ 0 w 375427"/>
                <a:gd name="connsiteY7" fmla="*/ 359332 h 548057"/>
                <a:gd name="connsiteX8" fmla="*/ 0 w 375427"/>
                <a:gd name="connsiteY8" fmla="*/ 548059 h 548057"/>
                <a:gd name="connsiteX9" fmla="*/ 101398 w 375427"/>
                <a:gd name="connsiteY9" fmla="*/ 548059 h 548057"/>
                <a:gd name="connsiteX10" fmla="*/ 375427 w 375427"/>
                <a:gd name="connsiteY10" fmla="*/ 274030 h 548057"/>
                <a:gd name="connsiteX11" fmla="*/ 101398 w 375427"/>
                <a:gd name="connsiteY11" fmla="*/ 1 h 54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427" h="548057">
                  <a:moveTo>
                    <a:pt x="101398" y="1"/>
                  </a:moveTo>
                  <a:lnTo>
                    <a:pt x="0" y="1"/>
                  </a:lnTo>
                  <a:lnTo>
                    <a:pt x="0" y="188856"/>
                  </a:lnTo>
                  <a:lnTo>
                    <a:pt x="101398" y="188856"/>
                  </a:lnTo>
                  <a:cubicBezTo>
                    <a:pt x="148472" y="187043"/>
                    <a:pt x="188106" y="223737"/>
                    <a:pt x="189919" y="270811"/>
                  </a:cubicBezTo>
                  <a:cubicBezTo>
                    <a:pt x="191744" y="317885"/>
                    <a:pt x="155050" y="357519"/>
                    <a:pt x="107976" y="359332"/>
                  </a:cubicBezTo>
                  <a:cubicBezTo>
                    <a:pt x="105783" y="359420"/>
                    <a:pt x="103590" y="359420"/>
                    <a:pt x="101398" y="359332"/>
                  </a:cubicBezTo>
                  <a:lnTo>
                    <a:pt x="0" y="359332"/>
                  </a:lnTo>
                  <a:lnTo>
                    <a:pt x="0" y="548059"/>
                  </a:lnTo>
                  <a:lnTo>
                    <a:pt x="101398" y="548059"/>
                  </a:lnTo>
                  <a:cubicBezTo>
                    <a:pt x="252735" y="548059"/>
                    <a:pt x="375427" y="425367"/>
                    <a:pt x="375427" y="274030"/>
                  </a:cubicBezTo>
                  <a:cubicBezTo>
                    <a:pt x="375427" y="122693"/>
                    <a:pt x="252735" y="1"/>
                    <a:pt x="101398" y="1"/>
                  </a:cubicBezTo>
                </a:path>
              </a:pathLst>
            </a:custGeom>
            <a:grpFill/>
            <a:ln w="12675" cap="flat">
              <a:noFill/>
              <a:prstDash val="solid"/>
              <a:miter/>
            </a:ln>
          </p:spPr>
          <p:txBody>
            <a:bodyPr rtlCol="0" anchor="ctr"/>
            <a:lstStyle/>
            <a:p>
              <a:endParaRPr lang="en-GB"/>
            </a:p>
          </p:txBody>
        </p:sp>
      </p:grpSp>
      <p:pic>
        <p:nvPicPr>
          <p:cNvPr id="88" name="Picture 87" descr="Background pattern&#10;&#10;Description automatically generated">
            <a:extLst>
              <a:ext uri="{FF2B5EF4-FFF2-40B4-BE49-F238E27FC236}">
                <a16:creationId xmlns:a16="http://schemas.microsoft.com/office/drawing/2014/main" id="{13CC3304-A0AA-4722-9D1A-15A50AD87C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979"/>
            <a:ext cx="1224578" cy="6876000"/>
          </a:xfrm>
          <a:prstGeom prst="rect">
            <a:avLst/>
          </a:prstGeom>
        </p:spPr>
      </p:pic>
    </p:spTree>
    <p:extLst>
      <p:ext uri="{BB962C8B-B14F-4D97-AF65-F5344CB8AC3E}">
        <p14:creationId xmlns:p14="http://schemas.microsoft.com/office/powerpoint/2010/main" val="21271564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C705B0CC-285B-480A-A011-83EC0B4140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79"/>
            <a:ext cx="1224578" cy="6876000"/>
          </a:xfrm>
          <a:prstGeom prst="rect">
            <a:avLst/>
          </a:prstGeom>
        </p:spPr>
      </p:pic>
      <p:sp>
        <p:nvSpPr>
          <p:cNvPr id="6" name="Rectangle 5">
            <a:extLst>
              <a:ext uri="{FF2B5EF4-FFF2-40B4-BE49-F238E27FC236}">
                <a16:creationId xmlns:a16="http://schemas.microsoft.com/office/drawing/2014/main" id="{27D0C2CC-9A24-474E-BC61-EAD81B88B38B}"/>
              </a:ext>
            </a:extLst>
          </p:cNvPr>
          <p:cNvSpPr/>
          <p:nvPr/>
        </p:nvSpPr>
        <p:spPr>
          <a:xfrm>
            <a:off x="4050632" y="722812"/>
            <a:ext cx="8141368" cy="625642"/>
          </a:xfrm>
          <a:prstGeom prst="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7EF3ECF-D6E5-4AD7-8532-FA34B8C44798}"/>
              </a:ext>
            </a:extLst>
          </p:cNvPr>
          <p:cNvSpPr txBox="1"/>
          <p:nvPr/>
        </p:nvSpPr>
        <p:spPr>
          <a:xfrm>
            <a:off x="4074695" y="651930"/>
            <a:ext cx="7243010" cy="769441"/>
          </a:xfrm>
          <a:prstGeom prst="rect">
            <a:avLst/>
          </a:prstGeom>
          <a:noFill/>
        </p:spPr>
        <p:txBody>
          <a:bodyPr wrap="square" rtlCol="0" anchor="ctr">
            <a:spAutoFit/>
          </a:bodyPr>
          <a:lstStyle/>
          <a:p>
            <a:r>
              <a:rPr lang="en-GB" sz="4400" b="1" dirty="0">
                <a:solidFill>
                  <a:schemeClr val="bg1"/>
                </a:solidFill>
                <a:latin typeface="HelveticaNeueLT Pro 47 LtCn" panose="020B0406020202030204" pitchFamily="34" charset="0"/>
              </a:rPr>
              <a:t>CHALLENGES</a:t>
            </a:r>
            <a:r>
              <a:rPr lang="en-GB" sz="4400" dirty="0">
                <a:solidFill>
                  <a:schemeClr val="bg1"/>
                </a:solidFill>
                <a:latin typeface="HelveticaNeueLT Pro 47 LtCn" panose="020B0406020202030204" pitchFamily="34" charset="0"/>
              </a:rPr>
              <a:t> FACING US ALL</a:t>
            </a:r>
          </a:p>
        </p:txBody>
      </p:sp>
      <p:sp>
        <p:nvSpPr>
          <p:cNvPr id="8" name="TextBox 7">
            <a:extLst>
              <a:ext uri="{FF2B5EF4-FFF2-40B4-BE49-F238E27FC236}">
                <a16:creationId xmlns:a16="http://schemas.microsoft.com/office/drawing/2014/main" id="{A1699CE5-94DE-4501-A578-068D527000F7}"/>
              </a:ext>
            </a:extLst>
          </p:cNvPr>
          <p:cNvSpPr txBox="1"/>
          <p:nvPr/>
        </p:nvSpPr>
        <p:spPr>
          <a:xfrm>
            <a:off x="1888089" y="1419336"/>
            <a:ext cx="10198769" cy="769441"/>
          </a:xfrm>
          <a:prstGeom prst="rect">
            <a:avLst/>
          </a:prstGeom>
          <a:noFill/>
        </p:spPr>
        <p:txBody>
          <a:bodyPr wrap="square" rtlCol="0" anchor="ctr">
            <a:spAutoFit/>
          </a:bodyPr>
          <a:lstStyle/>
          <a:p>
            <a:r>
              <a:rPr lang="en-GB" sz="4400" dirty="0">
                <a:solidFill>
                  <a:srgbClr val="F88D2A"/>
                </a:solidFill>
                <a:latin typeface="HelveticaNeueLT Pro 47 LtCn" panose="020B0406020202030204" pitchFamily="34" charset="0"/>
              </a:rPr>
              <a:t>HOW POLICY WILL DRIVE CHANGE</a:t>
            </a:r>
            <a:endParaRPr lang="en-GB" sz="4400" dirty="0">
              <a:solidFill>
                <a:srgbClr val="F88D2A"/>
              </a:solidFill>
              <a:latin typeface="HelveticaNeueLT Pro 57 Cn" panose="020B0706030502030204" pitchFamily="34" charset="0"/>
            </a:endParaRPr>
          </a:p>
        </p:txBody>
      </p:sp>
      <p:pic>
        <p:nvPicPr>
          <p:cNvPr id="1026" name="Picture 2" descr="Pagabo and guests deconstruct The Construction Playbook - labm">
            <a:extLst>
              <a:ext uri="{FF2B5EF4-FFF2-40B4-BE49-F238E27FC236}">
                <a16:creationId xmlns:a16="http://schemas.microsoft.com/office/drawing/2014/main" id="{44328C34-4CC0-48D3-AF50-1DF3DABA9211}"/>
              </a:ext>
            </a:extLst>
          </p:cNvPr>
          <p:cNvPicPr>
            <a:picLocks noChangeAspect="1" noChangeArrowheads="1"/>
          </p:cNvPicPr>
          <p:nvPr/>
        </p:nvPicPr>
        <p:blipFill>
          <a:blip r:embed="rId3">
            <a:clrChange>
              <a:clrFrom>
                <a:srgbClr val="C9C9C9"/>
              </a:clrFrom>
              <a:clrTo>
                <a:srgbClr val="C9C9C9">
                  <a:alpha val="0"/>
                </a:srgbClr>
              </a:clrTo>
            </a:clrChange>
            <a:extLst>
              <a:ext uri="{28A0092B-C50C-407E-A947-70E740481C1C}">
                <a14:useLocalDpi xmlns:a14="http://schemas.microsoft.com/office/drawing/2010/main" val="0"/>
              </a:ext>
            </a:extLst>
          </a:blip>
          <a:srcRect/>
          <a:stretch>
            <a:fillRect/>
          </a:stretch>
        </p:blipFill>
        <p:spPr bwMode="auto">
          <a:xfrm>
            <a:off x="1677989" y="2548750"/>
            <a:ext cx="2646362" cy="17585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 Introduction To The Value Toolkit Published » Construction Leadership  Council">
            <a:extLst>
              <a:ext uri="{FF2B5EF4-FFF2-40B4-BE49-F238E27FC236}">
                <a16:creationId xmlns:a16="http://schemas.microsoft.com/office/drawing/2014/main" id="{15FDB3DA-EB2A-41AB-924F-C7E7E5C59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1923" y="2211923"/>
            <a:ext cx="2495550" cy="27001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ilding safety bill – a new landscape for claims? | Infrastructure  Intelligence">
            <a:extLst>
              <a:ext uri="{FF2B5EF4-FFF2-40B4-BE49-F238E27FC236}">
                <a16:creationId xmlns:a16="http://schemas.microsoft.com/office/drawing/2014/main" id="{B2E9EC12-E6D1-45BB-BF64-2CB1B48ADC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1373" y="2548750"/>
            <a:ext cx="2276475" cy="151616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dustrial strategy challenge fund - Constructing Excellence">
            <a:extLst>
              <a:ext uri="{FF2B5EF4-FFF2-40B4-BE49-F238E27FC236}">
                <a16:creationId xmlns:a16="http://schemas.microsoft.com/office/drawing/2014/main" id="{C59E85CF-A6B6-4EE4-9E19-8B19FF0D62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80601" y="2396650"/>
            <a:ext cx="1701800" cy="22725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CFB6B36-F370-4489-A068-9A9F00D04F41}"/>
              </a:ext>
            </a:extLst>
          </p:cNvPr>
          <p:cNvPicPr>
            <a:picLocks noChangeAspect="1"/>
          </p:cNvPicPr>
          <p:nvPr/>
        </p:nvPicPr>
        <p:blipFill rotWithShape="1">
          <a:blip r:embed="rId7"/>
          <a:srcRect b="16165"/>
          <a:stretch/>
        </p:blipFill>
        <p:spPr>
          <a:xfrm>
            <a:off x="3321385" y="4467665"/>
            <a:ext cx="1506620" cy="2019301"/>
          </a:xfrm>
          <a:prstGeom prst="rect">
            <a:avLst/>
          </a:prstGeom>
        </p:spPr>
      </p:pic>
      <p:pic>
        <p:nvPicPr>
          <p:cNvPr id="1034" name="Picture 10" descr="Housing White Paper — government must continue to unlock the potential of  local authorities to solve the housing crisis - labm">
            <a:extLst>
              <a:ext uri="{FF2B5EF4-FFF2-40B4-BE49-F238E27FC236}">
                <a16:creationId xmlns:a16="http://schemas.microsoft.com/office/drawing/2014/main" id="{4946A26A-2677-4005-9BED-F3D9E253C4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6665" y="4467665"/>
            <a:ext cx="3839069" cy="2281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17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2D2407-688B-4302-B921-689F8C88C128}"/>
              </a:ext>
            </a:extLst>
          </p:cNvPr>
          <p:cNvSpPr/>
          <p:nvPr/>
        </p:nvSpPr>
        <p:spPr>
          <a:xfrm>
            <a:off x="1976697" y="2622290"/>
            <a:ext cx="9710478" cy="2452687"/>
          </a:xfrm>
          <a:prstGeom prst="rect">
            <a:avLst/>
          </a:prstGeom>
        </p:spPr>
        <p:txBody>
          <a:bodyPr vert="horz" lIns="91440" tIns="45720" rIns="91440" bIns="45720" rtlCol="0" anchor="ctr">
            <a:noAutofit/>
          </a:bodyPr>
          <a:lstStyle/>
          <a:p>
            <a:pPr>
              <a:lnSpc>
                <a:spcPct val="150000"/>
              </a:lnSpc>
              <a:spcAft>
                <a:spcPts val="600"/>
              </a:spcAft>
            </a:pPr>
            <a:r>
              <a:rPr lang="en-US" sz="2800" dirty="0">
                <a:solidFill>
                  <a:srgbClr val="F38F0D"/>
                </a:solidFill>
                <a:highlight>
                  <a:srgbClr val="000000"/>
                </a:highlight>
                <a:latin typeface="Helvetica Neue LT Medium" panose="02000603000000000000" pitchFamily="2" charset="0"/>
              </a:rPr>
              <a:t>Smart Construction </a:t>
            </a:r>
            <a:r>
              <a:rPr lang="en-US" sz="2800" dirty="0">
                <a:solidFill>
                  <a:srgbClr val="F38F0D"/>
                </a:solidFill>
                <a:latin typeface="Helvetica Neue LT Medium" panose="02000603000000000000" pitchFamily="2" charset="0"/>
              </a:rPr>
              <a:t> is building </a:t>
            </a:r>
            <a:r>
              <a:rPr lang="en-US" sz="2800" b="1" dirty="0">
                <a:solidFill>
                  <a:schemeClr val="bg1"/>
                </a:solidFill>
                <a:highlight>
                  <a:srgbClr val="F38F0D"/>
                </a:highlight>
                <a:latin typeface="Helvetica Neue LT Medium" panose="02000603000000000000" pitchFamily="2" charset="0"/>
              </a:rPr>
              <a:t>design, construction </a:t>
            </a:r>
            <a:r>
              <a:rPr lang="en-US" sz="2800" dirty="0">
                <a:solidFill>
                  <a:srgbClr val="F38F0D"/>
                </a:solidFill>
                <a:latin typeface="Helvetica Neue LT Medium" panose="02000603000000000000" pitchFamily="2" charset="0"/>
              </a:rPr>
              <a:t>and operation that through </a:t>
            </a:r>
            <a:r>
              <a:rPr lang="en-US" sz="3200" b="1" dirty="0">
                <a:solidFill>
                  <a:schemeClr val="tx2"/>
                </a:solidFill>
                <a:latin typeface="Helvetica Neue LT Medium" panose="02000603000000000000" pitchFamily="2" charset="0"/>
              </a:rPr>
              <a:t>collaborative partnerships </a:t>
            </a:r>
            <a:r>
              <a:rPr lang="en-US" sz="2800" dirty="0">
                <a:solidFill>
                  <a:srgbClr val="F38F0D"/>
                </a:solidFill>
                <a:latin typeface="Helvetica Neue LT Medium" panose="02000603000000000000" pitchFamily="2" charset="0"/>
              </a:rPr>
              <a:t>makes full use of </a:t>
            </a:r>
            <a:r>
              <a:rPr lang="en-US" sz="2800" b="1" dirty="0">
                <a:solidFill>
                  <a:srgbClr val="F38F0D"/>
                </a:solidFill>
                <a:highlight>
                  <a:srgbClr val="000000"/>
                </a:highlight>
                <a:latin typeface="Helvetica Neue LT Medium" panose="02000603000000000000" pitchFamily="2" charset="0"/>
              </a:rPr>
              <a:t>digital technologies</a:t>
            </a:r>
            <a:r>
              <a:rPr lang="en-US" sz="2800" dirty="0">
                <a:solidFill>
                  <a:srgbClr val="F38F0D"/>
                </a:solidFill>
                <a:highlight>
                  <a:srgbClr val="000000"/>
                </a:highlight>
                <a:latin typeface="Helvetica Neue LT Medium" panose="02000603000000000000" pitchFamily="2" charset="0"/>
              </a:rPr>
              <a:t> </a:t>
            </a:r>
            <a:r>
              <a:rPr lang="en-US" sz="2800" dirty="0">
                <a:solidFill>
                  <a:srgbClr val="F38F0D"/>
                </a:solidFill>
                <a:latin typeface="Helvetica Neue LT Medium" panose="02000603000000000000" pitchFamily="2" charset="0"/>
              </a:rPr>
              <a:t>and </a:t>
            </a:r>
            <a:r>
              <a:rPr lang="en-US" sz="2800" b="1" dirty="0">
                <a:solidFill>
                  <a:schemeClr val="tx2"/>
                </a:solidFill>
                <a:highlight>
                  <a:srgbClr val="F38F0D"/>
                </a:highlight>
                <a:latin typeface="Helvetica Neue LT Medium" panose="02000603000000000000" pitchFamily="2" charset="0"/>
              </a:rPr>
              <a:t>industrialised manufacturing</a:t>
            </a:r>
            <a:r>
              <a:rPr lang="en-US" sz="2800" dirty="0">
                <a:solidFill>
                  <a:schemeClr val="tx2"/>
                </a:solidFill>
                <a:latin typeface="Helvetica Neue LT Medium" panose="02000603000000000000" pitchFamily="2" charset="0"/>
              </a:rPr>
              <a:t> </a:t>
            </a:r>
            <a:r>
              <a:rPr lang="en-US" sz="2800" dirty="0">
                <a:solidFill>
                  <a:srgbClr val="F38F0D"/>
                </a:solidFill>
                <a:latin typeface="Helvetica Neue LT Medium" panose="02000603000000000000" pitchFamily="2" charset="0"/>
              </a:rPr>
              <a:t>techniques to improve </a:t>
            </a:r>
            <a:r>
              <a:rPr lang="en-US" sz="2800" b="1" dirty="0">
                <a:solidFill>
                  <a:schemeClr val="tx2"/>
                </a:solidFill>
                <a:latin typeface="Helvetica Neue LT Medium" panose="02000603000000000000" pitchFamily="2" charset="0"/>
              </a:rPr>
              <a:t>productivity</a:t>
            </a:r>
            <a:r>
              <a:rPr lang="en-US" sz="2800" dirty="0">
                <a:solidFill>
                  <a:schemeClr val="tx2"/>
                </a:solidFill>
                <a:latin typeface="Helvetica Neue LT Medium" panose="02000603000000000000" pitchFamily="2" charset="0"/>
              </a:rPr>
              <a:t>, </a:t>
            </a:r>
            <a:r>
              <a:rPr lang="en-US" sz="2800" dirty="0">
                <a:solidFill>
                  <a:srgbClr val="F38F0D"/>
                </a:solidFill>
                <a:latin typeface="Helvetica Neue LT Medium" panose="02000603000000000000" pitchFamily="2" charset="0"/>
              </a:rPr>
              <a:t>minimse whole life cycle cost, improve </a:t>
            </a:r>
            <a:r>
              <a:rPr lang="en-US" sz="2800" b="1" dirty="0">
                <a:solidFill>
                  <a:schemeClr val="bg1"/>
                </a:solidFill>
                <a:highlight>
                  <a:srgbClr val="F38F0D"/>
                </a:highlight>
                <a:latin typeface="Helvetica Neue LT Medium" panose="02000603000000000000" pitchFamily="2" charset="0"/>
              </a:rPr>
              <a:t>sustainability</a:t>
            </a:r>
            <a:r>
              <a:rPr lang="en-US" sz="2800" dirty="0">
                <a:solidFill>
                  <a:schemeClr val="bg1"/>
                </a:solidFill>
                <a:latin typeface="Helvetica Neue LT Medium" panose="02000603000000000000" pitchFamily="2" charset="0"/>
              </a:rPr>
              <a:t> </a:t>
            </a:r>
            <a:r>
              <a:rPr lang="en-US" sz="2800" dirty="0">
                <a:solidFill>
                  <a:srgbClr val="F38F0D"/>
                </a:solidFill>
                <a:latin typeface="Helvetica Neue LT Medium" panose="02000603000000000000" pitchFamily="2" charset="0"/>
              </a:rPr>
              <a:t>and maximise use </a:t>
            </a:r>
            <a:r>
              <a:rPr lang="en-US" sz="2800" b="1" dirty="0">
                <a:solidFill>
                  <a:schemeClr val="bg1"/>
                </a:solidFill>
                <a:highlight>
                  <a:srgbClr val="000000"/>
                </a:highlight>
                <a:latin typeface="Helvetica Neue LT Medium" panose="02000603000000000000" pitchFamily="2" charset="0"/>
              </a:rPr>
              <a:t>benefits.</a:t>
            </a:r>
          </a:p>
        </p:txBody>
      </p:sp>
      <p:pic>
        <p:nvPicPr>
          <p:cNvPr id="7" name="Picture 6" descr="Background pattern&#10;&#10;Description automatically generated">
            <a:extLst>
              <a:ext uri="{FF2B5EF4-FFF2-40B4-BE49-F238E27FC236}">
                <a16:creationId xmlns:a16="http://schemas.microsoft.com/office/drawing/2014/main" id="{1929D184-DE6D-483C-AA4B-CB7CAE652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79"/>
            <a:ext cx="1224578" cy="6876000"/>
          </a:xfrm>
          <a:prstGeom prst="rect">
            <a:avLst/>
          </a:prstGeom>
        </p:spPr>
      </p:pic>
      <p:sp>
        <p:nvSpPr>
          <p:cNvPr id="11" name="Rectangle 10">
            <a:extLst>
              <a:ext uri="{FF2B5EF4-FFF2-40B4-BE49-F238E27FC236}">
                <a16:creationId xmlns:a16="http://schemas.microsoft.com/office/drawing/2014/main" id="{E3B63A2C-718E-466B-ADD5-CA3507A01BF7}"/>
              </a:ext>
            </a:extLst>
          </p:cNvPr>
          <p:cNvSpPr/>
          <p:nvPr/>
        </p:nvSpPr>
        <p:spPr>
          <a:xfrm>
            <a:off x="5528906" y="722812"/>
            <a:ext cx="6663094" cy="625642"/>
          </a:xfrm>
          <a:prstGeom prst="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2918CAD-33B0-436D-84E5-C3817BED71E3}"/>
              </a:ext>
            </a:extLst>
          </p:cNvPr>
          <p:cNvSpPr txBox="1">
            <a:spLocks/>
          </p:cNvSpPr>
          <p:nvPr/>
        </p:nvSpPr>
        <p:spPr>
          <a:xfrm>
            <a:off x="6376987" y="-188508"/>
            <a:ext cx="7620000" cy="2452687"/>
          </a:xfrm>
          <a:prstGeom prst="rect">
            <a:avLst/>
          </a:prstGeom>
        </p:spPr>
        <p:txBody>
          <a:bodyPr vert="horz" lIns="91440" tIns="45720" rIns="91440" bIns="45720" rtlCol="0" anchor="ctr">
            <a:normAutofit/>
          </a:bodyPr>
          <a:lstStyle>
            <a:defPPr>
              <a:defRPr lang="en-US"/>
            </a:defPPr>
            <a:lvl1pPr>
              <a:defRPr sz="4000">
                <a:solidFill>
                  <a:schemeClr val="bg1">
                    <a:lumMod val="85000"/>
                  </a:schemeClr>
                </a:solidFill>
                <a:latin typeface="Arial Nova Cond Light" panose="020B0306020202020204" pitchFamily="34" charset="0"/>
              </a:defRPr>
            </a:lvl1pPr>
          </a:lstStyle>
          <a:p>
            <a:pPr>
              <a:lnSpc>
                <a:spcPct val="90000"/>
              </a:lnSpc>
              <a:spcBef>
                <a:spcPct val="0"/>
              </a:spcBef>
              <a:spcAft>
                <a:spcPts val="600"/>
              </a:spcAft>
            </a:pPr>
            <a:r>
              <a:rPr lang="en-US" sz="4400" b="1" dirty="0">
                <a:solidFill>
                  <a:schemeClr val="bg1"/>
                </a:solidFill>
                <a:latin typeface="HelveticaNeueLT Pro 47 LtCn" panose="020B0406020202030204" pitchFamily="34" charset="0"/>
              </a:rPr>
              <a:t>SMART</a:t>
            </a:r>
            <a:r>
              <a:rPr lang="en-US" sz="4400" dirty="0">
                <a:solidFill>
                  <a:schemeClr val="bg1"/>
                </a:solidFill>
                <a:latin typeface="HelveticaNeueLT Pro 47 LtCn" panose="020B0406020202030204" pitchFamily="34" charset="0"/>
              </a:rPr>
              <a:t> CONSTRUCTION</a:t>
            </a:r>
            <a:endParaRPr lang="en-US" sz="4400" b="1" dirty="0">
              <a:solidFill>
                <a:schemeClr val="bg1"/>
              </a:solidFill>
              <a:latin typeface="HelveticaNeueLT Pro 47 LtCn" panose="020B0406020202030204" pitchFamily="34" charset="0"/>
            </a:endParaRPr>
          </a:p>
        </p:txBody>
      </p:sp>
    </p:spTree>
    <p:extLst>
      <p:ext uri="{BB962C8B-B14F-4D97-AF65-F5344CB8AC3E}">
        <p14:creationId xmlns:p14="http://schemas.microsoft.com/office/powerpoint/2010/main" val="3653813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IM &amp;amp; Revit Models - Target Surveys">
            <a:extLst>
              <a:ext uri="{FF2B5EF4-FFF2-40B4-BE49-F238E27FC236}">
                <a16:creationId xmlns:a16="http://schemas.microsoft.com/office/drawing/2014/main" id="{3E4D3357-EF57-4ECE-BFAC-7B0C16F79C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386" t="9091" r="25523"/>
          <a:stretch/>
        </p:blipFill>
        <p:spPr bwMode="auto">
          <a:xfrm>
            <a:off x="4512526" y="762446"/>
            <a:ext cx="7679474" cy="60755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1D32F02C-900F-422D-8B9E-C7E5303C1A55}"/>
              </a:ext>
            </a:extLst>
          </p:cNvPr>
          <p:cNvSpPr/>
          <p:nvPr/>
        </p:nvSpPr>
        <p:spPr>
          <a:xfrm>
            <a:off x="1441387" y="2716000"/>
            <a:ext cx="2841388" cy="3160925"/>
          </a:xfrm>
          <a:prstGeom prst="rect">
            <a:avLst/>
          </a:prstGeom>
        </p:spPr>
        <p:txBody>
          <a:bodyPr vert="horz" lIns="91440" tIns="45720" rIns="91440" bIns="45720" rtlCol="0">
            <a:normAutofit/>
          </a:bodyPr>
          <a:lstStyle/>
          <a:p>
            <a:pPr>
              <a:lnSpc>
                <a:spcPct val="90000"/>
              </a:lnSpc>
              <a:spcAft>
                <a:spcPts val="600"/>
              </a:spcAft>
            </a:pPr>
            <a:r>
              <a:rPr lang="en-US" sz="2000" dirty="0" err="1">
                <a:solidFill>
                  <a:schemeClr val="tx2"/>
                </a:solidFill>
                <a:latin typeface="Helvetica Neue LT" panose="02000503000000000000" pitchFamily="2" charset="0"/>
              </a:rPr>
              <a:t>DfMA</a:t>
            </a:r>
            <a:r>
              <a:rPr lang="en-US" sz="2000" dirty="0">
                <a:solidFill>
                  <a:schemeClr val="tx2"/>
                </a:solidFill>
                <a:latin typeface="Helvetica Neue LT" panose="02000503000000000000" pitchFamily="2" charset="0"/>
              </a:rPr>
              <a:t> is all about how we can design a product to be consumed by the manufacturing process as quickly and with as little waste as possible.</a:t>
            </a:r>
          </a:p>
        </p:txBody>
      </p:sp>
      <p:sp>
        <p:nvSpPr>
          <p:cNvPr id="14" name="Rectangle 13">
            <a:extLst>
              <a:ext uri="{FF2B5EF4-FFF2-40B4-BE49-F238E27FC236}">
                <a16:creationId xmlns:a16="http://schemas.microsoft.com/office/drawing/2014/main" id="{5557487D-1966-4D0D-AA70-020AE815C316}"/>
              </a:ext>
            </a:extLst>
          </p:cNvPr>
          <p:cNvSpPr/>
          <p:nvPr/>
        </p:nvSpPr>
        <p:spPr>
          <a:xfrm>
            <a:off x="1792430" y="247679"/>
            <a:ext cx="10399570" cy="874133"/>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B5337E4-A47D-412A-8637-83A0B673C87C}"/>
              </a:ext>
            </a:extLst>
          </p:cNvPr>
          <p:cNvSpPr txBox="1">
            <a:spLocks/>
          </p:cNvSpPr>
          <p:nvPr/>
        </p:nvSpPr>
        <p:spPr>
          <a:xfrm>
            <a:off x="1828800" y="192564"/>
            <a:ext cx="10704370" cy="874134"/>
          </a:xfrm>
          <a:prstGeom prst="rect">
            <a:avLst/>
          </a:prstGeom>
        </p:spPr>
        <p:txBody>
          <a:bodyPr vert="horz" lIns="91440" tIns="45720" rIns="91440" bIns="45720" rtlCol="0" anchor="b">
            <a:normAutofit/>
          </a:bodyPr>
          <a:lstStyle>
            <a:defPPr>
              <a:defRPr lang="en-US"/>
            </a:defPPr>
            <a:lvl1pPr>
              <a:defRPr sz="4000">
                <a:solidFill>
                  <a:schemeClr val="bg1">
                    <a:lumMod val="85000"/>
                  </a:schemeClr>
                </a:solidFill>
                <a:latin typeface="Arial Nova Cond Light" panose="020B0306020202020204" pitchFamily="34" charset="0"/>
              </a:defRPr>
            </a:lvl1pPr>
          </a:lstStyle>
          <a:p>
            <a:pPr>
              <a:lnSpc>
                <a:spcPct val="90000"/>
              </a:lnSpc>
              <a:spcBef>
                <a:spcPct val="0"/>
              </a:spcBef>
              <a:spcAft>
                <a:spcPts val="600"/>
              </a:spcAft>
            </a:pPr>
            <a:r>
              <a:rPr lang="en-US" sz="4400" dirty="0">
                <a:solidFill>
                  <a:schemeClr val="bg1"/>
                </a:solidFill>
                <a:latin typeface="HelveticaNeueLT Pro 47 LtCn" panose="020B0406020202030204" pitchFamily="34" charset="0"/>
              </a:rPr>
              <a:t>DESIGNING FOR </a:t>
            </a:r>
            <a:r>
              <a:rPr lang="en-US" sz="4400" b="1" dirty="0">
                <a:solidFill>
                  <a:schemeClr val="bg1"/>
                </a:solidFill>
                <a:latin typeface="HelveticaNeueLT Pro 47 LtCn" panose="020B0406020202030204" pitchFamily="34" charset="0"/>
              </a:rPr>
              <a:t>MANUFACTURE AND ASSEMBLY </a:t>
            </a:r>
          </a:p>
        </p:txBody>
      </p:sp>
      <p:sp>
        <p:nvSpPr>
          <p:cNvPr id="15" name="TextBox 14">
            <a:extLst>
              <a:ext uri="{FF2B5EF4-FFF2-40B4-BE49-F238E27FC236}">
                <a16:creationId xmlns:a16="http://schemas.microsoft.com/office/drawing/2014/main" id="{5F9BF8AC-965F-4489-B41E-C60282949BA7}"/>
              </a:ext>
            </a:extLst>
          </p:cNvPr>
          <p:cNvSpPr txBox="1"/>
          <p:nvPr/>
        </p:nvSpPr>
        <p:spPr>
          <a:xfrm>
            <a:off x="1447858" y="1403038"/>
            <a:ext cx="6129336" cy="707886"/>
          </a:xfrm>
          <a:prstGeom prst="rect">
            <a:avLst/>
          </a:prstGeom>
          <a:noFill/>
        </p:spPr>
        <p:txBody>
          <a:bodyPr wrap="square">
            <a:spAutoFit/>
          </a:bodyPr>
          <a:lstStyle/>
          <a:p>
            <a:r>
              <a:rPr lang="en-GB" sz="4000" dirty="0">
                <a:solidFill>
                  <a:srgbClr val="F88D2A"/>
                </a:solidFill>
                <a:latin typeface="HelveticaNeueLT Pro 47 LtCn" panose="020B0406020202030204" pitchFamily="34" charset="0"/>
              </a:rPr>
              <a:t>QUITE SIMPLY</a:t>
            </a:r>
            <a:endParaRPr lang="en-GB" sz="4000" dirty="0">
              <a:solidFill>
                <a:srgbClr val="F88D2A"/>
              </a:solidFill>
              <a:latin typeface="HelveticaNeueLT Pro 57 Cn" panose="020B0706030502030204" pitchFamily="34" charset="0"/>
            </a:endParaRPr>
          </a:p>
        </p:txBody>
      </p:sp>
      <p:pic>
        <p:nvPicPr>
          <p:cNvPr id="16" name="Picture 15" descr="Background pattern&#10;&#10;Description automatically generated">
            <a:extLst>
              <a:ext uri="{FF2B5EF4-FFF2-40B4-BE49-F238E27FC236}">
                <a16:creationId xmlns:a16="http://schemas.microsoft.com/office/drawing/2014/main" id="{B103872F-E28B-4B37-A793-FA1B54DCB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9"/>
            <a:ext cx="1224578" cy="6876000"/>
          </a:xfrm>
          <a:prstGeom prst="rect">
            <a:avLst/>
          </a:prstGeom>
        </p:spPr>
      </p:pic>
    </p:spTree>
    <p:extLst>
      <p:ext uri="{BB962C8B-B14F-4D97-AF65-F5344CB8AC3E}">
        <p14:creationId xmlns:p14="http://schemas.microsoft.com/office/powerpoint/2010/main" val="1429236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21294-F873-4B4D-AC7F-B0B389438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8571" y="1335683"/>
            <a:ext cx="7393679" cy="5106259"/>
          </a:xfrm>
          <a:prstGeom prst="rect">
            <a:avLst/>
          </a:prstGeom>
        </p:spPr>
      </p:pic>
      <p:sp>
        <p:nvSpPr>
          <p:cNvPr id="7" name="Rectangle 6">
            <a:extLst>
              <a:ext uri="{FF2B5EF4-FFF2-40B4-BE49-F238E27FC236}">
                <a16:creationId xmlns:a16="http://schemas.microsoft.com/office/drawing/2014/main" id="{DB9CEDC2-17FF-47F1-B203-719F36621C31}"/>
              </a:ext>
            </a:extLst>
          </p:cNvPr>
          <p:cNvSpPr/>
          <p:nvPr/>
        </p:nvSpPr>
        <p:spPr>
          <a:xfrm>
            <a:off x="5219700" y="196982"/>
            <a:ext cx="6972299" cy="874133"/>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F2B9426-73C8-4265-A981-31DFA731CCEB}"/>
              </a:ext>
            </a:extLst>
          </p:cNvPr>
          <p:cNvSpPr/>
          <p:nvPr/>
        </p:nvSpPr>
        <p:spPr>
          <a:xfrm>
            <a:off x="6520735" y="283182"/>
            <a:ext cx="5385516" cy="701731"/>
          </a:xfrm>
          <a:prstGeom prst="rect">
            <a:avLst/>
          </a:prstGeom>
        </p:spPr>
        <p:txBody>
          <a:bodyPr wrap="square">
            <a:spAutoFit/>
          </a:bodyPr>
          <a:lstStyle/>
          <a:p>
            <a:pPr>
              <a:lnSpc>
                <a:spcPct val="90000"/>
              </a:lnSpc>
              <a:spcBef>
                <a:spcPct val="0"/>
              </a:spcBef>
              <a:spcAft>
                <a:spcPts val="600"/>
              </a:spcAft>
            </a:pPr>
            <a:r>
              <a:rPr lang="en-GB" sz="4400" dirty="0">
                <a:solidFill>
                  <a:schemeClr val="bg1"/>
                </a:solidFill>
                <a:latin typeface="HelveticaNeueLT Pro 47 LtCn" panose="020B0406020202030204" pitchFamily="34" charset="0"/>
              </a:rPr>
              <a:t>3D MODELLING AND </a:t>
            </a:r>
            <a:r>
              <a:rPr lang="en-GB" sz="4400" b="1" dirty="0">
                <a:solidFill>
                  <a:schemeClr val="bg1"/>
                </a:solidFill>
                <a:latin typeface="HelveticaNeueLT Pro 47 LtCn" panose="020B0406020202030204" pitchFamily="34" charset="0"/>
              </a:rPr>
              <a:t>BIM</a:t>
            </a:r>
          </a:p>
        </p:txBody>
      </p:sp>
      <p:pic>
        <p:nvPicPr>
          <p:cNvPr id="8" name="Picture 7" descr="Background pattern&#10;&#10;Description automatically generated">
            <a:extLst>
              <a:ext uri="{FF2B5EF4-FFF2-40B4-BE49-F238E27FC236}">
                <a16:creationId xmlns:a16="http://schemas.microsoft.com/office/drawing/2014/main" id="{8294B107-FB08-4FFA-998D-980F846430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979"/>
            <a:ext cx="1224578" cy="6876000"/>
          </a:xfrm>
          <a:prstGeom prst="rect">
            <a:avLst/>
          </a:prstGeom>
        </p:spPr>
      </p:pic>
    </p:spTree>
    <p:extLst>
      <p:ext uri="{BB962C8B-B14F-4D97-AF65-F5344CB8AC3E}">
        <p14:creationId xmlns:p14="http://schemas.microsoft.com/office/powerpoint/2010/main" val="3270444042"/>
      </p:ext>
    </p:extLst>
  </p:cSld>
  <p:clrMapOvr>
    <a:masterClrMapping/>
  </p:clrMapOvr>
  <mc:AlternateContent xmlns:mc="http://schemas.openxmlformats.org/markup-compatibility/2006" xmlns:p14="http://schemas.microsoft.com/office/powerpoint/2010/main">
    <mc:Choice Requires="p14">
      <p:transition spd="slow" p14:dur="2000" advTm="98335"/>
    </mc:Choice>
    <mc:Fallback xmlns="">
      <p:transition spd="slow" advTm="9833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60FC071-F1F0-4B41-B382-4FA3CB766696}"/>
              </a:ext>
            </a:extLst>
          </p:cNvPr>
          <p:cNvGrpSpPr/>
          <p:nvPr/>
        </p:nvGrpSpPr>
        <p:grpSpPr>
          <a:xfrm>
            <a:off x="1224578" y="2657918"/>
            <a:ext cx="9854069" cy="4064696"/>
            <a:chOff x="1356855" y="1622525"/>
            <a:chExt cx="9854069" cy="4064696"/>
          </a:xfrm>
        </p:grpSpPr>
        <p:sp>
          <p:nvSpPr>
            <p:cNvPr id="7" name="Arrow: Right 6">
              <a:extLst>
                <a:ext uri="{FF2B5EF4-FFF2-40B4-BE49-F238E27FC236}">
                  <a16:creationId xmlns:a16="http://schemas.microsoft.com/office/drawing/2014/main" id="{94765503-0BDF-4676-BFDB-E0F960E8DD11}"/>
                </a:ext>
              </a:extLst>
            </p:cNvPr>
            <p:cNvSpPr/>
            <p:nvPr/>
          </p:nvSpPr>
          <p:spPr>
            <a:xfrm>
              <a:off x="1356855" y="1622525"/>
              <a:ext cx="6876789" cy="406469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9F224666-F053-408A-A6B6-161D34001836}"/>
                </a:ext>
              </a:extLst>
            </p:cNvPr>
            <p:cNvGrpSpPr/>
            <p:nvPr/>
          </p:nvGrpSpPr>
          <p:grpSpPr>
            <a:xfrm>
              <a:off x="2227416" y="1696013"/>
              <a:ext cx="8983508" cy="3674655"/>
              <a:chOff x="2227416" y="1696013"/>
              <a:chExt cx="8983508" cy="3674655"/>
            </a:xfrm>
          </p:grpSpPr>
          <p:sp>
            <p:nvSpPr>
              <p:cNvPr id="12" name="Oval 11">
                <a:extLst>
                  <a:ext uri="{FF2B5EF4-FFF2-40B4-BE49-F238E27FC236}">
                    <a16:creationId xmlns:a16="http://schemas.microsoft.com/office/drawing/2014/main" id="{81BA3894-CEBD-4FB8-B15D-E00902655326}"/>
                  </a:ext>
                </a:extLst>
              </p:cNvPr>
              <p:cNvSpPr/>
              <p:nvPr/>
            </p:nvSpPr>
            <p:spPr>
              <a:xfrm>
                <a:off x="7816370" y="1928604"/>
                <a:ext cx="3394554" cy="3306871"/>
              </a:xfrm>
              <a:prstGeom prst="ellipse">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D6C3553B-CA32-4C41-A535-D5AA859499DC}"/>
                  </a:ext>
                </a:extLst>
              </p:cNvPr>
              <p:cNvSpPr/>
              <p:nvPr/>
            </p:nvSpPr>
            <p:spPr>
              <a:xfrm>
                <a:off x="2227416" y="2063797"/>
                <a:ext cx="3394554" cy="3306871"/>
              </a:xfrm>
              <a:prstGeom prst="ellips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600" b="1" dirty="0"/>
              </a:p>
            </p:txBody>
          </p:sp>
          <p:sp>
            <p:nvSpPr>
              <p:cNvPr id="10" name="Rectangle 9">
                <a:extLst>
                  <a:ext uri="{FF2B5EF4-FFF2-40B4-BE49-F238E27FC236}">
                    <a16:creationId xmlns:a16="http://schemas.microsoft.com/office/drawing/2014/main" id="{0C632F1C-53E0-42DA-8CEC-6AAC52D66056}"/>
                  </a:ext>
                </a:extLst>
              </p:cNvPr>
              <p:cNvSpPr/>
              <p:nvPr/>
            </p:nvSpPr>
            <p:spPr>
              <a:xfrm>
                <a:off x="3173132" y="1721680"/>
                <a:ext cx="1503123" cy="613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PDM</a:t>
                </a:r>
              </a:p>
            </p:txBody>
          </p:sp>
          <p:sp>
            <p:nvSpPr>
              <p:cNvPr id="14" name="Rectangle 13">
                <a:extLst>
                  <a:ext uri="{FF2B5EF4-FFF2-40B4-BE49-F238E27FC236}">
                    <a16:creationId xmlns:a16="http://schemas.microsoft.com/office/drawing/2014/main" id="{948147DC-469C-4410-97FB-077490ACF43F}"/>
                  </a:ext>
                </a:extLst>
              </p:cNvPr>
              <p:cNvSpPr/>
              <p:nvPr/>
            </p:nvSpPr>
            <p:spPr>
              <a:xfrm>
                <a:off x="8762085" y="1696013"/>
                <a:ext cx="1503123" cy="6137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PLM</a:t>
                </a:r>
              </a:p>
            </p:txBody>
          </p:sp>
          <p:sp>
            <p:nvSpPr>
              <p:cNvPr id="17" name="TextBox 16">
                <a:extLst>
                  <a:ext uri="{FF2B5EF4-FFF2-40B4-BE49-F238E27FC236}">
                    <a16:creationId xmlns:a16="http://schemas.microsoft.com/office/drawing/2014/main" id="{4738D13D-2D09-4779-83B6-59312CA073A7}"/>
                  </a:ext>
                </a:extLst>
              </p:cNvPr>
              <p:cNvSpPr txBox="1"/>
              <p:nvPr/>
            </p:nvSpPr>
            <p:spPr>
              <a:xfrm>
                <a:off x="2653300" y="2731543"/>
                <a:ext cx="2542785" cy="1846659"/>
              </a:xfrm>
              <a:prstGeom prst="rect">
                <a:avLst/>
              </a:prstGeom>
              <a:noFill/>
            </p:spPr>
            <p:txBody>
              <a:bodyPr wrap="square">
                <a:spAutoFit/>
              </a:bodyPr>
              <a:lstStyle/>
              <a:p>
                <a:pPr algn="ctr"/>
                <a:r>
                  <a:rPr lang="en-GB" sz="1800" b="1" dirty="0">
                    <a:solidFill>
                      <a:schemeClr val="bg1"/>
                    </a:solidFill>
                  </a:rPr>
                  <a:t>PDM </a:t>
                </a:r>
                <a:r>
                  <a:rPr lang="en-GB" sz="1600" b="1" dirty="0">
                    <a:solidFill>
                      <a:schemeClr val="bg1"/>
                    </a:solidFill>
                  </a:rPr>
                  <a:t>takes control of designs, documents, BoM’s and processes, primarily to drive efficiency and productivity, but also to improve collaboration across the business.</a:t>
                </a:r>
              </a:p>
            </p:txBody>
          </p:sp>
          <p:sp>
            <p:nvSpPr>
              <p:cNvPr id="18" name="TextBox 17">
                <a:extLst>
                  <a:ext uri="{FF2B5EF4-FFF2-40B4-BE49-F238E27FC236}">
                    <a16:creationId xmlns:a16="http://schemas.microsoft.com/office/drawing/2014/main" id="{326AB3A2-BC7A-41E1-B351-9710BB5FC037}"/>
                  </a:ext>
                </a:extLst>
              </p:cNvPr>
              <p:cNvSpPr txBox="1"/>
              <p:nvPr/>
            </p:nvSpPr>
            <p:spPr>
              <a:xfrm>
                <a:off x="8094746" y="2525984"/>
                <a:ext cx="2889470" cy="2308324"/>
              </a:xfrm>
              <a:prstGeom prst="rect">
                <a:avLst/>
              </a:prstGeom>
              <a:noFill/>
            </p:spPr>
            <p:txBody>
              <a:bodyPr wrap="square">
                <a:spAutoFit/>
              </a:bodyPr>
              <a:lstStyle/>
              <a:p>
                <a:pPr algn="ctr"/>
                <a:r>
                  <a:rPr lang="en-GB" sz="1800" b="1" dirty="0">
                    <a:solidFill>
                      <a:srgbClr val="010637"/>
                    </a:solidFill>
                  </a:rPr>
                  <a:t>PLM not only manages all product related data, but also extends the benefits of PDM to support the whole business across the product lifecycle, of the manufacture, construction and in use</a:t>
                </a:r>
                <a:r>
                  <a:rPr lang="en-GB" b="1" dirty="0">
                    <a:solidFill>
                      <a:srgbClr val="010637"/>
                    </a:solidFill>
                  </a:rPr>
                  <a:t> life</a:t>
                </a:r>
                <a:endParaRPr lang="en-GB" sz="1600" b="1" dirty="0">
                  <a:solidFill>
                    <a:srgbClr val="010637"/>
                  </a:solidFill>
                </a:endParaRPr>
              </a:p>
            </p:txBody>
          </p:sp>
        </p:grpSp>
      </p:grpSp>
      <p:sp>
        <p:nvSpPr>
          <p:cNvPr id="19" name="Rectangle 18">
            <a:extLst>
              <a:ext uri="{FF2B5EF4-FFF2-40B4-BE49-F238E27FC236}">
                <a16:creationId xmlns:a16="http://schemas.microsoft.com/office/drawing/2014/main" id="{2053B673-9E42-436E-B374-A05E98C9B6C9}"/>
              </a:ext>
            </a:extLst>
          </p:cNvPr>
          <p:cNvSpPr/>
          <p:nvPr/>
        </p:nvSpPr>
        <p:spPr>
          <a:xfrm>
            <a:off x="3810000" y="247679"/>
            <a:ext cx="8382000" cy="874133"/>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61DA29-4AB7-47DB-B3C6-4DB36967D458}"/>
              </a:ext>
            </a:extLst>
          </p:cNvPr>
          <p:cNvSpPr/>
          <p:nvPr/>
        </p:nvSpPr>
        <p:spPr>
          <a:xfrm>
            <a:off x="5229225" y="355091"/>
            <a:ext cx="7305675" cy="701731"/>
          </a:xfrm>
          <a:prstGeom prst="rect">
            <a:avLst/>
          </a:prstGeom>
        </p:spPr>
        <p:txBody>
          <a:bodyPr wrap="square">
            <a:spAutoFit/>
          </a:bodyPr>
          <a:lstStyle/>
          <a:p>
            <a:pPr>
              <a:lnSpc>
                <a:spcPct val="90000"/>
              </a:lnSpc>
              <a:spcBef>
                <a:spcPct val="0"/>
              </a:spcBef>
              <a:spcAft>
                <a:spcPts val="600"/>
              </a:spcAft>
            </a:pPr>
            <a:r>
              <a:rPr lang="en-GB" sz="4400" dirty="0">
                <a:solidFill>
                  <a:schemeClr val="bg1"/>
                </a:solidFill>
                <a:latin typeface="HelveticaNeueLT Pro 47 LtCn" panose="020B0406020202030204" pitchFamily="34" charset="0"/>
              </a:rPr>
              <a:t>PRODUCT DATA MANAGEMENT </a:t>
            </a:r>
          </a:p>
        </p:txBody>
      </p:sp>
      <p:sp>
        <p:nvSpPr>
          <p:cNvPr id="20" name="TextBox 19">
            <a:extLst>
              <a:ext uri="{FF2B5EF4-FFF2-40B4-BE49-F238E27FC236}">
                <a16:creationId xmlns:a16="http://schemas.microsoft.com/office/drawing/2014/main" id="{91671C04-8317-4B48-8AAD-D0C708B4693E}"/>
              </a:ext>
            </a:extLst>
          </p:cNvPr>
          <p:cNvSpPr txBox="1"/>
          <p:nvPr/>
        </p:nvSpPr>
        <p:spPr>
          <a:xfrm>
            <a:off x="2343150" y="1068078"/>
            <a:ext cx="8763000" cy="769441"/>
          </a:xfrm>
          <a:prstGeom prst="rect">
            <a:avLst/>
          </a:prstGeom>
          <a:noFill/>
        </p:spPr>
        <p:txBody>
          <a:bodyPr wrap="square" rtlCol="0" anchor="ctr">
            <a:spAutoFit/>
          </a:bodyPr>
          <a:lstStyle>
            <a:defPPr>
              <a:defRPr lang="en-US"/>
            </a:defPPr>
            <a:lvl1pPr>
              <a:defRPr sz="4400">
                <a:solidFill>
                  <a:srgbClr val="F88D2A"/>
                </a:solidFill>
                <a:latin typeface="HelveticaNeueLT Pro 47 LtCn" panose="020B0406020202030204" pitchFamily="34" charset="0"/>
              </a:defRPr>
            </a:lvl1pPr>
          </a:lstStyle>
          <a:p>
            <a:r>
              <a:rPr lang="en-GB" dirty="0"/>
              <a:t>PRODUCT LIFE CYCLE MANAGMENT</a:t>
            </a:r>
          </a:p>
        </p:txBody>
      </p:sp>
      <p:pic>
        <p:nvPicPr>
          <p:cNvPr id="21" name="Picture 20" descr="Background pattern&#10;&#10;Description automatically generated">
            <a:extLst>
              <a:ext uri="{FF2B5EF4-FFF2-40B4-BE49-F238E27FC236}">
                <a16:creationId xmlns:a16="http://schemas.microsoft.com/office/drawing/2014/main" id="{D5F7A7F9-115E-4A50-90FE-C9DBCD0649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79"/>
            <a:ext cx="1224578" cy="6876000"/>
          </a:xfrm>
          <a:prstGeom prst="rect">
            <a:avLst/>
          </a:prstGeom>
        </p:spPr>
      </p:pic>
    </p:spTree>
    <p:extLst>
      <p:ext uri="{BB962C8B-B14F-4D97-AF65-F5344CB8AC3E}">
        <p14:creationId xmlns:p14="http://schemas.microsoft.com/office/powerpoint/2010/main" val="3954956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55819963-B945-4D36-95AF-36D4544F6236}"/>
              </a:ext>
            </a:extLst>
          </p:cNvPr>
          <p:cNvPicPr>
            <a:picLocks noChangeAspect="1"/>
          </p:cNvPicPr>
          <p:nvPr/>
        </p:nvPicPr>
        <p:blipFill rotWithShape="1">
          <a:blip r:embed="rId2"/>
          <a:srcRect l="16940" r="24619"/>
          <a:stretch/>
        </p:blipFill>
        <p:spPr>
          <a:xfrm>
            <a:off x="4320438" y="-339130"/>
            <a:ext cx="8942659" cy="7536259"/>
          </a:xfrm>
          <a:prstGeom prst="rect">
            <a:avLst/>
          </a:prstGeom>
          <a:effectLst>
            <a:softEdge rad="393700"/>
          </a:effectLst>
        </p:spPr>
      </p:pic>
      <p:sp>
        <p:nvSpPr>
          <p:cNvPr id="33" name="Rectangle 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90B57F22-9176-4F68-BB2D-61E21B26AE29}"/>
              </a:ext>
            </a:extLst>
          </p:cNvPr>
          <p:cNvSpPr txBox="1"/>
          <p:nvPr/>
        </p:nvSpPr>
        <p:spPr>
          <a:xfrm>
            <a:off x="1490828" y="1985637"/>
            <a:ext cx="3162300" cy="3742762"/>
          </a:xfrm>
          <a:prstGeom prst="rect">
            <a:avLst/>
          </a:prstGeom>
        </p:spPr>
        <p:txBody>
          <a:bodyPr vert="horz" lIns="91440" tIns="45720" rIns="91440" bIns="45720" rtlCol="0">
            <a:normAutofit fontScale="77500" lnSpcReduction="20000"/>
          </a:bodyPr>
          <a:lstStyle/>
          <a:p>
            <a:pPr>
              <a:lnSpc>
                <a:spcPct val="145000"/>
              </a:lnSpc>
              <a:spcAft>
                <a:spcPts val="750"/>
              </a:spcAft>
            </a:pPr>
            <a:r>
              <a:rPr lang="en-US" sz="2000" b="1" dirty="0">
                <a:solidFill>
                  <a:schemeClr val="tx2"/>
                </a:solidFill>
                <a:effectLst/>
                <a:latin typeface="Helvetica Neue LT" panose="02000503000000000000" pitchFamily="2" charset="0"/>
              </a:rPr>
              <a:t>“A DIGITAL TWIN </a:t>
            </a:r>
            <a:r>
              <a:rPr lang="en-US" sz="2000" dirty="0">
                <a:solidFill>
                  <a:schemeClr val="tx2"/>
                </a:solidFill>
                <a:effectLst/>
                <a:latin typeface="Helvetica Neue LT" panose="02000503000000000000" pitchFamily="2" charset="0"/>
              </a:rPr>
              <a:t>(DT) - - is a digital representation of a physical asset. Linked to each other, the physical and digital twin </a:t>
            </a:r>
            <a:r>
              <a:rPr lang="en-US" sz="2000" b="1" dirty="0">
                <a:solidFill>
                  <a:schemeClr val="tx2"/>
                </a:solidFill>
                <a:effectLst/>
                <a:latin typeface="Helvetica Neue LT" panose="02000503000000000000" pitchFamily="2" charset="0"/>
              </a:rPr>
              <a:t>REGULARLY EXCHANGE DATA </a:t>
            </a:r>
            <a:r>
              <a:rPr lang="en-US" sz="2000" dirty="0">
                <a:solidFill>
                  <a:schemeClr val="tx2"/>
                </a:solidFill>
                <a:effectLst/>
                <a:latin typeface="Helvetica Neue LT" panose="02000503000000000000" pitchFamily="2" charset="0"/>
              </a:rPr>
              <a:t>throughout the product lifecycle and use phase. Technology like </a:t>
            </a:r>
            <a:r>
              <a:rPr lang="en-US" sz="2000" b="1" dirty="0">
                <a:solidFill>
                  <a:schemeClr val="tx2"/>
                </a:solidFill>
                <a:effectLst/>
                <a:latin typeface="Helvetica Neue LT" panose="02000503000000000000" pitchFamily="2" charset="0"/>
              </a:rPr>
              <a:t>AI,</a:t>
            </a:r>
            <a:r>
              <a:rPr lang="en-US" sz="2000" dirty="0">
                <a:solidFill>
                  <a:schemeClr val="tx2"/>
                </a:solidFill>
                <a:effectLst/>
                <a:latin typeface="Helvetica Neue LT" panose="02000503000000000000" pitchFamily="2" charset="0"/>
              </a:rPr>
              <a:t> machine learning, </a:t>
            </a:r>
            <a:r>
              <a:rPr lang="en-US" sz="2000" b="1" dirty="0">
                <a:solidFill>
                  <a:schemeClr val="tx2"/>
                </a:solidFill>
                <a:effectLst/>
                <a:latin typeface="Helvetica Neue LT" panose="02000503000000000000" pitchFamily="2" charset="0"/>
              </a:rPr>
              <a:t>SENSORS </a:t>
            </a:r>
            <a:r>
              <a:rPr lang="en-US" sz="2000" dirty="0">
                <a:solidFill>
                  <a:schemeClr val="tx2"/>
                </a:solidFill>
                <a:effectLst/>
                <a:latin typeface="Helvetica Neue LT" panose="02000503000000000000" pitchFamily="2" charset="0"/>
              </a:rPr>
              <a:t>and</a:t>
            </a:r>
            <a:r>
              <a:rPr lang="en-US" sz="2000" b="1" dirty="0">
                <a:solidFill>
                  <a:schemeClr val="tx2"/>
                </a:solidFill>
                <a:effectLst/>
                <a:latin typeface="Helvetica Neue LT" panose="02000503000000000000" pitchFamily="2" charset="0"/>
              </a:rPr>
              <a:t> IOT </a:t>
            </a:r>
            <a:r>
              <a:rPr lang="en-US" sz="2000" dirty="0">
                <a:solidFill>
                  <a:schemeClr val="tx2"/>
                </a:solidFill>
                <a:effectLst/>
                <a:latin typeface="Helvetica Neue LT" panose="02000503000000000000" pitchFamily="2" charset="0"/>
              </a:rPr>
              <a:t>allow for dynamic data gathering and right-time data exchange to take place”</a:t>
            </a:r>
          </a:p>
        </p:txBody>
      </p:sp>
      <p:sp>
        <p:nvSpPr>
          <p:cNvPr id="16" name="Rectangle 15">
            <a:extLst>
              <a:ext uri="{FF2B5EF4-FFF2-40B4-BE49-F238E27FC236}">
                <a16:creationId xmlns:a16="http://schemas.microsoft.com/office/drawing/2014/main" id="{960E4EEB-385A-4C93-BE41-A905E906A49F}"/>
              </a:ext>
            </a:extLst>
          </p:cNvPr>
          <p:cNvSpPr/>
          <p:nvPr/>
        </p:nvSpPr>
        <p:spPr>
          <a:xfrm>
            <a:off x="1789381" y="339585"/>
            <a:ext cx="10399570" cy="874133"/>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58F63A5A-81A4-4FC8-A178-324AA483FAC7}"/>
              </a:ext>
            </a:extLst>
          </p:cNvPr>
          <p:cNvSpPr/>
          <p:nvPr/>
        </p:nvSpPr>
        <p:spPr>
          <a:xfrm>
            <a:off x="3975822" y="297961"/>
            <a:ext cx="9820275" cy="87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dirty="0">
                <a:solidFill>
                  <a:schemeClr val="bg1"/>
                </a:solidFill>
                <a:latin typeface="HelveticaNeueLT Pro 47 LtCn" panose="020B0406020202030204" pitchFamily="34" charset="0"/>
              </a:rPr>
              <a:t>WHAT DOES THE </a:t>
            </a:r>
            <a:r>
              <a:rPr lang="en-US" sz="4400" b="1" dirty="0">
                <a:solidFill>
                  <a:schemeClr val="bg1"/>
                </a:solidFill>
                <a:latin typeface="HelveticaNeueLT Pro 47 LtCn" panose="020B0406020202030204" pitchFamily="34" charset="0"/>
              </a:rPr>
              <a:t>FUTURE LOOK LIKE?</a:t>
            </a:r>
          </a:p>
        </p:txBody>
      </p:sp>
      <p:pic>
        <p:nvPicPr>
          <p:cNvPr id="17" name="Picture 16" descr="Background pattern&#10;&#10;Description automatically generated">
            <a:extLst>
              <a:ext uri="{FF2B5EF4-FFF2-40B4-BE49-F238E27FC236}">
                <a16:creationId xmlns:a16="http://schemas.microsoft.com/office/drawing/2014/main" id="{9798734B-5A1B-4D3E-9ECC-4D7EAFEC00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79"/>
            <a:ext cx="1224578" cy="6876000"/>
          </a:xfrm>
          <a:prstGeom prst="rect">
            <a:avLst/>
          </a:prstGeom>
        </p:spPr>
      </p:pic>
    </p:spTree>
    <p:extLst>
      <p:ext uri="{BB962C8B-B14F-4D97-AF65-F5344CB8AC3E}">
        <p14:creationId xmlns:p14="http://schemas.microsoft.com/office/powerpoint/2010/main" val="3556982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Background pattern&#10;&#10;Description automatically generated">
            <a:extLst>
              <a:ext uri="{FF2B5EF4-FFF2-40B4-BE49-F238E27FC236}">
                <a16:creationId xmlns:a16="http://schemas.microsoft.com/office/drawing/2014/main" id="{86791757-3888-417E-B345-4D5E5DD542B9}"/>
              </a:ext>
            </a:extLst>
          </p:cNvPr>
          <p:cNvPicPr>
            <a:picLocks noChangeAspect="1"/>
          </p:cNvPicPr>
          <p:nvPr/>
        </p:nvPicPr>
        <p:blipFill rotWithShape="1">
          <a:blip r:embed="rId2">
            <a:extLst>
              <a:ext uri="{28A0092B-C50C-407E-A947-70E740481C1C}">
                <a14:useLocalDpi xmlns:a14="http://schemas.microsoft.com/office/drawing/2010/main" val="0"/>
              </a:ext>
            </a:extLst>
          </a:blip>
          <a:srcRect t="6923" r="23010" b="1826"/>
          <a:stretch/>
        </p:blipFill>
        <p:spPr>
          <a:xfrm>
            <a:off x="3523488" y="10"/>
            <a:ext cx="8668512" cy="685799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924CF79-C345-4DC0-B063-BFE648261D6E}"/>
              </a:ext>
            </a:extLst>
          </p:cNvPr>
          <p:cNvSpPr/>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b="1">
                <a:latin typeface="+mj-lt"/>
                <a:ea typeface="+mj-ea"/>
                <a:cs typeface="+mj-cs"/>
              </a:rPr>
              <a:t>THANK YOU </a:t>
            </a:r>
            <a:r>
              <a:rPr lang="en-US" sz="4800">
                <a:latin typeface="+mj-lt"/>
                <a:ea typeface="+mj-ea"/>
                <a:cs typeface="+mj-cs"/>
              </a:rPr>
              <a:t>FOR LISTENING</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ext, clipart&#10;&#10;Description automatically generated">
            <a:extLst>
              <a:ext uri="{FF2B5EF4-FFF2-40B4-BE49-F238E27FC236}">
                <a16:creationId xmlns:a16="http://schemas.microsoft.com/office/drawing/2014/main" id="{CB776314-407C-4181-9B73-1A2C51A606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29" y="-438461"/>
            <a:ext cx="4633920" cy="3083538"/>
          </a:xfrm>
          <a:prstGeom prst="rect">
            <a:avLst/>
          </a:prstGeom>
        </p:spPr>
      </p:pic>
      <p:sp>
        <p:nvSpPr>
          <p:cNvPr id="13" name="Rectangle 12">
            <a:extLst>
              <a:ext uri="{FF2B5EF4-FFF2-40B4-BE49-F238E27FC236}">
                <a16:creationId xmlns:a16="http://schemas.microsoft.com/office/drawing/2014/main" id="{63ADDF02-A94F-4A30-8CDD-766DC0BF8009}"/>
              </a:ext>
            </a:extLst>
          </p:cNvPr>
          <p:cNvSpPr/>
          <p:nvPr/>
        </p:nvSpPr>
        <p:spPr>
          <a:xfrm>
            <a:off x="7010399" y="5609850"/>
            <a:ext cx="5181597" cy="743325"/>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CD3F989-2426-4051-8E18-5DDE14DCFADF}"/>
              </a:ext>
            </a:extLst>
          </p:cNvPr>
          <p:cNvSpPr txBox="1"/>
          <p:nvPr/>
        </p:nvSpPr>
        <p:spPr>
          <a:xfrm>
            <a:off x="7048767" y="5796846"/>
            <a:ext cx="5104859" cy="369332"/>
          </a:xfrm>
          <a:prstGeom prst="rect">
            <a:avLst/>
          </a:prstGeom>
          <a:noFill/>
        </p:spPr>
        <p:txBody>
          <a:bodyPr wrap="none" rtlCol="0">
            <a:spAutoFit/>
          </a:bodyPr>
          <a:lstStyle/>
          <a:p>
            <a:r>
              <a:rPr lang="en-GB" dirty="0">
                <a:solidFill>
                  <a:schemeClr val="bg1"/>
                </a:solidFill>
                <a:latin typeface="Helvetica Neue LT Medium" panose="02000603000000000000" pitchFamily="2" charset="0"/>
              </a:rPr>
              <a:t>GAYNOR.TENNANT@OFFSITEALLIANCE.ORG</a:t>
            </a:r>
          </a:p>
        </p:txBody>
      </p:sp>
    </p:spTree>
    <p:extLst>
      <p:ext uri="{BB962C8B-B14F-4D97-AF65-F5344CB8AC3E}">
        <p14:creationId xmlns:p14="http://schemas.microsoft.com/office/powerpoint/2010/main" val="407309641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Custom 3">
      <a:dk1>
        <a:srgbClr val="F38F0D"/>
      </a:dk1>
      <a:lt1>
        <a:sysClr val="window" lastClr="FFFFFF"/>
      </a:lt1>
      <a:dk2>
        <a:srgbClr val="000000"/>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E7EBB4A2F0944BA40C7DBB1B5D62A9" ma:contentTypeVersion="13" ma:contentTypeDescription="Create a new document." ma:contentTypeScope="" ma:versionID="2cabc138349eac939b23748c1fab7568">
  <xsd:schema xmlns:xsd="http://www.w3.org/2001/XMLSchema" xmlns:xs="http://www.w3.org/2001/XMLSchema" xmlns:p="http://schemas.microsoft.com/office/2006/metadata/properties" xmlns:ns2="b3a2b0ba-0926-49d3-9b17-e9754660b826" xmlns:ns3="892a9524-2b91-4a32-b280-33a04dc3e256" targetNamespace="http://schemas.microsoft.com/office/2006/metadata/properties" ma:root="true" ma:fieldsID="d1d7294c58d6355c83be319f4f588b4c" ns2:_="" ns3:_="">
    <xsd:import namespace="b3a2b0ba-0926-49d3-9b17-e9754660b826"/>
    <xsd:import namespace="892a9524-2b91-4a32-b280-33a04dc3e25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a2b0ba-0926-49d3-9b17-e9754660b8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2a9524-2b91-4a32-b280-33a04dc3e25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B4E0D3-4044-42DE-A78E-FA37C9A8D076}"/>
</file>

<file path=customXml/itemProps2.xml><?xml version="1.0" encoding="utf-8"?>
<ds:datastoreItem xmlns:ds="http://schemas.openxmlformats.org/officeDocument/2006/customXml" ds:itemID="{BD22714C-CB63-4801-B45D-D89DB7D78D35}"/>
</file>

<file path=customXml/itemProps3.xml><?xml version="1.0" encoding="utf-8"?>
<ds:datastoreItem xmlns:ds="http://schemas.openxmlformats.org/officeDocument/2006/customXml" ds:itemID="{3BCAC78B-2F17-4633-80B1-420A7D2D66C3}"/>
</file>

<file path=docProps/app.xml><?xml version="1.0" encoding="utf-8"?>
<Properties xmlns="http://schemas.openxmlformats.org/officeDocument/2006/extended-properties" xmlns:vt="http://schemas.openxmlformats.org/officeDocument/2006/docPropsVTypes">
  <TotalTime>142</TotalTime>
  <Words>510</Words>
  <Application>Microsoft Office PowerPoint</Application>
  <PresentationFormat>Widescreen</PresentationFormat>
  <Paragraphs>35</Paragraphs>
  <Slides>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Helvetica Neue LT</vt:lpstr>
      <vt:lpstr>Helvetica Neue LT Medium</vt:lpstr>
      <vt:lpstr>HelveticaNeueLT Pro 47 LtCn</vt:lpstr>
      <vt:lpstr>HelveticaNeueLT Pro 57 Cn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Gaynor Tennant</dc:creator>
  <cp:lastModifiedBy>Gaynor Tennant</cp:lastModifiedBy>
  <cp:revision>1</cp:revision>
  <dcterms:created xsi:type="dcterms:W3CDTF">2021-11-17T09:43:41Z</dcterms:created>
  <dcterms:modified xsi:type="dcterms:W3CDTF">2021-11-17T12:05:45Z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0x01010045E7EBB4A2F0944BA40C7DBB1B5D62A9</vt:lpwstr>
  </property>
</Properties>
</file>